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997-5F35-4C40-AD33-CC4CEA46D8E2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8228-DF19-411C-A17C-0C27BC83B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05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997-5F35-4C40-AD33-CC4CEA46D8E2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8228-DF19-411C-A17C-0C27BC83B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45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997-5F35-4C40-AD33-CC4CEA46D8E2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8228-DF19-411C-A17C-0C27BC83B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54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997-5F35-4C40-AD33-CC4CEA46D8E2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8228-DF19-411C-A17C-0C27BC83B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89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997-5F35-4C40-AD33-CC4CEA46D8E2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8228-DF19-411C-A17C-0C27BC83B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52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997-5F35-4C40-AD33-CC4CEA46D8E2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8228-DF19-411C-A17C-0C27BC83B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1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997-5F35-4C40-AD33-CC4CEA46D8E2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8228-DF19-411C-A17C-0C27BC83B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39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997-5F35-4C40-AD33-CC4CEA46D8E2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8228-DF19-411C-A17C-0C27BC83B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56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997-5F35-4C40-AD33-CC4CEA46D8E2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8228-DF19-411C-A17C-0C27BC83B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9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997-5F35-4C40-AD33-CC4CEA46D8E2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8228-DF19-411C-A17C-0C27BC83B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31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997-5F35-4C40-AD33-CC4CEA46D8E2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8228-DF19-411C-A17C-0C27BC83B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51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83997-5F35-4C40-AD33-CC4CEA46D8E2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68228-DF19-411C-A17C-0C27BC83B9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33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A Behavioural New Keynesian Model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Current Research in Macroeconomics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062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u="sng" dirty="0" smtClean="0"/>
              <a:t>Carlos</a:t>
            </a:r>
            <a:r>
              <a:rPr lang="de-DE" dirty="0" smtClean="0"/>
              <a:t>: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i="1" dirty="0" err="1" smtClean="0"/>
              <a:t>motivation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tackled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author</a:t>
            </a:r>
            <a:endParaRPr lang="de-DE" dirty="0" smtClean="0"/>
          </a:p>
          <a:p>
            <a:endParaRPr lang="de-DE" dirty="0" smtClean="0"/>
          </a:p>
          <a:p>
            <a:r>
              <a:rPr lang="de-DE" b="1" u="sng" dirty="0" smtClean="0"/>
              <a:t>Clemens</a:t>
            </a:r>
            <a:r>
              <a:rPr lang="de-DE" dirty="0" smtClean="0"/>
              <a:t>: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New-</a:t>
            </a:r>
            <a:r>
              <a:rPr lang="de-DE" dirty="0" err="1" smtClean="0"/>
              <a:t>Keynesian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i="1" dirty="0" err="1" smtClean="0"/>
              <a:t>behavioural</a:t>
            </a:r>
            <a:r>
              <a:rPr lang="de-DE" b="1" i="1" dirty="0" smtClean="0"/>
              <a:t> </a:t>
            </a:r>
            <a:r>
              <a:rPr lang="de-DE" b="1" i="1" dirty="0" err="1" smtClean="0"/>
              <a:t>parameter</a:t>
            </a:r>
            <a:r>
              <a:rPr lang="de-DE" b="1" i="1" dirty="0" smtClean="0"/>
              <a:t> </a:t>
            </a:r>
            <a:r>
              <a:rPr lang="de-DE" dirty="0" err="1" smtClean="0"/>
              <a:t>introduced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author</a:t>
            </a:r>
            <a:endParaRPr lang="de-DE" dirty="0" smtClean="0"/>
          </a:p>
          <a:p>
            <a:endParaRPr lang="de-DE" dirty="0" smtClean="0"/>
          </a:p>
          <a:p>
            <a:r>
              <a:rPr lang="de-DE" b="1" u="sng" dirty="0" smtClean="0"/>
              <a:t>Patrick</a:t>
            </a:r>
            <a:r>
              <a:rPr lang="de-DE" dirty="0" smtClean="0"/>
              <a:t>: </a:t>
            </a:r>
            <a:r>
              <a:rPr lang="de-DE" dirty="0" err="1" smtClean="0"/>
              <a:t>summary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i="1" dirty="0" err="1" smtClean="0"/>
              <a:t>implications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005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Preliminary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French </a:t>
            </a:r>
            <a:r>
              <a:rPr lang="de-DE" dirty="0" err="1" smtClean="0"/>
              <a:t>economist</a:t>
            </a:r>
            <a:r>
              <a:rPr lang="de-DE" dirty="0" smtClean="0"/>
              <a:t> </a:t>
            </a:r>
            <a:r>
              <a:rPr lang="de-DE" b="1" i="1" dirty="0" smtClean="0"/>
              <a:t>Xavier </a:t>
            </a:r>
            <a:r>
              <a:rPr lang="de-DE" b="1" i="1" dirty="0" err="1" smtClean="0"/>
              <a:t>Gabaix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tipped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impact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profession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ttempts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tackle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i="1" dirty="0" err="1" smtClean="0"/>
              <a:t>puzzling</a:t>
            </a:r>
            <a:r>
              <a:rPr lang="de-DE" b="1" i="1" dirty="0" smtClean="0"/>
              <a:t> </a:t>
            </a:r>
            <a:r>
              <a:rPr lang="de-DE" b="1" i="1" dirty="0" err="1" smtClean="0"/>
              <a:t>aggregate</a:t>
            </a:r>
            <a:r>
              <a:rPr lang="de-DE" b="1" i="1" dirty="0" smtClean="0"/>
              <a:t> </a:t>
            </a:r>
            <a:r>
              <a:rPr lang="de-DE" b="1" i="1" dirty="0" err="1" smtClean="0"/>
              <a:t>outcomes</a:t>
            </a:r>
            <a:r>
              <a:rPr lang="de-DE" b="1" i="1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traditional  </a:t>
            </a:r>
            <a:r>
              <a:rPr lang="de-DE" dirty="0" smtClean="0"/>
              <a:t>New-</a:t>
            </a:r>
            <a:r>
              <a:rPr lang="de-DE" dirty="0" err="1" smtClean="0"/>
              <a:t>Keynesian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in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empirics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idea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smtClean="0"/>
              <a:t>an </a:t>
            </a:r>
            <a:r>
              <a:rPr lang="de-DE" b="1" i="1" dirty="0" smtClean="0"/>
              <a:t>additional </a:t>
            </a:r>
            <a:r>
              <a:rPr lang="de-DE" b="1" i="1" dirty="0" err="1" smtClean="0"/>
              <a:t>parameter</a:t>
            </a:r>
            <a:r>
              <a:rPr lang="de-DE" b="1" i="1" dirty="0" smtClean="0"/>
              <a:t> </a:t>
            </a:r>
            <a:r>
              <a:rPr lang="de-DE" b="1" i="1" dirty="0" smtClean="0"/>
              <a:t>‚M‘ </a:t>
            </a:r>
            <a:r>
              <a:rPr lang="de-DE" dirty="0" err="1" smtClean="0"/>
              <a:t>representing</a:t>
            </a:r>
            <a:r>
              <a:rPr lang="de-DE" dirty="0" smtClean="0"/>
              <a:t> </a:t>
            </a:r>
            <a:r>
              <a:rPr lang="de-DE" dirty="0" err="1" smtClean="0"/>
              <a:t>myopia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economic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;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affects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power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monetary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fiscal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r>
              <a:rPr lang="de-DE" dirty="0"/>
              <a:t>!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03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‚</a:t>
            </a:r>
            <a:r>
              <a:rPr lang="de-DE" dirty="0" err="1" smtClean="0"/>
              <a:t>myopia</a:t>
            </a:r>
            <a:r>
              <a:rPr lang="de-DE" dirty="0" smtClean="0"/>
              <a:t>‘?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General </a:t>
            </a:r>
            <a:r>
              <a:rPr lang="de-DE" dirty="0" err="1" smtClean="0"/>
              <a:t>term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refer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b="1" dirty="0" err="1" smtClean="0"/>
              <a:t>short-sightedness</a:t>
            </a:r>
            <a:endParaRPr lang="de-DE" b="1" dirty="0" smtClean="0"/>
          </a:p>
          <a:p>
            <a:endParaRPr lang="de-DE" dirty="0" smtClean="0"/>
          </a:p>
          <a:p>
            <a:r>
              <a:rPr lang="de-DE" dirty="0" smtClean="0"/>
              <a:t>In an </a:t>
            </a:r>
            <a:r>
              <a:rPr lang="de-DE" dirty="0" err="1" smtClean="0"/>
              <a:t>economic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synonymous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term</a:t>
            </a:r>
            <a:r>
              <a:rPr lang="de-DE" dirty="0" smtClean="0"/>
              <a:t> </a:t>
            </a:r>
            <a:r>
              <a:rPr lang="de-DE" b="1" i="1" dirty="0" smtClean="0"/>
              <a:t>‚</a:t>
            </a:r>
            <a:r>
              <a:rPr lang="de-DE" b="1" i="1" dirty="0" err="1" smtClean="0"/>
              <a:t>bounded</a:t>
            </a:r>
            <a:r>
              <a:rPr lang="de-DE" b="1" i="1" dirty="0" smtClean="0"/>
              <a:t> </a:t>
            </a:r>
            <a:r>
              <a:rPr lang="de-DE" b="1" i="1" dirty="0" err="1" smtClean="0"/>
              <a:t>rationality</a:t>
            </a:r>
            <a:r>
              <a:rPr lang="de-DE" b="1" i="1" dirty="0" smtClean="0"/>
              <a:t>‘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refers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exaggerated</a:t>
            </a:r>
            <a:r>
              <a:rPr lang="de-DE" dirty="0" smtClean="0"/>
              <a:t> lack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 </a:t>
            </a:r>
            <a:r>
              <a:rPr lang="de-DE" dirty="0" err="1" smtClean="0"/>
              <a:t>paid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economic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Most </a:t>
            </a:r>
            <a:r>
              <a:rPr lang="de-DE" dirty="0" err="1" smtClean="0"/>
              <a:t>macroeconomic</a:t>
            </a:r>
            <a:r>
              <a:rPr lang="de-DE" dirty="0" smtClean="0"/>
              <a:t> </a:t>
            </a:r>
            <a:r>
              <a:rPr lang="de-DE" dirty="0" err="1" smtClean="0"/>
              <a:t>researchers</a:t>
            </a:r>
            <a:r>
              <a:rPr lang="de-DE" dirty="0" smtClean="0"/>
              <a:t> </a:t>
            </a:r>
            <a:r>
              <a:rPr lang="de-DE" dirty="0" err="1" smtClean="0"/>
              <a:t>adhere</a:t>
            </a:r>
            <a:r>
              <a:rPr lang="de-DE" dirty="0" smtClean="0"/>
              <a:t> </a:t>
            </a:r>
            <a:r>
              <a:rPr lang="de-DE" dirty="0" err="1" smtClean="0"/>
              <a:t>strictly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i="1" dirty="0" err="1" smtClean="0"/>
              <a:t>perfect</a:t>
            </a:r>
            <a:r>
              <a:rPr lang="de-DE" b="1" i="1" dirty="0" smtClean="0"/>
              <a:t> </a:t>
            </a:r>
            <a:r>
              <a:rPr lang="de-DE" b="1" i="1" dirty="0" err="1" smtClean="0"/>
              <a:t>rationality</a:t>
            </a:r>
            <a:r>
              <a:rPr lang="de-DE" dirty="0" smtClean="0"/>
              <a:t> –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r>
              <a:rPr lang="de-DE" dirty="0" err="1" smtClean="0"/>
              <a:t>offers</a:t>
            </a:r>
            <a:r>
              <a:rPr lang="de-DE" dirty="0" smtClean="0"/>
              <a:t> an alternative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surprising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50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Implications</a:t>
            </a:r>
            <a:r>
              <a:rPr lang="de-DE" dirty="0" smtClean="0"/>
              <a:t> in 5 </a:t>
            </a:r>
            <a:r>
              <a:rPr lang="de-DE" dirty="0" err="1" smtClean="0"/>
              <a:t>areas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1) </a:t>
            </a:r>
            <a:r>
              <a:rPr lang="de-DE" b="1" u="sng" dirty="0"/>
              <a:t>F</a:t>
            </a:r>
            <a:r>
              <a:rPr lang="de-DE" b="1" u="sng" dirty="0" smtClean="0"/>
              <a:t>orward </a:t>
            </a:r>
            <a:r>
              <a:rPr lang="de-DE" b="1" u="sng" dirty="0" err="1" smtClean="0"/>
              <a:t>G</a:t>
            </a:r>
            <a:r>
              <a:rPr lang="de-DE" b="1" u="sng" dirty="0" err="1" smtClean="0"/>
              <a:t>uidance</a:t>
            </a:r>
            <a:r>
              <a:rPr lang="de-DE" b="1" u="sng" dirty="0" smtClean="0"/>
              <a:t> </a:t>
            </a:r>
            <a:r>
              <a:rPr lang="de-DE" b="1" u="sng" dirty="0"/>
              <a:t>P</a:t>
            </a:r>
            <a:r>
              <a:rPr lang="de-DE" b="1" u="sng" dirty="0" smtClean="0"/>
              <a:t>uzzle</a:t>
            </a:r>
            <a:r>
              <a:rPr lang="de-DE" dirty="0" smtClean="0"/>
              <a:t>: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/>
              <a:t>t</a:t>
            </a:r>
            <a:r>
              <a:rPr lang="de-DE" dirty="0" smtClean="0"/>
              <a:t>raditional NK Model – </a:t>
            </a:r>
            <a:r>
              <a:rPr lang="de-DE" dirty="0" err="1" smtClean="0"/>
              <a:t>agents</a:t>
            </a:r>
            <a:r>
              <a:rPr lang="de-DE" dirty="0" smtClean="0"/>
              <a:t> ‚</a:t>
            </a:r>
            <a:r>
              <a:rPr lang="de-DE" dirty="0" err="1" smtClean="0"/>
              <a:t>unflinchingly</a:t>
            </a:r>
            <a:r>
              <a:rPr lang="de-DE" dirty="0" smtClean="0"/>
              <a:t> </a:t>
            </a:r>
            <a:r>
              <a:rPr lang="de-DE" dirty="0" err="1" smtClean="0"/>
              <a:t>respect</a:t>
            </a:r>
            <a:r>
              <a:rPr lang="de-DE" dirty="0" smtClean="0"/>
              <a:t>‘ Euler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so </a:t>
            </a:r>
            <a:r>
              <a:rPr lang="de-DE" b="1" i="1" dirty="0" smtClean="0"/>
              <a:t>FG </a:t>
            </a:r>
            <a:r>
              <a:rPr lang="de-DE" b="1" i="1" dirty="0" err="1" smtClean="0"/>
              <a:t>is</a:t>
            </a:r>
            <a:r>
              <a:rPr lang="de-DE" b="1" i="1" dirty="0" smtClean="0"/>
              <a:t> </a:t>
            </a:r>
            <a:r>
              <a:rPr lang="de-DE" b="1" i="1" dirty="0" err="1" smtClean="0"/>
              <a:t>very</a:t>
            </a:r>
            <a:r>
              <a:rPr lang="de-DE" b="1" i="1" dirty="0" smtClean="0"/>
              <a:t> powerful </a:t>
            </a:r>
            <a:r>
              <a:rPr lang="de-DE" dirty="0" smtClean="0"/>
              <a:t>(</a:t>
            </a:r>
            <a:r>
              <a:rPr lang="de-DE" dirty="0" err="1" smtClean="0"/>
              <a:t>perhaps</a:t>
            </a:r>
            <a:r>
              <a:rPr lang="de-DE" dirty="0" smtClean="0"/>
              <a:t> </a:t>
            </a:r>
            <a:r>
              <a:rPr lang="de-DE" dirty="0" err="1" smtClean="0"/>
              <a:t>unrealistically</a:t>
            </a:r>
            <a:r>
              <a:rPr lang="de-DE" dirty="0" smtClean="0"/>
              <a:t> so!) …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Behavioural</a:t>
            </a:r>
            <a:r>
              <a:rPr lang="de-DE" dirty="0" smtClean="0"/>
              <a:t> NK Model?</a:t>
            </a:r>
          </a:p>
          <a:p>
            <a:endParaRPr lang="de-DE" dirty="0" smtClean="0"/>
          </a:p>
          <a:p>
            <a:r>
              <a:rPr lang="de-DE" dirty="0" smtClean="0"/>
              <a:t>2) </a:t>
            </a:r>
            <a:r>
              <a:rPr lang="de-DE" b="1" u="sng" dirty="0" err="1"/>
              <a:t>F</a:t>
            </a:r>
            <a:r>
              <a:rPr lang="de-DE" b="1" u="sng" dirty="0" err="1" smtClean="0"/>
              <a:t>iscal</a:t>
            </a:r>
            <a:r>
              <a:rPr lang="de-DE" b="1" u="sng" dirty="0" smtClean="0"/>
              <a:t> </a:t>
            </a:r>
            <a:r>
              <a:rPr lang="de-DE" b="1" u="sng" dirty="0" err="1"/>
              <a:t>P</a:t>
            </a:r>
            <a:r>
              <a:rPr lang="de-DE" b="1" u="sng" dirty="0" err="1" smtClean="0"/>
              <a:t>olicy</a:t>
            </a:r>
            <a:r>
              <a:rPr lang="de-DE" dirty="0" smtClean="0"/>
              <a:t>: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traditional NK Model </a:t>
            </a:r>
            <a:r>
              <a:rPr lang="de-DE" dirty="0" err="1" smtClean="0"/>
              <a:t>Ricardian</a:t>
            </a:r>
            <a:r>
              <a:rPr lang="de-DE" dirty="0" smtClean="0"/>
              <a:t> </a:t>
            </a:r>
            <a:r>
              <a:rPr lang="de-DE" dirty="0" err="1" smtClean="0"/>
              <a:t>equivalence</a:t>
            </a:r>
            <a:r>
              <a:rPr lang="de-DE" dirty="0" smtClean="0"/>
              <a:t> </a:t>
            </a:r>
            <a:r>
              <a:rPr lang="de-DE" dirty="0" err="1" smtClean="0"/>
              <a:t>holds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tax</a:t>
            </a:r>
            <a:r>
              <a:rPr lang="de-DE" dirty="0" smtClean="0"/>
              <a:t> </a:t>
            </a:r>
            <a:r>
              <a:rPr lang="de-DE" dirty="0" err="1" smtClean="0"/>
              <a:t>cuts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b="1" i="1" dirty="0" err="1" smtClean="0"/>
              <a:t>no</a:t>
            </a:r>
            <a:r>
              <a:rPr lang="de-DE" b="1" i="1" dirty="0" smtClean="0"/>
              <a:t> </a:t>
            </a:r>
            <a:r>
              <a:rPr lang="de-DE" b="1" i="1" dirty="0" err="1" smtClean="0"/>
              <a:t>effect</a:t>
            </a:r>
            <a:r>
              <a:rPr lang="de-DE" dirty="0"/>
              <a:t>;</a:t>
            </a:r>
            <a:r>
              <a:rPr lang="de-DE" dirty="0" smtClean="0"/>
              <a:t> but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in </a:t>
            </a:r>
            <a:r>
              <a:rPr lang="de-DE" dirty="0" err="1" smtClean="0"/>
              <a:t>reality</a:t>
            </a:r>
            <a:r>
              <a:rPr lang="de-DE" dirty="0"/>
              <a:t>!</a:t>
            </a:r>
            <a:r>
              <a:rPr lang="de-DE" dirty="0" smtClean="0"/>
              <a:t> …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myopic</a:t>
            </a:r>
            <a:r>
              <a:rPr lang="de-DE" dirty="0" smtClean="0"/>
              <a:t>?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050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Implications</a:t>
            </a:r>
            <a:r>
              <a:rPr lang="de-DE" dirty="0"/>
              <a:t> in 5 </a:t>
            </a:r>
            <a:r>
              <a:rPr lang="de-DE" dirty="0" err="1"/>
              <a:t>areas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3) </a:t>
            </a:r>
            <a:r>
              <a:rPr lang="de-DE" b="1" u="sng" dirty="0"/>
              <a:t>Z</a:t>
            </a:r>
            <a:r>
              <a:rPr lang="de-DE" b="1" u="sng" dirty="0" smtClean="0"/>
              <a:t>ero </a:t>
            </a:r>
            <a:r>
              <a:rPr lang="de-DE" b="1" u="sng" dirty="0" err="1"/>
              <a:t>L</a:t>
            </a:r>
            <a:r>
              <a:rPr lang="de-DE" b="1" u="sng" dirty="0" err="1" smtClean="0"/>
              <a:t>ower</a:t>
            </a:r>
            <a:r>
              <a:rPr lang="de-DE" b="1" u="sng" dirty="0" smtClean="0"/>
              <a:t> </a:t>
            </a:r>
            <a:r>
              <a:rPr lang="de-DE" b="1" u="sng" dirty="0" err="1"/>
              <a:t>B</a:t>
            </a:r>
            <a:r>
              <a:rPr lang="de-DE" b="1" u="sng" dirty="0" err="1" smtClean="0"/>
              <a:t>ound</a:t>
            </a:r>
            <a:r>
              <a:rPr lang="de-DE" dirty="0" smtClean="0"/>
              <a:t>: </a:t>
            </a:r>
            <a:r>
              <a:rPr lang="de-DE" dirty="0" err="1"/>
              <a:t>d</a:t>
            </a:r>
            <a:r>
              <a:rPr lang="de-DE" dirty="0" err="1" smtClean="0"/>
              <a:t>epressions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ZLB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b="1" i="1" dirty="0" err="1" smtClean="0"/>
              <a:t>unboundedly</a:t>
            </a:r>
            <a:r>
              <a:rPr lang="de-DE" b="1" i="1" dirty="0" smtClean="0"/>
              <a:t> large </a:t>
            </a: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traditional NK </a:t>
            </a:r>
            <a:r>
              <a:rPr lang="de-DE" dirty="0" err="1" smtClean="0"/>
              <a:t>model</a:t>
            </a:r>
            <a:r>
              <a:rPr lang="de-DE" dirty="0" smtClean="0"/>
              <a:t> –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empirically</a:t>
            </a:r>
            <a:r>
              <a:rPr lang="de-DE" dirty="0" smtClean="0"/>
              <a:t> valid?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4) </a:t>
            </a:r>
            <a:r>
              <a:rPr lang="de-DE" b="1" u="sng" dirty="0" smtClean="0"/>
              <a:t>E</a:t>
            </a:r>
            <a:r>
              <a:rPr lang="de-DE" b="1" u="sng" dirty="0" smtClean="0"/>
              <a:t>quilibrium </a:t>
            </a:r>
            <a:r>
              <a:rPr lang="de-DE" b="1" u="sng" dirty="0" err="1" smtClean="0"/>
              <a:t>selection</a:t>
            </a:r>
            <a:r>
              <a:rPr lang="de-DE" dirty="0" smtClean="0"/>
              <a:t>: </a:t>
            </a:r>
            <a:r>
              <a:rPr lang="de-DE" dirty="0" err="1" smtClean="0"/>
              <a:t>the</a:t>
            </a:r>
            <a:r>
              <a:rPr lang="de-DE" dirty="0" smtClean="0"/>
              <a:t> traditional NK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offers</a:t>
            </a:r>
            <a:r>
              <a:rPr lang="de-DE" dirty="0" smtClean="0"/>
              <a:t> a </a:t>
            </a:r>
            <a:r>
              <a:rPr lang="de-DE" dirty="0" err="1" smtClean="0"/>
              <a:t>continuum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equilibria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so </a:t>
            </a:r>
            <a:r>
              <a:rPr lang="de-DE" dirty="0" err="1" smtClean="0"/>
              <a:t>equilibrium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become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wouldn‘t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great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b="1" i="1" dirty="0" err="1" smtClean="0"/>
              <a:t>one</a:t>
            </a:r>
            <a:r>
              <a:rPr lang="de-DE" dirty="0" smtClean="0"/>
              <a:t> </a:t>
            </a:r>
            <a:r>
              <a:rPr lang="de-DE" b="1" i="1" dirty="0" smtClean="0"/>
              <a:t>well-</a:t>
            </a:r>
            <a:r>
              <a:rPr lang="de-DE" b="1" i="1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equilibrium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r>
              <a:rPr lang="de-DE" dirty="0"/>
              <a:t>5) </a:t>
            </a:r>
            <a:r>
              <a:rPr lang="de-DE" b="1" u="sng" dirty="0" smtClean="0"/>
              <a:t>Neo-</a:t>
            </a:r>
            <a:r>
              <a:rPr lang="de-DE" b="1" u="sng" dirty="0" err="1" smtClean="0"/>
              <a:t>Fisherian</a:t>
            </a:r>
            <a:r>
              <a:rPr lang="de-DE" b="1" u="sng" dirty="0" smtClean="0"/>
              <a:t> Paradox</a:t>
            </a:r>
            <a:r>
              <a:rPr lang="de-DE" dirty="0" smtClean="0"/>
              <a:t>: </a:t>
            </a: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traditional NK </a:t>
            </a:r>
            <a:r>
              <a:rPr lang="de-DE" dirty="0" err="1"/>
              <a:t>model</a:t>
            </a:r>
            <a:r>
              <a:rPr lang="de-DE" dirty="0"/>
              <a:t>, a </a:t>
            </a:r>
            <a:r>
              <a:rPr lang="de-DE" dirty="0" err="1"/>
              <a:t>rise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nominal </a:t>
            </a:r>
            <a:r>
              <a:rPr lang="de-DE" dirty="0" err="1"/>
              <a:t>interest</a:t>
            </a:r>
            <a:r>
              <a:rPr lang="de-DE" dirty="0"/>
              <a:t> </a:t>
            </a:r>
            <a:r>
              <a:rPr lang="de-DE" dirty="0" err="1"/>
              <a:t>rates</a:t>
            </a:r>
            <a:r>
              <a:rPr lang="de-DE" dirty="0"/>
              <a:t> </a:t>
            </a:r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smooth </a:t>
            </a:r>
            <a:r>
              <a:rPr lang="de-DE" dirty="0" err="1"/>
              <a:t>rise</a:t>
            </a:r>
            <a:r>
              <a:rPr lang="de-DE" dirty="0"/>
              <a:t> in </a:t>
            </a:r>
            <a:r>
              <a:rPr lang="de-DE" b="1" i="1" dirty="0" err="1"/>
              <a:t>both</a:t>
            </a:r>
            <a:r>
              <a:rPr lang="de-DE" b="1" i="1" dirty="0"/>
              <a:t> </a:t>
            </a:r>
            <a:r>
              <a:rPr lang="de-DE" b="1" i="1" dirty="0" err="1"/>
              <a:t>short</a:t>
            </a:r>
            <a:r>
              <a:rPr lang="de-DE" b="1" i="1" dirty="0"/>
              <a:t>-run </a:t>
            </a:r>
            <a:r>
              <a:rPr lang="de-DE" b="1" i="1" dirty="0" err="1"/>
              <a:t>and</a:t>
            </a:r>
            <a:r>
              <a:rPr lang="de-DE" b="1" i="1" dirty="0"/>
              <a:t> </a:t>
            </a:r>
            <a:r>
              <a:rPr lang="de-DE" b="1" i="1" dirty="0" err="1"/>
              <a:t>long</a:t>
            </a:r>
            <a:r>
              <a:rPr lang="de-DE" b="1" i="1" dirty="0"/>
              <a:t>-run</a:t>
            </a:r>
            <a:r>
              <a:rPr lang="de-DE" dirty="0"/>
              <a:t> </a:t>
            </a:r>
            <a:r>
              <a:rPr lang="de-DE" dirty="0" err="1"/>
              <a:t>inflation</a:t>
            </a:r>
            <a:r>
              <a:rPr lang="de-DE" dirty="0"/>
              <a:t>…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a </a:t>
            </a:r>
            <a:r>
              <a:rPr lang="de-DE" dirty="0" err="1"/>
              <a:t>satisfying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54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Breitbild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A Behavioural New Keynesian Model</vt:lpstr>
      <vt:lpstr>Contents of presentation</vt:lpstr>
      <vt:lpstr>Introduction</vt:lpstr>
      <vt:lpstr>What is ‚myopia‘?</vt:lpstr>
      <vt:lpstr>Implications in 5 areas</vt:lpstr>
      <vt:lpstr>Implications in 5 areas</vt:lpstr>
    </vt:vector>
  </TitlesOfParts>
  <Company>Freie Universitaet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Behavioural New Keynesian Model</dc:title>
  <dc:creator>moncaran</dc:creator>
  <cp:lastModifiedBy>moncaran</cp:lastModifiedBy>
  <cp:revision>15</cp:revision>
  <dcterms:created xsi:type="dcterms:W3CDTF">2016-11-06T12:05:16Z</dcterms:created>
  <dcterms:modified xsi:type="dcterms:W3CDTF">2016-11-07T16:54:50Z</dcterms:modified>
</cp:coreProperties>
</file>