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62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331" autoAdjust="0"/>
  </p:normalViewPr>
  <p:slideViewPr>
    <p:cSldViewPr snapToGrid="0">
      <p:cViewPr varScale="1">
        <p:scale>
          <a:sx n="97" d="100"/>
          <a:sy n="97" d="100"/>
        </p:scale>
        <p:origin x="9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D3C3C5-5435-4B15-B4C8-5DB799447C17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129B9-6DFD-4B4E-921C-87BF2574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008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129B9-6DFD-4B4E-921C-87BF2574866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350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129B9-6DFD-4B4E-921C-87BF2574866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630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129B9-6DFD-4B4E-921C-87BF2574866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283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129B9-6DFD-4B4E-921C-87BF2574866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455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129B9-6DFD-4B4E-921C-87BF2574866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720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129B9-6DFD-4B4E-921C-87BF2574866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348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3AE641-5B97-4970-B4BA-B2B032539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00F1ED-180E-4986-A613-6F040B907F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40A261-6926-4590-B708-07D18DAFB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8AA3-4406-4B09-9429-1BA95D695651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E532F6-112F-49F9-8032-5F6BA5C7B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B3F20A-D3FB-42D3-BCE5-A96BF3522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83BC1-F747-4386-97BC-7D7915F8C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997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AAC328-7E59-46D7-BDDF-7F0B7203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51E084-CE4C-467D-94CE-ECD6C377F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18E0B6-4FA1-4B9E-9A01-33B91EEDC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8AA3-4406-4B09-9429-1BA95D695651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3A998F-0BAB-4B5A-A3DD-120D0C8DF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C1F1C0-0EA6-4186-B9D9-B09DDD73C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83BC1-F747-4386-97BC-7D7915F8C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331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05B0A1B-558B-4BE1-81A7-0056E186C7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47F01A-88C3-4055-95B8-2146281F1D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163C5B-9476-4D51-AC0D-5BB69E0A9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8AA3-4406-4B09-9429-1BA95D695651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48F1AD-F4E5-463C-AC94-48FBFECF3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6A0A5A-A8CD-44F1-B774-45C72482E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83BC1-F747-4386-97BC-7D7915F8C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985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6B00E9-123E-4018-80DA-ADC3C4959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E39177-C108-436B-AC2E-260B6D06B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FCD1E8-AEE1-4FEF-8A3C-58F151359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8AA3-4406-4B09-9429-1BA95D695651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103DEB-A4B9-45B6-ADCA-1D4D9C0C7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850FA0-CD99-4DD8-9D62-34B2BD54B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83BC1-F747-4386-97BC-7D7915F8C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399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7C0539-52A4-48F7-B430-7681005F7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14A940-6D79-4FB2-9C80-DFF121E90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EDC31A-81D2-41F8-BB43-63F36D94D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8AA3-4406-4B09-9429-1BA95D695651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D26AD3-378B-41C7-9476-7FBA4F0C4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A21D88-8EB7-479E-9F75-D0E7F0C4C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83BC1-F747-4386-97BC-7D7915F8C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462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41A8B-9943-4009-BFD2-D611E86B5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B61F98-B539-4239-898A-45A820AB28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E66010-A9B9-4174-B42B-A0BBDFB20B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C45E22-9FFC-4487-B0FF-90DEAB84A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8AA3-4406-4B09-9429-1BA95D695651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348520-C053-4AC4-A2F3-9DB57D8EE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E90ABA-27D4-481A-9368-9299610AA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83BC1-F747-4386-97BC-7D7915F8C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693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EF7219-72B5-4604-A023-E69E828F2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940ACE-EE8F-450F-B3EF-C8433CBD4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02A0F1-B158-4282-9851-8EA7063E3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3582481-9466-468D-A3CE-52F4706272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32C3EDB-1401-46CD-8B2B-7F06414C8F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DD737FA-1AF5-4F2F-B523-34CB725DD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8AA3-4406-4B09-9429-1BA95D695651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4C53440-10AE-447B-9367-F0421231F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7C98E0-86BC-44CA-A876-A174A3B58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83BC1-F747-4386-97BC-7D7915F8C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561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6DCE6F-2CAA-4465-BF57-1EDD61ABA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D6242D4-F315-4D68-B1AA-F45B6EB5C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8AA3-4406-4B09-9429-1BA95D695651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A0F8E6B-A7FA-4758-B781-342B3CBB9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BA62C9-49A7-4947-91BF-A70CAC256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83BC1-F747-4386-97BC-7D7915F8C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090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47E933-C16A-45F5-8264-EEB49AEE3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8AA3-4406-4B09-9429-1BA95D695651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71B15FA-5C44-47C7-9943-99EA5EDFB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EE0F0E-A6EA-4BF3-B5A4-29774E091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83BC1-F747-4386-97BC-7D7915F8C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046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893CF2-F115-4351-A158-4FD267012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9E0DCD-D821-4CCB-870A-F359C4089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9F6E91-B920-4392-852D-9F1CEAC8E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C707C7-364B-4CC2-A17D-D3B3A52A7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8AA3-4406-4B09-9429-1BA95D695651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D6A37E-DF27-450A-8698-C4B1DCD0C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9FA34F-55C3-4AC8-B704-637C304F3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83BC1-F747-4386-97BC-7D7915F8C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754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C0FCF4-3190-4824-9E8B-F50AF3922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D0D6AC-53C6-43EE-886E-DAB7DA3BB1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BC7AFC-472E-4F8A-A67F-E771BE963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1E3AD5-90EF-4427-BC08-B77A1ED0B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8AA3-4406-4B09-9429-1BA95D695651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341D45-92EE-4EB3-B207-46D61FD1C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0AEE34-3B94-48EA-B59C-D8DE7505B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83BC1-F747-4386-97BC-7D7915F8C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250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53C1366-F113-4EB8-A7C4-C21EE06BD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B55F4C-4738-4603-8046-7C855D424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97B7E4-D769-444F-9756-82987A445D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38AA3-4406-4B09-9429-1BA95D695651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DDBA38-0061-4763-8D36-AF176D72D2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7670EA-4B33-49AB-B9A1-DCC6022535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83BC1-F747-4386-97BC-7D7915F8C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65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&#21508;&#29677;&#36127;&#36131;&#20154;&#25910;&#40784;&#21518;&#21457;&#21040;lcj_hust@163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8B566C-FE07-48DA-91B4-40E6DE683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1C6C2B-D7E0-4408-90BE-4B8F05FEE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142"/>
            <a:ext cx="10515600" cy="5196387"/>
          </a:xfrm>
        </p:spPr>
        <p:txBody>
          <a:bodyPr/>
          <a:lstStyle/>
          <a:p>
            <a:r>
              <a:rPr lang="zh-CN" altLang="en-US" dirty="0"/>
              <a:t>实验课后一周内需提交实验报告</a:t>
            </a:r>
            <a:r>
              <a:rPr lang="en-US" altLang="zh-CN" dirty="0"/>
              <a:t>+</a:t>
            </a:r>
            <a:r>
              <a:rPr lang="zh-CN" altLang="en-US" dirty="0"/>
              <a:t>源码，详细说明程序思想，算法原理以及用了什么数据结构，输入输出，测试结果等。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统一打包成压缩文件，命名格式：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班级</a:t>
            </a:r>
            <a:r>
              <a:rPr lang="en-US" altLang="zh-CN" dirty="0"/>
              <a:t>+</a:t>
            </a:r>
            <a:r>
              <a:rPr lang="zh-CN" altLang="en-US" dirty="0"/>
              <a:t>学号</a:t>
            </a:r>
            <a:r>
              <a:rPr lang="en-US" altLang="zh-CN" dirty="0"/>
              <a:t>+</a:t>
            </a:r>
            <a:r>
              <a:rPr lang="zh-CN" altLang="en-US" dirty="0"/>
              <a:t>姓名</a:t>
            </a:r>
            <a:r>
              <a:rPr lang="en-US" altLang="zh-CN" dirty="0"/>
              <a:t>+</a:t>
            </a:r>
            <a:r>
              <a:rPr lang="zh-CN" altLang="en-US" dirty="0"/>
              <a:t>实验一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压缩文件先发给各班负责人，</a:t>
            </a:r>
            <a:r>
              <a:rPr lang="zh-CN" altLang="en-US" dirty="0">
                <a:hlinkClick r:id="rId3"/>
              </a:rPr>
              <a:t>各班负责人收齐后发到      </a:t>
            </a:r>
            <a:r>
              <a:rPr lang="en-US" altLang="zh-CN" dirty="0">
                <a:hlinkClick r:id="rId3"/>
              </a:rPr>
              <a:t>lcj_hust@163.com</a:t>
            </a:r>
            <a:r>
              <a:rPr lang="zh-CN" altLang="en-US" dirty="0"/>
              <a:t>即可。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9728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8B566C-FE07-48DA-91B4-40E6DE683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最近点对问题的算法实现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1C6C2B-D7E0-4408-90BE-4B8F05FEE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142"/>
            <a:ext cx="10515600" cy="5196387"/>
          </a:xfrm>
        </p:spPr>
        <p:txBody>
          <a:bodyPr/>
          <a:lstStyle/>
          <a:p>
            <a:r>
              <a:rPr lang="zh-CN" altLang="en-US" dirty="0"/>
              <a:t>主要针对平面上的二维点，采用欧几里得距离</a:t>
            </a:r>
            <a:endParaRPr lang="en-US" altLang="zh-CN" dirty="0"/>
          </a:p>
          <a:p>
            <a:r>
              <a:rPr lang="zh-CN" altLang="en-US" dirty="0"/>
              <a:t>参考测试用例：</a:t>
            </a:r>
            <a:endParaRPr lang="en-US" altLang="zh-CN" dirty="0"/>
          </a:p>
          <a:p>
            <a:pPr lvl="1"/>
            <a:r>
              <a:rPr lang="en-US" altLang="zh-CN" dirty="0"/>
              <a:t>20</a:t>
            </a:r>
            <a:r>
              <a:rPr lang="zh-CN" altLang="en-US" dirty="0"/>
              <a:t>个点：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(59.97, 83.32)   (88.77, 14.36)  (48.73, 60.74)  (53.1, 16.42)    (43.17, 35.21) (49.6, 4.29)       (69.99, 28.2)    (34.51, 11.18)  (98.39, 77.15)  (1.28, 75.64) (85.94, 14.88)   (83.29, 61.31)  (5.11, 54.88)    (77.33, 6.71)    (49.98, 9.79) (24.67, 54.35)   (57.56, 21.51)  (87.64, 36.79)  (7.88, 76.58)     (13.98, 77.53)</a:t>
            </a:r>
          </a:p>
          <a:p>
            <a:pPr lvl="1"/>
            <a:r>
              <a:rPr lang="en-US" altLang="zh-CN" dirty="0"/>
              <a:t>20</a:t>
            </a:r>
            <a:r>
              <a:rPr lang="zh-CN" altLang="en-US" dirty="0"/>
              <a:t>个点：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(66.56, 40.54)   (29.6, 25.61)    (12.65, 28.41)  (14.33, 1.57)     (73.22, 67.95) (78.51, 93.27)   (26.04, 28.42)  (70.52, 0.04)    (3.53, 40.58)     (67.17, 81.87) (7.66, 29.09)     (39, 40.56)       (11.92, 11.37)  (66.83, 91.91)   (19.6, 27.62) (88.33, 52.18)   (17.77, 72.98)  (85.28, 82.92)  (0.65, 59.82)     (88.55, 89.74)</a:t>
            </a:r>
          </a:p>
          <a:p>
            <a:pPr lvl="1"/>
            <a:r>
              <a:rPr lang="zh-CN" altLang="en-US" dirty="0"/>
              <a:t>也可以自己生成，推荐随机生成，个数不要太少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33730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8B566C-FE07-48DA-91B4-40E6DE683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最近点对问题的算法实现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1C6C2B-D7E0-4408-90BE-4B8F05FEE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1086"/>
            <a:ext cx="10515600" cy="3292284"/>
          </a:xfrm>
        </p:spPr>
        <p:txBody>
          <a:bodyPr/>
          <a:lstStyle/>
          <a:p>
            <a:r>
              <a:rPr lang="zh-CN" altLang="en-US" dirty="0"/>
              <a:t>输出哪些点对是最近点对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输出这些最近点对的距离是多少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47848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8B566C-FE07-48DA-91B4-40E6DE683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大整数相乘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1C6C2B-D7E0-4408-90BE-4B8F05FEE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586"/>
            <a:ext cx="10515600" cy="4862456"/>
          </a:xfrm>
        </p:spPr>
        <p:txBody>
          <a:bodyPr/>
          <a:lstStyle/>
          <a:p>
            <a:r>
              <a:rPr lang="zh-CN" altLang="en-US" dirty="0"/>
              <a:t>要实现两个大整数（大整数的要求见群里的实验要求）的加法、减法和乘法</a:t>
            </a:r>
            <a:endParaRPr lang="en-US" altLang="zh-CN" dirty="0"/>
          </a:p>
          <a:p>
            <a:r>
              <a:rPr lang="zh-CN" altLang="en-US" dirty="0"/>
              <a:t>输入：两个大整数</a:t>
            </a:r>
            <a:endParaRPr lang="en-US" altLang="zh-CN" dirty="0"/>
          </a:p>
          <a:p>
            <a:r>
              <a:rPr lang="zh-CN" altLang="en-US" dirty="0"/>
              <a:t>输出：加法结果，减法结果和乘法结果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参考测试用例：</a:t>
            </a:r>
            <a:endParaRPr lang="en-US" altLang="zh-CN" dirty="0"/>
          </a:p>
          <a:p>
            <a:pPr lvl="1"/>
            <a:r>
              <a:rPr lang="en-US" altLang="zh-CN" dirty="0"/>
              <a:t>11111</a:t>
            </a:r>
            <a:r>
              <a:rPr lang="zh-CN" altLang="en-US" dirty="0"/>
              <a:t>和</a:t>
            </a:r>
            <a:r>
              <a:rPr lang="en-US" altLang="zh-CN" dirty="0"/>
              <a:t>2222</a:t>
            </a:r>
          </a:p>
          <a:p>
            <a:pPr lvl="1"/>
            <a:r>
              <a:rPr lang="en-US" altLang="zh-CN" dirty="0"/>
              <a:t>123456789123456789</a:t>
            </a:r>
            <a:r>
              <a:rPr lang="zh-CN" altLang="en-US" dirty="0"/>
              <a:t>和</a:t>
            </a:r>
            <a:r>
              <a:rPr lang="en-US" altLang="zh-CN" dirty="0"/>
              <a:t>987654321987654321</a:t>
            </a:r>
          </a:p>
          <a:p>
            <a:pPr lvl="1"/>
            <a:r>
              <a:rPr lang="en-US" altLang="zh-CN" dirty="0"/>
              <a:t>2323232323232323232323232323232323232323 </a:t>
            </a:r>
            <a:r>
              <a:rPr lang="zh-CN" altLang="en-US" dirty="0"/>
              <a:t>和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89898989898989898989898989898989898989898989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73504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8B566C-FE07-48DA-91B4-40E6DE683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最优二分查找树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1C6C2B-D7E0-4408-90BE-4B8F05FEE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786692"/>
          </a:xfrm>
        </p:spPr>
        <p:txBody>
          <a:bodyPr/>
          <a:lstStyle/>
          <a:p>
            <a:r>
              <a:rPr lang="zh-CN" altLang="en-US" dirty="0"/>
              <a:t>题目要求为教材</a:t>
            </a:r>
            <a:r>
              <a:rPr lang="en-US" altLang="zh-CN" dirty="0"/>
              <a:t>15.5-1</a:t>
            </a:r>
            <a:r>
              <a:rPr lang="zh-CN" altLang="en-US" dirty="0"/>
              <a:t>题目</a:t>
            </a:r>
            <a:endParaRPr lang="en-US" altLang="zh-CN" dirty="0"/>
          </a:p>
          <a:p>
            <a:r>
              <a:rPr lang="zh-CN" altLang="en-US" dirty="0"/>
              <a:t>输入：例如教材上图</a:t>
            </a:r>
            <a:r>
              <a:rPr lang="en-US" altLang="zh-CN" dirty="0"/>
              <a:t>15-10</a:t>
            </a:r>
            <a:r>
              <a:rPr lang="zh-CN" altLang="en-US" dirty="0"/>
              <a:t>中的</a:t>
            </a:r>
            <a:r>
              <a:rPr lang="en-US" altLang="zh-CN" dirty="0"/>
              <a:t>root</a:t>
            </a:r>
            <a:r>
              <a:rPr lang="zh-CN" altLang="en-US" dirty="0"/>
              <a:t>表</a:t>
            </a:r>
            <a:endParaRPr lang="en-US" altLang="zh-CN" dirty="0"/>
          </a:p>
          <a:p>
            <a:r>
              <a:rPr lang="zh-CN" altLang="en-US" dirty="0"/>
              <a:t>输出：见教材</a:t>
            </a:r>
            <a:r>
              <a:rPr lang="en-US" altLang="zh-CN" dirty="0"/>
              <a:t>15.5-1</a:t>
            </a:r>
          </a:p>
        </p:txBody>
      </p:sp>
    </p:spTree>
    <p:extLst>
      <p:ext uri="{BB962C8B-B14F-4D97-AF65-F5344CB8AC3E}">
        <p14:creationId xmlns:p14="http://schemas.microsoft.com/office/powerpoint/2010/main" val="1989434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8B566C-FE07-48DA-91B4-40E6DE683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图中所有节点之间的最短路径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1C6C2B-D7E0-4408-90BE-4B8F05FEE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930666" cy="4968298"/>
          </a:xfrm>
        </p:spPr>
        <p:txBody>
          <a:bodyPr>
            <a:normAutofit/>
          </a:bodyPr>
          <a:lstStyle/>
          <a:p>
            <a:r>
              <a:rPr lang="zh-CN" altLang="en-US" dirty="0"/>
              <a:t>输入：一个带权图</a:t>
            </a:r>
            <a:endParaRPr lang="en-US" altLang="zh-CN" dirty="0"/>
          </a:p>
          <a:p>
            <a:pPr lvl="1"/>
            <a:r>
              <a:rPr lang="zh-CN" altLang="en-US" dirty="0"/>
              <a:t>输入参考：用一个文件，第一行输入两个数，分别表示几个节点几条边，接下来的</a:t>
            </a:r>
            <a:r>
              <a:rPr lang="en-US" altLang="zh-CN" dirty="0"/>
              <a:t>n</a:t>
            </a:r>
            <a:r>
              <a:rPr lang="zh-CN" altLang="en-US" dirty="0"/>
              <a:t>行表示这</a:t>
            </a:r>
            <a:r>
              <a:rPr lang="en-US" altLang="zh-CN" dirty="0"/>
              <a:t>n</a:t>
            </a:r>
            <a:r>
              <a:rPr lang="zh-CN" altLang="en-US" dirty="0"/>
              <a:t>条边的起点、终点和权值，如下：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输出：图中每对节点之间的最短路径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（以上仅为参考，其他的输入方式均可，输出正确、说明清楚即可）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8D599AF-97F0-4765-9999-454503726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544" y="2842581"/>
            <a:ext cx="2842506" cy="225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385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535</Words>
  <Application>Microsoft Office PowerPoint</Application>
  <PresentationFormat>宽屏</PresentationFormat>
  <Paragraphs>50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实验要求</vt:lpstr>
      <vt:lpstr>1. 最近点对问题的算法实现</vt:lpstr>
      <vt:lpstr>1. 最近点对问题的算法实现</vt:lpstr>
      <vt:lpstr>2. 大整数相乘</vt:lpstr>
      <vt:lpstr>3. 最优二分查找树</vt:lpstr>
      <vt:lpstr>4. 图中所有节点之间的最短路径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最近点对问题的算法实现</dc:title>
  <dc:creator>李成杰</dc:creator>
  <cp:lastModifiedBy>Lumos Frisk</cp:lastModifiedBy>
  <cp:revision>18</cp:revision>
  <dcterms:created xsi:type="dcterms:W3CDTF">2017-12-10T05:57:50Z</dcterms:created>
  <dcterms:modified xsi:type="dcterms:W3CDTF">2018-01-07T13:36:03Z</dcterms:modified>
</cp:coreProperties>
</file>