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1"/>
  </p:notesMasterIdLst>
  <p:sldIdLst>
    <p:sldId id="256" r:id="rId2"/>
    <p:sldId id="297" r:id="rId3"/>
    <p:sldId id="258" r:id="rId4"/>
    <p:sldId id="260" r:id="rId5"/>
    <p:sldId id="261" r:id="rId6"/>
    <p:sldId id="299" r:id="rId7"/>
    <p:sldId id="298" r:id="rId8"/>
    <p:sldId id="300" r:id="rId9"/>
    <p:sldId id="301" r:id="rId10"/>
    <p:sldId id="302" r:id="rId11"/>
    <p:sldId id="303" r:id="rId12"/>
    <p:sldId id="304" r:id="rId13"/>
    <p:sldId id="270" r:id="rId14"/>
    <p:sldId id="306" r:id="rId15"/>
    <p:sldId id="309" r:id="rId16"/>
    <p:sldId id="269" r:id="rId17"/>
    <p:sldId id="308" r:id="rId18"/>
    <p:sldId id="310" r:id="rId19"/>
    <p:sldId id="311" r:id="rId20"/>
  </p:sldIdLst>
  <p:sldSz cx="9144000" cy="5143500" type="screen16x9"/>
  <p:notesSz cx="6858000" cy="9144000"/>
  <p:embeddedFontLst>
    <p:embeddedFont>
      <p:font typeface="#9Slide01 Noi dung ngan" pitchFamily="2" charset="77"/>
      <p:regular r:id="rId22"/>
    </p:embeddedFont>
    <p:embeddedFont>
      <p:font typeface="#9Slide02 Noi dung dai" panose="02000000000000000000" pitchFamily="2" charset="0"/>
      <p:regular r:id="rId23"/>
    </p:embeddedFont>
    <p:embeddedFont>
      <p:font typeface="Darker Grotesque Medium" pitchFamily="2" charset="0"/>
      <p:regular r:id="rId24"/>
      <p:bold r:id="rId25"/>
    </p:embeddedFont>
    <p:embeddedFont>
      <p:font typeface="Open Sans"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66A1A2-A1D1-4EED-8D46-8B266C2CB1F8}">
  <a:tblStyle styleId="{DC66A1A2-A1D1-4EED-8D46-8B266C2CB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1260FB-7C58-43EF-B9AF-6B003423B20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46"/>
  </p:normalViewPr>
  <p:slideViewPr>
    <p:cSldViewPr snapToGrid="0" snapToObjects="1">
      <p:cViewPr varScale="1">
        <p:scale>
          <a:sx n="154" d="100"/>
          <a:sy n="154" d="100"/>
        </p:scale>
        <p:origin x="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4f3df8ac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4f3df8ac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0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4f3df8ac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4f3df8ac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73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4f3df8accd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4f3df8accd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587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250225a5c45_0_39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250225a5c45_0_39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250225a5c45_0_39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250225a5c45_0_39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9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4f3df8accd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4f3df8accd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78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250225a5c45_0_39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250225a5c45_0_39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250225a5c45_0_39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250225a5c45_0_39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60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250225a5c45_0_39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250225a5c45_0_39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955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250225a5c45_0_39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250225a5c45_0_39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33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49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4f3df8accd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4f3df8accd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4f3df8ac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4f3df8ac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4f3df8accd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4f3df8accd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71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4f3df8ac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4f3df8ac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701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4f3df8ac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4f3df8ac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29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4f3df8ac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4f3df8ac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45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71125" y="1417663"/>
            <a:ext cx="4150500" cy="1829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71125" y="3341838"/>
            <a:ext cx="41505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76425" y="135875"/>
            <a:ext cx="8538875" cy="4740075"/>
            <a:chOff x="276425" y="135875"/>
            <a:chExt cx="8538875" cy="4740075"/>
          </a:xfrm>
        </p:grpSpPr>
        <p:grpSp>
          <p:nvGrpSpPr>
            <p:cNvPr id="12" name="Google Shape;12;p2"/>
            <p:cNvGrpSpPr/>
            <p:nvPr/>
          </p:nvGrpSpPr>
          <p:grpSpPr>
            <a:xfrm>
              <a:off x="8196000" y="135875"/>
              <a:ext cx="619300" cy="330925"/>
              <a:chOff x="5031250" y="135875"/>
              <a:chExt cx="619300" cy="330925"/>
            </a:xfrm>
          </p:grpSpPr>
          <p:sp>
            <p:nvSpPr>
              <p:cNvPr id="13" name="Google Shape;13;p2"/>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76425" y="4185388"/>
              <a:ext cx="284403" cy="690563"/>
              <a:chOff x="276425" y="4185388"/>
              <a:chExt cx="284403" cy="690563"/>
            </a:xfrm>
          </p:grpSpPr>
          <p:sp>
            <p:nvSpPr>
              <p:cNvPr id="17" name="Google Shape;17;p2"/>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oogle Shape;20;p2"/>
          <p:cNvGrpSpPr/>
          <p:nvPr/>
        </p:nvGrpSpPr>
        <p:grpSpPr>
          <a:xfrm>
            <a:off x="0" y="307163"/>
            <a:ext cx="9141000" cy="4529150"/>
            <a:chOff x="0" y="307163"/>
            <a:chExt cx="9141000" cy="4529150"/>
          </a:xfrm>
        </p:grpSpPr>
        <p:cxnSp>
          <p:nvCxnSpPr>
            <p:cNvPr id="21" name="Google Shape;21;p2"/>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22;p2"/>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5" name="Google Shape;185;p14"/>
          <p:cNvGrpSpPr/>
          <p:nvPr/>
        </p:nvGrpSpPr>
        <p:grpSpPr>
          <a:xfrm>
            <a:off x="201664" y="252339"/>
            <a:ext cx="8700074" cy="4804662"/>
            <a:chOff x="201664" y="252339"/>
            <a:chExt cx="8700074" cy="4804662"/>
          </a:xfrm>
        </p:grpSpPr>
        <p:grpSp>
          <p:nvGrpSpPr>
            <p:cNvPr id="186" name="Google Shape;186;p14"/>
            <p:cNvGrpSpPr/>
            <p:nvPr/>
          </p:nvGrpSpPr>
          <p:grpSpPr>
            <a:xfrm rot="-6063156">
              <a:off x="8370359" y="422495"/>
              <a:ext cx="619267" cy="330908"/>
              <a:chOff x="5031250" y="135875"/>
              <a:chExt cx="619300" cy="330925"/>
            </a:xfrm>
          </p:grpSpPr>
          <p:sp>
            <p:nvSpPr>
              <p:cNvPr id="187" name="Google Shape;187;p14"/>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14"/>
            <p:cNvGrpSpPr/>
            <p:nvPr/>
          </p:nvGrpSpPr>
          <p:grpSpPr>
            <a:xfrm rot="-2700000">
              <a:off x="404163" y="4367023"/>
              <a:ext cx="284400" cy="690556"/>
              <a:chOff x="276425" y="4185388"/>
              <a:chExt cx="284403" cy="690563"/>
            </a:xfrm>
          </p:grpSpPr>
          <p:sp>
            <p:nvSpPr>
              <p:cNvPr id="191" name="Google Shape;191;p14"/>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 name="Google Shape;194;p14"/>
          <p:cNvGrpSpPr/>
          <p:nvPr/>
        </p:nvGrpSpPr>
        <p:grpSpPr>
          <a:xfrm>
            <a:off x="0" y="307163"/>
            <a:ext cx="9141000" cy="4529150"/>
            <a:chOff x="0" y="307163"/>
            <a:chExt cx="9141000" cy="4529150"/>
          </a:xfrm>
        </p:grpSpPr>
        <p:cxnSp>
          <p:nvCxnSpPr>
            <p:cNvPr id="195" name="Google Shape;195;p14"/>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14"/>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_1">
    <p:spTree>
      <p:nvGrpSpPr>
        <p:cNvPr id="1" name="Shape 313"/>
        <p:cNvGrpSpPr/>
        <p:nvPr/>
      </p:nvGrpSpPr>
      <p:grpSpPr>
        <a:xfrm>
          <a:off x="0" y="0"/>
          <a:ext cx="0" cy="0"/>
          <a:chOff x="0" y="0"/>
          <a:chExt cx="0" cy="0"/>
        </a:xfrm>
      </p:grpSpPr>
      <p:grpSp>
        <p:nvGrpSpPr>
          <p:cNvPr id="314" name="Google Shape;314;p21"/>
          <p:cNvGrpSpPr/>
          <p:nvPr/>
        </p:nvGrpSpPr>
        <p:grpSpPr>
          <a:xfrm rot="-6063156">
            <a:off x="8370359" y="422495"/>
            <a:ext cx="619267" cy="330908"/>
            <a:chOff x="5031250" y="135875"/>
            <a:chExt cx="619300" cy="330925"/>
          </a:xfrm>
        </p:grpSpPr>
        <p:sp>
          <p:nvSpPr>
            <p:cNvPr id="315" name="Google Shape;315;p21"/>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1"/>
          <p:cNvGrpSpPr/>
          <p:nvPr/>
        </p:nvGrpSpPr>
        <p:grpSpPr>
          <a:xfrm rot="-2700000">
            <a:off x="404163" y="4367023"/>
            <a:ext cx="284400" cy="690556"/>
            <a:chOff x="276425" y="4185388"/>
            <a:chExt cx="284403" cy="690563"/>
          </a:xfrm>
        </p:grpSpPr>
        <p:sp>
          <p:nvSpPr>
            <p:cNvPr id="319" name="Google Shape;319;p21"/>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1"/>
          <p:cNvGrpSpPr/>
          <p:nvPr/>
        </p:nvGrpSpPr>
        <p:grpSpPr>
          <a:xfrm>
            <a:off x="0" y="307163"/>
            <a:ext cx="9141000" cy="4529150"/>
            <a:chOff x="0" y="307163"/>
            <a:chExt cx="9141000" cy="4529150"/>
          </a:xfrm>
        </p:grpSpPr>
        <p:cxnSp>
          <p:nvCxnSpPr>
            <p:cNvPr id="323" name="Google Shape;323;p2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324" name="Google Shape;324;p21"/>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grpSp>
        <p:nvGrpSpPr>
          <p:cNvPr id="325" name="Google Shape;325;p21"/>
          <p:cNvGrpSpPr/>
          <p:nvPr/>
        </p:nvGrpSpPr>
        <p:grpSpPr>
          <a:xfrm>
            <a:off x="7399488" y="128932"/>
            <a:ext cx="794694" cy="794618"/>
            <a:chOff x="276382" y="1174752"/>
            <a:chExt cx="895027" cy="894940"/>
          </a:xfrm>
        </p:grpSpPr>
        <p:grpSp>
          <p:nvGrpSpPr>
            <p:cNvPr id="326" name="Google Shape;326;p21"/>
            <p:cNvGrpSpPr/>
            <p:nvPr/>
          </p:nvGrpSpPr>
          <p:grpSpPr>
            <a:xfrm>
              <a:off x="276382" y="1174752"/>
              <a:ext cx="895027" cy="894940"/>
              <a:chOff x="2861096" y="3889198"/>
              <a:chExt cx="397772" cy="397716"/>
            </a:xfrm>
          </p:grpSpPr>
          <p:sp>
            <p:nvSpPr>
              <p:cNvPr id="327" name="Google Shape;327;p21"/>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1"/>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grpSp>
        <p:nvGrpSpPr>
          <p:cNvPr id="330" name="Google Shape;330;p21"/>
          <p:cNvGrpSpPr/>
          <p:nvPr/>
        </p:nvGrpSpPr>
        <p:grpSpPr>
          <a:xfrm>
            <a:off x="129253" y="3079528"/>
            <a:ext cx="834200" cy="794609"/>
            <a:chOff x="5694450" y="929325"/>
            <a:chExt cx="607000" cy="578150"/>
          </a:xfrm>
        </p:grpSpPr>
        <p:sp>
          <p:nvSpPr>
            <p:cNvPr id="331" name="Google Shape;331;p21"/>
            <p:cNvSpPr/>
            <p:nvPr/>
          </p:nvSpPr>
          <p:spPr>
            <a:xfrm>
              <a:off x="5694450" y="929325"/>
              <a:ext cx="607000" cy="354825"/>
            </a:xfrm>
            <a:custGeom>
              <a:avLst/>
              <a:gdLst/>
              <a:ahLst/>
              <a:cxnLst/>
              <a:rect l="l" t="t" r="r" b="b"/>
              <a:pathLst>
                <a:path w="24280" h="14193" extrusionOk="0">
                  <a:moveTo>
                    <a:pt x="11171" y="0"/>
                  </a:moveTo>
                  <a:cubicBezTo>
                    <a:pt x="8128" y="0"/>
                    <a:pt x="5661" y="2457"/>
                    <a:pt x="5642" y="5491"/>
                  </a:cubicBezTo>
                  <a:cubicBezTo>
                    <a:pt x="5255" y="5387"/>
                    <a:pt x="4858" y="5321"/>
                    <a:pt x="4442" y="5321"/>
                  </a:cubicBezTo>
                  <a:cubicBezTo>
                    <a:pt x="1985" y="5321"/>
                    <a:pt x="0" y="7305"/>
                    <a:pt x="0" y="9763"/>
                  </a:cubicBezTo>
                  <a:cubicBezTo>
                    <a:pt x="0" y="12210"/>
                    <a:pt x="1853" y="14053"/>
                    <a:pt x="4178" y="14185"/>
                  </a:cubicBezTo>
                  <a:cubicBezTo>
                    <a:pt x="4220" y="14190"/>
                    <a:pt x="8376" y="14193"/>
                    <a:pt x="12532" y="14193"/>
                  </a:cubicBezTo>
                  <a:cubicBezTo>
                    <a:pt x="16688" y="14193"/>
                    <a:pt x="20844" y="14190"/>
                    <a:pt x="20886" y="14185"/>
                  </a:cubicBezTo>
                  <a:lnTo>
                    <a:pt x="20990" y="14185"/>
                  </a:lnTo>
                  <a:lnTo>
                    <a:pt x="20990" y="14176"/>
                  </a:lnTo>
                  <a:cubicBezTo>
                    <a:pt x="22833" y="13996"/>
                    <a:pt x="24279" y="12437"/>
                    <a:pt x="24279" y="10547"/>
                  </a:cubicBezTo>
                  <a:cubicBezTo>
                    <a:pt x="24279" y="8865"/>
                    <a:pt x="23145" y="7457"/>
                    <a:pt x="21614" y="7031"/>
                  </a:cubicBezTo>
                  <a:cubicBezTo>
                    <a:pt x="21614" y="6994"/>
                    <a:pt x="21614" y="6965"/>
                    <a:pt x="21614" y="6937"/>
                  </a:cubicBezTo>
                  <a:cubicBezTo>
                    <a:pt x="21614" y="4924"/>
                    <a:pt x="19979" y="3289"/>
                    <a:pt x="17957" y="3289"/>
                  </a:cubicBezTo>
                  <a:cubicBezTo>
                    <a:pt x="17390" y="3289"/>
                    <a:pt x="16860" y="3421"/>
                    <a:pt x="16378" y="3648"/>
                  </a:cubicBezTo>
                  <a:cubicBezTo>
                    <a:pt x="15613" y="1522"/>
                    <a:pt x="13572" y="0"/>
                    <a:pt x="11171" y="0"/>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862675" y="1216625"/>
              <a:ext cx="199675" cy="290850"/>
            </a:xfrm>
            <a:custGeom>
              <a:avLst/>
              <a:gdLst/>
              <a:ahLst/>
              <a:cxnLst/>
              <a:rect l="l" t="t" r="r" b="b"/>
              <a:pathLst>
                <a:path w="7987" h="11634" extrusionOk="0">
                  <a:moveTo>
                    <a:pt x="2552" y="0"/>
                  </a:moveTo>
                  <a:lnTo>
                    <a:pt x="2552" y="6398"/>
                  </a:lnTo>
                  <a:lnTo>
                    <a:pt x="0" y="6398"/>
                  </a:lnTo>
                  <a:lnTo>
                    <a:pt x="1994" y="9016"/>
                  </a:lnTo>
                  <a:lnTo>
                    <a:pt x="3998" y="11634"/>
                  </a:lnTo>
                  <a:lnTo>
                    <a:pt x="5992" y="9016"/>
                  </a:lnTo>
                  <a:lnTo>
                    <a:pt x="7986" y="6398"/>
                  </a:lnTo>
                  <a:lnTo>
                    <a:pt x="5434" y="6398"/>
                  </a:lnTo>
                  <a:lnTo>
                    <a:pt x="5434" y="0"/>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933325" y="1085250"/>
              <a:ext cx="199900" cy="290875"/>
            </a:xfrm>
            <a:custGeom>
              <a:avLst/>
              <a:gdLst/>
              <a:ahLst/>
              <a:cxnLst/>
              <a:rect l="l" t="t" r="r" b="b"/>
              <a:pathLst>
                <a:path w="7996" h="11635" extrusionOk="0">
                  <a:moveTo>
                    <a:pt x="3998" y="0"/>
                  </a:moveTo>
                  <a:lnTo>
                    <a:pt x="2004" y="2618"/>
                  </a:lnTo>
                  <a:lnTo>
                    <a:pt x="0" y="5236"/>
                  </a:lnTo>
                  <a:lnTo>
                    <a:pt x="2561" y="5236"/>
                  </a:lnTo>
                  <a:lnTo>
                    <a:pt x="2561" y="11634"/>
                  </a:lnTo>
                  <a:lnTo>
                    <a:pt x="5434" y="11634"/>
                  </a:lnTo>
                  <a:lnTo>
                    <a:pt x="5434" y="5236"/>
                  </a:lnTo>
                  <a:lnTo>
                    <a:pt x="7995" y="5236"/>
                  </a:lnTo>
                  <a:lnTo>
                    <a:pt x="5992" y="2618"/>
                  </a:lnTo>
                  <a:lnTo>
                    <a:pt x="3998" y="0"/>
                  </a:ln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7_1_1">
    <p:spTree>
      <p:nvGrpSpPr>
        <p:cNvPr id="1" name="Shape 334"/>
        <p:cNvGrpSpPr/>
        <p:nvPr/>
      </p:nvGrpSpPr>
      <p:grpSpPr>
        <a:xfrm>
          <a:off x="0" y="0"/>
          <a:ext cx="0" cy="0"/>
          <a:chOff x="0" y="0"/>
          <a:chExt cx="0" cy="0"/>
        </a:xfrm>
      </p:grpSpPr>
      <p:grpSp>
        <p:nvGrpSpPr>
          <p:cNvPr id="335" name="Google Shape;335;p22"/>
          <p:cNvGrpSpPr/>
          <p:nvPr/>
        </p:nvGrpSpPr>
        <p:grpSpPr>
          <a:xfrm>
            <a:off x="0" y="307163"/>
            <a:ext cx="9141000" cy="4529150"/>
            <a:chOff x="0" y="307163"/>
            <a:chExt cx="9141000" cy="4529150"/>
          </a:xfrm>
        </p:grpSpPr>
        <p:cxnSp>
          <p:nvCxnSpPr>
            <p:cNvPr id="336" name="Google Shape;336;p22"/>
            <p:cNvCxnSpPr/>
            <p:nvPr/>
          </p:nvCxnSpPr>
          <p:spPr>
            <a:xfrm rot="10800000">
              <a:off x="457050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337" name="Google Shape;337;p22"/>
            <p:cNvCxnSpPr/>
            <p:nvPr/>
          </p:nvCxnSpPr>
          <p:spPr>
            <a:xfrm rot="10800000">
              <a:off x="0" y="4836313"/>
              <a:ext cx="4570500" cy="0"/>
            </a:xfrm>
            <a:prstGeom prst="straightConnector1">
              <a:avLst/>
            </a:prstGeom>
            <a:noFill/>
            <a:ln w="9525" cap="flat" cmpd="sng">
              <a:solidFill>
                <a:schemeClr val="dk1"/>
              </a:solidFill>
              <a:prstDash val="solid"/>
              <a:round/>
              <a:headEnd type="none" w="med" len="med"/>
              <a:tailEnd type="none" w="med" len="med"/>
            </a:ln>
          </p:spPr>
        </p:cxnSp>
      </p:grpSp>
      <p:grpSp>
        <p:nvGrpSpPr>
          <p:cNvPr id="338" name="Google Shape;338;p22"/>
          <p:cNvGrpSpPr/>
          <p:nvPr/>
        </p:nvGrpSpPr>
        <p:grpSpPr>
          <a:xfrm rot="-7078930">
            <a:off x="14371" y="492790"/>
            <a:ext cx="619304" cy="330927"/>
            <a:chOff x="5031250" y="135875"/>
            <a:chExt cx="619300" cy="330925"/>
          </a:xfrm>
        </p:grpSpPr>
        <p:sp>
          <p:nvSpPr>
            <p:cNvPr id="339" name="Google Shape;339;p22"/>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2"/>
          <p:cNvGrpSpPr/>
          <p:nvPr/>
        </p:nvGrpSpPr>
        <p:grpSpPr>
          <a:xfrm rot="9796004">
            <a:off x="8647557" y="2986565"/>
            <a:ext cx="284387" cy="690523"/>
            <a:chOff x="276425" y="4185388"/>
            <a:chExt cx="284403" cy="690563"/>
          </a:xfrm>
        </p:grpSpPr>
        <p:sp>
          <p:nvSpPr>
            <p:cNvPr id="343" name="Google Shape;343;p22"/>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2"/>
          <p:cNvGrpSpPr/>
          <p:nvPr/>
        </p:nvGrpSpPr>
        <p:grpSpPr>
          <a:xfrm>
            <a:off x="1070645" y="248146"/>
            <a:ext cx="869658" cy="820223"/>
            <a:chOff x="283800" y="1696800"/>
            <a:chExt cx="1158000" cy="1092175"/>
          </a:xfrm>
        </p:grpSpPr>
        <p:sp>
          <p:nvSpPr>
            <p:cNvPr id="347" name="Google Shape;347;p22"/>
            <p:cNvSpPr/>
            <p:nvPr/>
          </p:nvSpPr>
          <p:spPr>
            <a:xfrm>
              <a:off x="283800" y="1799275"/>
              <a:ext cx="1158000" cy="989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424775"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254627"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1101901"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1255353"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33463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488090"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64154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94995"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94844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1101901"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125535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33463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488090"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64154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94995"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844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1101901"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125535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33463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488090"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64154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4995"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94844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101901"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125535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334638"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488090"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641543"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94995"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rot="-8100000">
              <a:off x="114361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rot="-8100000">
              <a:off x="129706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rot="-8100000">
              <a:off x="11436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8100000">
              <a:off x="12970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rot="-8100000">
              <a:off x="8367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rot="-8100000">
              <a:off x="9901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rot="-8100000">
              <a:off x="5298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rot="-8100000">
              <a:off x="6832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rot="-8100000">
              <a:off x="3763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22"/>
          <p:cNvGrpSpPr/>
          <p:nvPr/>
        </p:nvGrpSpPr>
        <p:grpSpPr>
          <a:xfrm>
            <a:off x="7753797" y="4204390"/>
            <a:ext cx="519461" cy="799222"/>
            <a:chOff x="3334313" y="1341356"/>
            <a:chExt cx="798434" cy="1228438"/>
          </a:xfrm>
        </p:grpSpPr>
        <p:sp>
          <p:nvSpPr>
            <p:cNvPr id="387" name="Google Shape;387;p22"/>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22375" y="2600850"/>
            <a:ext cx="3473400" cy="7836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3101075" y="1759050"/>
            <a:ext cx="1094700" cy="841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12000"/>
              <a:buNone/>
              <a:defRPr sz="48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 name="Google Shape;26;p3"/>
          <p:cNvGrpSpPr/>
          <p:nvPr/>
        </p:nvGrpSpPr>
        <p:grpSpPr>
          <a:xfrm>
            <a:off x="0" y="307163"/>
            <a:ext cx="9141000" cy="4529150"/>
            <a:chOff x="0" y="307163"/>
            <a:chExt cx="9141000" cy="4529150"/>
          </a:xfrm>
        </p:grpSpPr>
        <p:cxnSp>
          <p:nvCxnSpPr>
            <p:cNvPr id="27" name="Google Shape;27;p3"/>
            <p:cNvCxnSpPr/>
            <p:nvPr/>
          </p:nvCxnSpPr>
          <p:spPr>
            <a:xfrm rot="10800000">
              <a:off x="457050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3"/>
            <p:cNvCxnSpPr/>
            <p:nvPr/>
          </p:nvCxnSpPr>
          <p:spPr>
            <a:xfrm rot="10800000">
              <a:off x="0" y="4836313"/>
              <a:ext cx="4570500" cy="0"/>
            </a:xfrm>
            <a:prstGeom prst="straightConnector1">
              <a:avLst/>
            </a:prstGeom>
            <a:noFill/>
            <a:ln w="9525" cap="flat" cmpd="sng">
              <a:solidFill>
                <a:schemeClr val="dk1"/>
              </a:solidFill>
              <a:prstDash val="solid"/>
              <a:round/>
              <a:headEnd type="none" w="med" len="med"/>
              <a:tailEnd type="none" w="med" len="med"/>
            </a:ln>
          </p:spPr>
        </p:cxnSp>
      </p:grpSp>
      <p:grpSp>
        <p:nvGrpSpPr>
          <p:cNvPr id="29" name="Google Shape;29;p3"/>
          <p:cNvGrpSpPr/>
          <p:nvPr/>
        </p:nvGrpSpPr>
        <p:grpSpPr>
          <a:xfrm>
            <a:off x="285949" y="264091"/>
            <a:ext cx="8669681" cy="4789793"/>
            <a:chOff x="285949" y="264091"/>
            <a:chExt cx="8669681" cy="4789793"/>
          </a:xfrm>
        </p:grpSpPr>
        <p:grpSp>
          <p:nvGrpSpPr>
            <p:cNvPr id="30" name="Google Shape;30;p3"/>
            <p:cNvGrpSpPr/>
            <p:nvPr/>
          </p:nvGrpSpPr>
          <p:grpSpPr>
            <a:xfrm rot="5071527">
              <a:off x="501012" y="93311"/>
              <a:ext cx="284392" cy="690536"/>
              <a:chOff x="276425" y="4185388"/>
              <a:chExt cx="284403" cy="690563"/>
            </a:xfrm>
          </p:grpSpPr>
          <p:sp>
            <p:nvSpPr>
              <p:cNvPr id="31" name="Google Shape;31;p3"/>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rot="-4116747">
              <a:off x="8378950" y="4539720"/>
              <a:ext cx="619343" cy="330948"/>
              <a:chOff x="5031250" y="135875"/>
              <a:chExt cx="619300" cy="330925"/>
            </a:xfrm>
          </p:grpSpPr>
          <p:sp>
            <p:nvSpPr>
              <p:cNvPr id="35" name="Google Shape;35;p3"/>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5"/>
          <p:cNvSpPr txBox="1">
            <a:spLocks noGrp="1"/>
          </p:cNvSpPr>
          <p:nvPr>
            <p:ph type="subTitle" idx="1"/>
          </p:nvPr>
        </p:nvSpPr>
        <p:spPr>
          <a:xfrm>
            <a:off x="1128763" y="2658898"/>
            <a:ext cx="2928300" cy="11511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6" name="Google Shape;56;p5"/>
          <p:cNvSpPr txBox="1">
            <a:spLocks noGrp="1"/>
          </p:cNvSpPr>
          <p:nvPr>
            <p:ph type="subTitle" idx="2"/>
          </p:nvPr>
        </p:nvSpPr>
        <p:spPr>
          <a:xfrm>
            <a:off x="5086893" y="2658898"/>
            <a:ext cx="29283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7" name="Google Shape;57;p5"/>
          <p:cNvSpPr txBox="1">
            <a:spLocks noGrp="1"/>
          </p:cNvSpPr>
          <p:nvPr>
            <p:ph type="subTitle" idx="3"/>
          </p:nvPr>
        </p:nvSpPr>
        <p:spPr>
          <a:xfrm>
            <a:off x="1128762" y="2308800"/>
            <a:ext cx="2928300" cy="45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sp>
        <p:nvSpPr>
          <p:cNvPr id="58" name="Google Shape;58;p5"/>
          <p:cNvSpPr txBox="1">
            <a:spLocks noGrp="1"/>
          </p:cNvSpPr>
          <p:nvPr>
            <p:ph type="subTitle" idx="4"/>
          </p:nvPr>
        </p:nvSpPr>
        <p:spPr>
          <a:xfrm>
            <a:off x="5086899" y="2308800"/>
            <a:ext cx="2928300" cy="45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grpSp>
        <p:nvGrpSpPr>
          <p:cNvPr id="59" name="Google Shape;59;p5"/>
          <p:cNvGrpSpPr/>
          <p:nvPr/>
        </p:nvGrpSpPr>
        <p:grpSpPr>
          <a:xfrm rot="-9969249">
            <a:off x="8236724" y="374036"/>
            <a:ext cx="619273" cy="330910"/>
            <a:chOff x="5031250" y="135875"/>
            <a:chExt cx="619300" cy="330925"/>
          </a:xfrm>
        </p:grpSpPr>
        <p:sp>
          <p:nvSpPr>
            <p:cNvPr id="60" name="Google Shape;60;p5"/>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5"/>
          <p:cNvGrpSpPr/>
          <p:nvPr/>
        </p:nvGrpSpPr>
        <p:grpSpPr>
          <a:xfrm rot="-5082576">
            <a:off x="580185" y="4491069"/>
            <a:ext cx="284392" cy="690535"/>
            <a:chOff x="276425" y="4185388"/>
            <a:chExt cx="284403" cy="690563"/>
          </a:xfrm>
        </p:grpSpPr>
        <p:sp>
          <p:nvSpPr>
            <p:cNvPr id="64" name="Google Shape;64;p5"/>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 name="Google Shape;67;p5"/>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70" name="Google Shape;70;p6"/>
          <p:cNvGrpSpPr/>
          <p:nvPr/>
        </p:nvGrpSpPr>
        <p:grpSpPr>
          <a:xfrm>
            <a:off x="150145" y="211917"/>
            <a:ext cx="8695880" cy="4789870"/>
            <a:chOff x="150145" y="211917"/>
            <a:chExt cx="8695880" cy="4789870"/>
          </a:xfrm>
        </p:grpSpPr>
        <p:grpSp>
          <p:nvGrpSpPr>
            <p:cNvPr id="71" name="Google Shape;71;p6"/>
            <p:cNvGrpSpPr/>
            <p:nvPr/>
          </p:nvGrpSpPr>
          <p:grpSpPr>
            <a:xfrm>
              <a:off x="8226725" y="4670863"/>
              <a:ext cx="619300" cy="330925"/>
              <a:chOff x="5031250" y="135875"/>
              <a:chExt cx="619300" cy="330925"/>
            </a:xfrm>
          </p:grpSpPr>
          <p:sp>
            <p:nvSpPr>
              <p:cNvPr id="72" name="Google Shape;72;p6"/>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6"/>
            <p:cNvGrpSpPr/>
            <p:nvPr/>
          </p:nvGrpSpPr>
          <p:grpSpPr>
            <a:xfrm rot="5400000">
              <a:off x="353225" y="8838"/>
              <a:ext cx="284403" cy="690563"/>
              <a:chOff x="276425" y="4185388"/>
              <a:chExt cx="284403" cy="690563"/>
            </a:xfrm>
          </p:grpSpPr>
          <p:sp>
            <p:nvSpPr>
              <p:cNvPr id="76" name="Google Shape;76;p6"/>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6"/>
          <p:cNvGrpSpPr/>
          <p:nvPr/>
        </p:nvGrpSpPr>
        <p:grpSpPr>
          <a:xfrm>
            <a:off x="0" y="307163"/>
            <a:ext cx="9141000" cy="4529150"/>
            <a:chOff x="0" y="307163"/>
            <a:chExt cx="9141000" cy="4529150"/>
          </a:xfrm>
        </p:grpSpPr>
        <p:cxnSp>
          <p:nvCxnSpPr>
            <p:cNvPr id="80" name="Google Shape;80;p6"/>
            <p:cNvCxnSpPr/>
            <p:nvPr/>
          </p:nvCxnSpPr>
          <p:spPr>
            <a:xfrm rot="10800000">
              <a:off x="457050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6"/>
            <p:cNvCxnSpPr/>
            <p:nvPr/>
          </p:nvCxnSpPr>
          <p:spPr>
            <a:xfrm rot="10800000">
              <a:off x="0" y="4836313"/>
              <a:ext cx="4570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1878750" y="1289700"/>
            <a:ext cx="5386500" cy="256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a:off x="0" y="307163"/>
            <a:ext cx="9141000" cy="4529150"/>
            <a:chOff x="0" y="307163"/>
            <a:chExt cx="9141000" cy="4529150"/>
          </a:xfrm>
        </p:grpSpPr>
        <p:cxnSp>
          <p:nvCxnSpPr>
            <p:cNvPr id="101" name="Google Shape;101;p8"/>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8"/>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grpSp>
        <p:nvGrpSpPr>
          <p:cNvPr id="103" name="Google Shape;103;p8"/>
          <p:cNvGrpSpPr/>
          <p:nvPr/>
        </p:nvGrpSpPr>
        <p:grpSpPr>
          <a:xfrm>
            <a:off x="294371" y="141713"/>
            <a:ext cx="8240379" cy="4829479"/>
            <a:chOff x="294371" y="141713"/>
            <a:chExt cx="8240379" cy="4829479"/>
          </a:xfrm>
        </p:grpSpPr>
        <p:grpSp>
          <p:nvGrpSpPr>
            <p:cNvPr id="104" name="Google Shape;104;p8"/>
            <p:cNvGrpSpPr/>
            <p:nvPr/>
          </p:nvGrpSpPr>
          <p:grpSpPr>
            <a:xfrm>
              <a:off x="7915450" y="141713"/>
              <a:ext cx="619300" cy="330925"/>
              <a:chOff x="5031250" y="135875"/>
              <a:chExt cx="619300" cy="330925"/>
            </a:xfrm>
          </p:grpSpPr>
          <p:sp>
            <p:nvSpPr>
              <p:cNvPr id="105" name="Google Shape;105;p8"/>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8"/>
            <p:cNvGrpSpPr/>
            <p:nvPr/>
          </p:nvGrpSpPr>
          <p:grpSpPr>
            <a:xfrm rot="-1970868">
              <a:off x="458916" y="4258716"/>
              <a:ext cx="284398" cy="690551"/>
              <a:chOff x="276425" y="4185388"/>
              <a:chExt cx="284403" cy="690563"/>
            </a:xfrm>
          </p:grpSpPr>
          <p:sp>
            <p:nvSpPr>
              <p:cNvPr id="109" name="Google Shape;109;p8"/>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2549400" y="127882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4" name="Google Shape;114;p9"/>
          <p:cNvSpPr txBox="1">
            <a:spLocks noGrp="1"/>
          </p:cNvSpPr>
          <p:nvPr>
            <p:ph type="subTitle" idx="1"/>
          </p:nvPr>
        </p:nvSpPr>
        <p:spPr>
          <a:xfrm>
            <a:off x="2549400" y="284872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5" name="Google Shape;115;p9"/>
          <p:cNvGrpSpPr/>
          <p:nvPr/>
        </p:nvGrpSpPr>
        <p:grpSpPr>
          <a:xfrm>
            <a:off x="211278" y="220206"/>
            <a:ext cx="8661690" cy="4820732"/>
            <a:chOff x="211278" y="220206"/>
            <a:chExt cx="8661690" cy="4820732"/>
          </a:xfrm>
        </p:grpSpPr>
        <p:grpSp>
          <p:nvGrpSpPr>
            <p:cNvPr id="116" name="Google Shape;116;p9"/>
            <p:cNvGrpSpPr/>
            <p:nvPr/>
          </p:nvGrpSpPr>
          <p:grpSpPr>
            <a:xfrm rot="-4513216">
              <a:off x="8324345" y="4533868"/>
              <a:ext cx="619291" cy="330920"/>
              <a:chOff x="5031250" y="135875"/>
              <a:chExt cx="619300" cy="330925"/>
            </a:xfrm>
          </p:grpSpPr>
          <p:sp>
            <p:nvSpPr>
              <p:cNvPr id="117" name="Google Shape;117;p9"/>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9"/>
            <p:cNvGrpSpPr/>
            <p:nvPr/>
          </p:nvGrpSpPr>
          <p:grpSpPr>
            <a:xfrm rot="811576">
              <a:off x="288095" y="243890"/>
              <a:ext cx="284414" cy="690589"/>
              <a:chOff x="276425" y="4185388"/>
              <a:chExt cx="284403" cy="690563"/>
            </a:xfrm>
          </p:grpSpPr>
          <p:sp>
            <p:nvSpPr>
              <p:cNvPr id="121" name="Google Shape;121;p9"/>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0" y="307163"/>
            <a:ext cx="9141000" cy="4529150"/>
            <a:chOff x="0" y="307163"/>
            <a:chExt cx="9141000" cy="4529150"/>
          </a:xfrm>
        </p:grpSpPr>
        <p:cxnSp>
          <p:nvCxnSpPr>
            <p:cNvPr id="125" name="Google Shape;125;p9"/>
            <p:cNvCxnSpPr/>
            <p:nvPr/>
          </p:nvCxnSpPr>
          <p:spPr>
            <a:xfrm rot="10800000">
              <a:off x="457050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9"/>
            <p:cNvCxnSpPr/>
            <p:nvPr/>
          </p:nvCxnSpPr>
          <p:spPr>
            <a:xfrm rot="10800000">
              <a:off x="0" y="4836313"/>
              <a:ext cx="4570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800">
                <a:solidFill>
                  <a:schemeClr val="dk1"/>
                </a:solidFill>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grpSp>
        <p:nvGrpSpPr>
          <p:cNvPr id="129" name="Google Shape;129;p10"/>
          <p:cNvGrpSpPr/>
          <p:nvPr/>
        </p:nvGrpSpPr>
        <p:grpSpPr>
          <a:xfrm>
            <a:off x="0" y="307163"/>
            <a:ext cx="9141000" cy="4529150"/>
            <a:chOff x="0" y="307163"/>
            <a:chExt cx="9141000" cy="4529150"/>
          </a:xfrm>
        </p:grpSpPr>
        <p:cxnSp>
          <p:nvCxnSpPr>
            <p:cNvPr id="130" name="Google Shape;130;p10"/>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131" name="Google Shape;131;p10"/>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grpSp>
        <p:nvGrpSpPr>
          <p:cNvPr id="132" name="Google Shape;132;p10"/>
          <p:cNvGrpSpPr/>
          <p:nvPr/>
        </p:nvGrpSpPr>
        <p:grpSpPr>
          <a:xfrm>
            <a:off x="328075" y="147253"/>
            <a:ext cx="8635431" cy="4787659"/>
            <a:chOff x="328075" y="147253"/>
            <a:chExt cx="8635431" cy="4787659"/>
          </a:xfrm>
        </p:grpSpPr>
        <p:grpSp>
          <p:nvGrpSpPr>
            <p:cNvPr id="133" name="Google Shape;133;p10"/>
            <p:cNvGrpSpPr/>
            <p:nvPr/>
          </p:nvGrpSpPr>
          <p:grpSpPr>
            <a:xfrm>
              <a:off x="328075" y="4603988"/>
              <a:ext cx="619300" cy="330925"/>
              <a:chOff x="5031250" y="135875"/>
              <a:chExt cx="619300" cy="330925"/>
            </a:xfrm>
          </p:grpSpPr>
          <p:sp>
            <p:nvSpPr>
              <p:cNvPr id="134" name="Google Shape;134;p10"/>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0"/>
            <p:cNvGrpSpPr/>
            <p:nvPr/>
          </p:nvGrpSpPr>
          <p:grpSpPr>
            <a:xfrm rot="-3619827">
              <a:off x="8450899" y="96443"/>
              <a:ext cx="284405" cy="690567"/>
              <a:chOff x="276425" y="4185388"/>
              <a:chExt cx="284403" cy="690563"/>
            </a:xfrm>
          </p:grpSpPr>
          <p:sp>
            <p:nvSpPr>
              <p:cNvPr id="138" name="Google Shape;138;p10"/>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59" name="Google Shape;159;p13"/>
          <p:cNvSpPr txBox="1">
            <a:spLocks noGrp="1"/>
          </p:cNvSpPr>
          <p:nvPr>
            <p:ph type="title" idx="2" hasCustomPrompt="1"/>
          </p:nvPr>
        </p:nvSpPr>
        <p:spPr>
          <a:xfrm>
            <a:off x="852950" y="1262822"/>
            <a:ext cx="594900" cy="45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0" name="Google Shape;160;p13"/>
          <p:cNvSpPr txBox="1">
            <a:spLocks noGrp="1"/>
          </p:cNvSpPr>
          <p:nvPr>
            <p:ph type="subTitle" idx="1"/>
          </p:nvPr>
        </p:nvSpPr>
        <p:spPr>
          <a:xfrm>
            <a:off x="1586026" y="1262822"/>
            <a:ext cx="27924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sp>
        <p:nvSpPr>
          <p:cNvPr id="161" name="Google Shape;161;p13"/>
          <p:cNvSpPr txBox="1">
            <a:spLocks noGrp="1"/>
          </p:cNvSpPr>
          <p:nvPr>
            <p:ph type="title" idx="3" hasCustomPrompt="1"/>
          </p:nvPr>
        </p:nvSpPr>
        <p:spPr>
          <a:xfrm>
            <a:off x="852950" y="1839532"/>
            <a:ext cx="594900" cy="45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2" name="Google Shape;162;p13"/>
          <p:cNvSpPr txBox="1">
            <a:spLocks noGrp="1"/>
          </p:cNvSpPr>
          <p:nvPr>
            <p:ph type="subTitle" idx="4"/>
          </p:nvPr>
        </p:nvSpPr>
        <p:spPr>
          <a:xfrm>
            <a:off x="1586026" y="1839532"/>
            <a:ext cx="27924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sp>
        <p:nvSpPr>
          <p:cNvPr id="163" name="Google Shape;163;p13"/>
          <p:cNvSpPr txBox="1">
            <a:spLocks noGrp="1"/>
          </p:cNvSpPr>
          <p:nvPr>
            <p:ph type="title" idx="5" hasCustomPrompt="1"/>
          </p:nvPr>
        </p:nvSpPr>
        <p:spPr>
          <a:xfrm>
            <a:off x="852950" y="2416242"/>
            <a:ext cx="594900" cy="45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4" name="Google Shape;164;p13"/>
          <p:cNvSpPr txBox="1">
            <a:spLocks noGrp="1"/>
          </p:cNvSpPr>
          <p:nvPr>
            <p:ph type="subTitle" idx="6"/>
          </p:nvPr>
        </p:nvSpPr>
        <p:spPr>
          <a:xfrm>
            <a:off x="1586026" y="2416242"/>
            <a:ext cx="27924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sp>
        <p:nvSpPr>
          <p:cNvPr id="165" name="Google Shape;165;p13"/>
          <p:cNvSpPr txBox="1">
            <a:spLocks noGrp="1"/>
          </p:cNvSpPr>
          <p:nvPr>
            <p:ph type="title" idx="7" hasCustomPrompt="1"/>
          </p:nvPr>
        </p:nvSpPr>
        <p:spPr>
          <a:xfrm>
            <a:off x="852950" y="2992951"/>
            <a:ext cx="594900" cy="45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6" name="Google Shape;166;p13"/>
          <p:cNvSpPr txBox="1">
            <a:spLocks noGrp="1"/>
          </p:cNvSpPr>
          <p:nvPr>
            <p:ph type="subTitle" idx="8"/>
          </p:nvPr>
        </p:nvSpPr>
        <p:spPr>
          <a:xfrm>
            <a:off x="1586075" y="2992951"/>
            <a:ext cx="27924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sp>
        <p:nvSpPr>
          <p:cNvPr id="167" name="Google Shape;167;p13"/>
          <p:cNvSpPr txBox="1">
            <a:spLocks noGrp="1"/>
          </p:cNvSpPr>
          <p:nvPr>
            <p:ph type="title" idx="9" hasCustomPrompt="1"/>
          </p:nvPr>
        </p:nvSpPr>
        <p:spPr>
          <a:xfrm>
            <a:off x="852950" y="3569661"/>
            <a:ext cx="594900" cy="45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8" name="Google Shape;168;p13"/>
          <p:cNvSpPr txBox="1">
            <a:spLocks noGrp="1"/>
          </p:cNvSpPr>
          <p:nvPr>
            <p:ph type="subTitle" idx="13"/>
          </p:nvPr>
        </p:nvSpPr>
        <p:spPr>
          <a:xfrm>
            <a:off x="1586075" y="3569661"/>
            <a:ext cx="27924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sp>
        <p:nvSpPr>
          <p:cNvPr id="169" name="Google Shape;169;p13"/>
          <p:cNvSpPr txBox="1">
            <a:spLocks noGrp="1"/>
          </p:cNvSpPr>
          <p:nvPr>
            <p:ph type="title" idx="14" hasCustomPrompt="1"/>
          </p:nvPr>
        </p:nvSpPr>
        <p:spPr>
          <a:xfrm>
            <a:off x="852950" y="4146371"/>
            <a:ext cx="594900" cy="45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0" name="Google Shape;170;p13"/>
          <p:cNvSpPr txBox="1">
            <a:spLocks noGrp="1"/>
          </p:cNvSpPr>
          <p:nvPr>
            <p:ph type="subTitle" idx="15"/>
          </p:nvPr>
        </p:nvSpPr>
        <p:spPr>
          <a:xfrm>
            <a:off x="1586075" y="4146371"/>
            <a:ext cx="27924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Open Sans"/>
              <a:buNone/>
              <a:defRPr sz="1800" b="1">
                <a:latin typeface="Open Sans"/>
                <a:ea typeface="Open Sans"/>
                <a:cs typeface="Open Sans"/>
                <a:sym typeface="Open Sans"/>
              </a:defRPr>
            </a:lvl1pPr>
            <a:lvl2pPr lvl="1" algn="ctr" rtl="0">
              <a:spcBef>
                <a:spcPts val="0"/>
              </a:spcBef>
              <a:spcAft>
                <a:spcPts val="0"/>
              </a:spcAft>
              <a:buSzPts val="1200"/>
              <a:buFont typeface="Open Sans"/>
              <a:buNone/>
              <a:defRPr b="1">
                <a:latin typeface="Open Sans"/>
                <a:ea typeface="Open Sans"/>
                <a:cs typeface="Open Sans"/>
                <a:sym typeface="Open Sans"/>
              </a:defRPr>
            </a:lvl2pPr>
            <a:lvl3pPr lvl="2" algn="ctr" rtl="0">
              <a:spcBef>
                <a:spcPts val="0"/>
              </a:spcBef>
              <a:spcAft>
                <a:spcPts val="0"/>
              </a:spcAft>
              <a:buSzPts val="1200"/>
              <a:buFont typeface="Open Sans"/>
              <a:buNone/>
              <a:defRPr b="1">
                <a:latin typeface="Open Sans"/>
                <a:ea typeface="Open Sans"/>
                <a:cs typeface="Open Sans"/>
                <a:sym typeface="Open Sans"/>
              </a:defRPr>
            </a:lvl3pPr>
            <a:lvl4pPr lvl="3" algn="ctr" rtl="0">
              <a:spcBef>
                <a:spcPts val="0"/>
              </a:spcBef>
              <a:spcAft>
                <a:spcPts val="0"/>
              </a:spcAft>
              <a:buSzPts val="1200"/>
              <a:buFont typeface="Open Sans"/>
              <a:buNone/>
              <a:defRPr b="1">
                <a:latin typeface="Open Sans"/>
                <a:ea typeface="Open Sans"/>
                <a:cs typeface="Open Sans"/>
                <a:sym typeface="Open Sans"/>
              </a:defRPr>
            </a:lvl4pPr>
            <a:lvl5pPr lvl="4" algn="ctr" rtl="0">
              <a:spcBef>
                <a:spcPts val="0"/>
              </a:spcBef>
              <a:spcAft>
                <a:spcPts val="0"/>
              </a:spcAft>
              <a:buSzPts val="1200"/>
              <a:buFont typeface="Open Sans"/>
              <a:buNone/>
              <a:defRPr b="1">
                <a:latin typeface="Open Sans"/>
                <a:ea typeface="Open Sans"/>
                <a:cs typeface="Open Sans"/>
                <a:sym typeface="Open Sans"/>
              </a:defRPr>
            </a:lvl5pPr>
            <a:lvl6pPr lvl="5" algn="ctr" rtl="0">
              <a:spcBef>
                <a:spcPts val="0"/>
              </a:spcBef>
              <a:spcAft>
                <a:spcPts val="0"/>
              </a:spcAft>
              <a:buSzPts val="1200"/>
              <a:buFont typeface="Open Sans"/>
              <a:buNone/>
              <a:defRPr b="1">
                <a:latin typeface="Open Sans"/>
                <a:ea typeface="Open Sans"/>
                <a:cs typeface="Open Sans"/>
                <a:sym typeface="Open Sans"/>
              </a:defRPr>
            </a:lvl6pPr>
            <a:lvl7pPr lvl="6" algn="ctr" rtl="0">
              <a:spcBef>
                <a:spcPts val="0"/>
              </a:spcBef>
              <a:spcAft>
                <a:spcPts val="0"/>
              </a:spcAft>
              <a:buSzPts val="1200"/>
              <a:buFont typeface="Open Sans"/>
              <a:buNone/>
              <a:defRPr b="1">
                <a:latin typeface="Open Sans"/>
                <a:ea typeface="Open Sans"/>
                <a:cs typeface="Open Sans"/>
                <a:sym typeface="Open Sans"/>
              </a:defRPr>
            </a:lvl7pPr>
            <a:lvl8pPr lvl="7" algn="ctr" rtl="0">
              <a:spcBef>
                <a:spcPts val="0"/>
              </a:spcBef>
              <a:spcAft>
                <a:spcPts val="0"/>
              </a:spcAft>
              <a:buSzPts val="1200"/>
              <a:buFont typeface="Open Sans"/>
              <a:buNone/>
              <a:defRPr b="1">
                <a:latin typeface="Open Sans"/>
                <a:ea typeface="Open Sans"/>
                <a:cs typeface="Open Sans"/>
                <a:sym typeface="Open Sans"/>
              </a:defRPr>
            </a:lvl8pPr>
            <a:lvl9pPr lvl="8" algn="ctr" rtl="0">
              <a:spcBef>
                <a:spcPts val="0"/>
              </a:spcBef>
              <a:spcAft>
                <a:spcPts val="0"/>
              </a:spcAft>
              <a:buSzPts val="1200"/>
              <a:buFont typeface="Open Sans"/>
              <a:buNone/>
              <a:defRPr b="1">
                <a:latin typeface="Open Sans"/>
                <a:ea typeface="Open Sans"/>
                <a:cs typeface="Open Sans"/>
                <a:sym typeface="Open Sans"/>
              </a:defRPr>
            </a:lvl9pPr>
          </a:lstStyle>
          <a:p>
            <a:endParaRPr/>
          </a:p>
        </p:txBody>
      </p:sp>
      <p:grpSp>
        <p:nvGrpSpPr>
          <p:cNvPr id="171" name="Google Shape;171;p13"/>
          <p:cNvGrpSpPr/>
          <p:nvPr/>
        </p:nvGrpSpPr>
        <p:grpSpPr>
          <a:xfrm>
            <a:off x="176575" y="275688"/>
            <a:ext cx="8843198" cy="4676474"/>
            <a:chOff x="176575" y="275688"/>
            <a:chExt cx="8843198" cy="4676474"/>
          </a:xfrm>
        </p:grpSpPr>
        <p:grpSp>
          <p:nvGrpSpPr>
            <p:cNvPr id="172" name="Google Shape;172;p13"/>
            <p:cNvGrpSpPr/>
            <p:nvPr/>
          </p:nvGrpSpPr>
          <p:grpSpPr>
            <a:xfrm rot="-7532021">
              <a:off x="8395491" y="4438534"/>
              <a:ext cx="619320" cy="330936"/>
              <a:chOff x="5031250" y="135875"/>
              <a:chExt cx="619300" cy="330925"/>
            </a:xfrm>
          </p:grpSpPr>
          <p:sp>
            <p:nvSpPr>
              <p:cNvPr id="173" name="Google Shape;173;p13"/>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3"/>
            <p:cNvGrpSpPr/>
            <p:nvPr/>
          </p:nvGrpSpPr>
          <p:grpSpPr>
            <a:xfrm>
              <a:off x="176575" y="275688"/>
              <a:ext cx="284403" cy="690563"/>
              <a:chOff x="276425" y="4185388"/>
              <a:chExt cx="284403" cy="690563"/>
            </a:xfrm>
          </p:grpSpPr>
          <p:sp>
            <p:nvSpPr>
              <p:cNvPr id="177" name="Google Shape;177;p13"/>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 name="Google Shape;180;p13"/>
          <p:cNvGrpSpPr/>
          <p:nvPr/>
        </p:nvGrpSpPr>
        <p:grpSpPr>
          <a:xfrm>
            <a:off x="0" y="307163"/>
            <a:ext cx="9141000" cy="4529150"/>
            <a:chOff x="0" y="307163"/>
            <a:chExt cx="9141000" cy="4529150"/>
          </a:xfrm>
        </p:grpSpPr>
        <p:cxnSp>
          <p:nvCxnSpPr>
            <p:cNvPr id="181" name="Google Shape;181;p13"/>
            <p:cNvCxnSpPr/>
            <p:nvPr/>
          </p:nvCxnSpPr>
          <p:spPr>
            <a:xfrm rot="10800000">
              <a:off x="0" y="4836313"/>
              <a:ext cx="4570500" cy="0"/>
            </a:xfrm>
            <a:prstGeom prst="straightConnector1">
              <a:avLst/>
            </a:prstGeom>
            <a:noFill/>
            <a:ln w="9525" cap="flat" cmpd="sng">
              <a:solidFill>
                <a:schemeClr val="dk1"/>
              </a:solidFill>
              <a:prstDash val="solid"/>
              <a:round/>
              <a:headEnd type="none" w="med" len="med"/>
              <a:tailEnd type="none" w="med" len="med"/>
            </a:ln>
          </p:spPr>
        </p:cxnSp>
        <p:cxnSp>
          <p:nvCxnSpPr>
            <p:cNvPr id="182" name="Google Shape;182;p13"/>
            <p:cNvCxnSpPr/>
            <p:nvPr/>
          </p:nvCxnSpPr>
          <p:spPr>
            <a:xfrm rot="10800000">
              <a:off x="4570500" y="307163"/>
              <a:ext cx="4570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3" name="9Slide.vn - 2019">
            <a:extLst>
              <a:ext uri="{FF2B5EF4-FFF2-40B4-BE49-F238E27FC236}">
                <a16:creationId xmlns:a16="http://schemas.microsoft.com/office/drawing/2014/main" id="{11F99ECE-2886-1E4F-B103-512A03820BAF}"/>
              </a:ext>
            </a:extLst>
          </p:cNvPr>
          <p:cNvSpPr txBox="1"/>
          <p:nvPr userDrawn="1"/>
        </p:nvSpPr>
        <p:spPr>
          <a:xfrm>
            <a:off x="0" y="-1466165"/>
            <a:ext cx="9144000" cy="323165"/>
          </a:xfrm>
          <a:prstGeom prst="rect">
            <a:avLst/>
          </a:prstGeom>
          <a:noFill/>
        </p:spPr>
        <p:txBody>
          <a:bodyPr vert="horz" rtlCol="0">
            <a:spAutoFit/>
          </a:bodyPr>
          <a:lstStyle/>
          <a:p>
            <a:pPr algn="ctr"/>
            <a:r>
              <a:rPr lang="en-US" sz="1500">
                <a:solidFill>
                  <a:srgbClr val="C3C3C3"/>
                </a:solidFill>
              </a:rPr>
              <a:t>www.9slide.vn</a:t>
            </a:r>
            <a:endParaRPr lang="en-VN" sz="1500">
              <a:solidFill>
                <a:srgbClr val="C3C3C3"/>
              </a:solidFill>
            </a:endParaRPr>
          </a:p>
        </p:txBody>
      </p:sp>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1pPr>
            <a:lvl2pPr lvl="1">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1pPr>
            <a:lvl2pPr marL="914400" lvl="1"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2pPr>
            <a:lvl3pPr marL="1371600" lvl="2"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3pPr>
            <a:lvl4pPr marL="1828800" lvl="3"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4pPr>
            <a:lvl5pPr marL="2286000" lvl="4"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5pPr>
            <a:lvl6pPr marL="2743200" lvl="5"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6pPr>
            <a:lvl7pPr marL="3200400" lvl="6"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7pPr>
            <a:lvl8pPr marL="3657600" lvl="7"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8pPr>
            <a:lvl9pPr marL="4114800" lvl="8"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cxnSp>
        <p:nvCxnSpPr>
          <p:cNvPr id="404" name="Google Shape;404;p26"/>
          <p:cNvCxnSpPr/>
          <p:nvPr/>
        </p:nvCxnSpPr>
        <p:spPr>
          <a:xfrm>
            <a:off x="4316975" y="3319625"/>
            <a:ext cx="4931400" cy="0"/>
          </a:xfrm>
          <a:prstGeom prst="straightConnector1">
            <a:avLst/>
          </a:prstGeom>
          <a:noFill/>
          <a:ln w="9525" cap="flat" cmpd="sng">
            <a:solidFill>
              <a:schemeClr val="dk1"/>
            </a:solidFill>
            <a:prstDash val="solid"/>
            <a:round/>
            <a:headEnd type="none" w="med" len="med"/>
            <a:tailEnd type="none" w="med" len="med"/>
          </a:ln>
        </p:spPr>
      </p:cxnSp>
      <p:sp>
        <p:nvSpPr>
          <p:cNvPr id="405" name="Google Shape;405;p26"/>
          <p:cNvSpPr txBox="1">
            <a:spLocks noGrp="1"/>
          </p:cNvSpPr>
          <p:nvPr>
            <p:ph type="ctrTitle"/>
          </p:nvPr>
        </p:nvSpPr>
        <p:spPr>
          <a:xfrm>
            <a:off x="4271125" y="1417663"/>
            <a:ext cx="4150500" cy="18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CÔNG NGHỆ PHẦN MỀM</a:t>
            </a:r>
            <a:br>
              <a:rPr lang="en" sz="3600"/>
            </a:br>
            <a:r>
              <a:rPr lang="en" sz="2000" b="0"/>
              <a:t>BÁO CÁO MÔN HỌC</a:t>
            </a:r>
            <a:endParaRPr sz="3600" b="0"/>
          </a:p>
        </p:txBody>
      </p:sp>
      <p:cxnSp>
        <p:nvCxnSpPr>
          <p:cNvPr id="407" name="Google Shape;407;p26"/>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408" name="Google Shape;408;p26"/>
          <p:cNvGrpSpPr/>
          <p:nvPr/>
        </p:nvGrpSpPr>
        <p:grpSpPr>
          <a:xfrm>
            <a:off x="8196000" y="135875"/>
            <a:ext cx="619300" cy="330925"/>
            <a:chOff x="5031250" y="135875"/>
            <a:chExt cx="619300" cy="330925"/>
          </a:xfrm>
        </p:grpSpPr>
        <p:sp>
          <p:nvSpPr>
            <p:cNvPr id="409" name="Google Shape;409;p26"/>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26"/>
          <p:cNvGrpSpPr/>
          <p:nvPr/>
        </p:nvGrpSpPr>
        <p:grpSpPr>
          <a:xfrm>
            <a:off x="276425" y="4185388"/>
            <a:ext cx="284403" cy="690563"/>
            <a:chOff x="276425" y="4185388"/>
            <a:chExt cx="284403" cy="690563"/>
          </a:xfrm>
        </p:grpSpPr>
        <p:sp>
          <p:nvSpPr>
            <p:cNvPr id="413" name="Google Shape;413;p26"/>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26"/>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417" name="Google Shape;417;p26"/>
          <p:cNvGrpSpPr/>
          <p:nvPr/>
        </p:nvGrpSpPr>
        <p:grpSpPr>
          <a:xfrm>
            <a:off x="469763" y="1146530"/>
            <a:ext cx="3536277" cy="2730514"/>
            <a:chOff x="276382" y="1146476"/>
            <a:chExt cx="3729464" cy="2879682"/>
          </a:xfrm>
        </p:grpSpPr>
        <p:sp>
          <p:nvSpPr>
            <p:cNvPr id="418" name="Google Shape;418;p26"/>
            <p:cNvSpPr/>
            <p:nvPr/>
          </p:nvSpPr>
          <p:spPr>
            <a:xfrm>
              <a:off x="1677049" y="1415140"/>
              <a:ext cx="1745661" cy="70"/>
            </a:xfrm>
            <a:custGeom>
              <a:avLst/>
              <a:gdLst/>
              <a:ahLst/>
              <a:cxnLst/>
              <a:rect l="l" t="t" r="r" b="b"/>
              <a:pathLst>
                <a:path w="25112" h="1" extrusionOk="0">
                  <a:moveTo>
                    <a:pt x="1" y="1"/>
                  </a:moveTo>
                  <a:lnTo>
                    <a:pt x="2511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rot="10800000" flipH="1">
              <a:off x="1118149" y="1408500"/>
              <a:ext cx="2304654" cy="53950"/>
            </a:xfrm>
            <a:custGeom>
              <a:avLst/>
              <a:gdLst/>
              <a:ahLst/>
              <a:cxnLst/>
              <a:rect l="l" t="t" r="r" b="b"/>
              <a:pathLst>
                <a:path w="25112" h="1" fill="none" extrusionOk="0">
                  <a:moveTo>
                    <a:pt x="1" y="1"/>
                  </a:moveTo>
                  <a:lnTo>
                    <a:pt x="25111"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2867248" y="2069520"/>
              <a:ext cx="760147" cy="1520348"/>
            </a:xfrm>
            <a:custGeom>
              <a:avLst/>
              <a:gdLst/>
              <a:ahLst/>
              <a:cxnLst/>
              <a:rect l="l" t="t" r="r" b="b"/>
              <a:pathLst>
                <a:path w="10935" h="21870" fill="none" extrusionOk="0">
                  <a:moveTo>
                    <a:pt x="0" y="21869"/>
                  </a:moveTo>
                  <a:lnTo>
                    <a:pt x="10935" y="21869"/>
                  </a:lnTo>
                  <a:lnTo>
                    <a:pt x="10935"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484960" y="1975316"/>
              <a:ext cx="1228198" cy="1070327"/>
            </a:xfrm>
            <a:custGeom>
              <a:avLst/>
              <a:gdLst/>
              <a:ahLst/>
              <a:cxnLst/>
              <a:rect l="l" t="t" r="r" b="b"/>
              <a:pathLst>
                <a:path w="13091" h="11408" fill="none" extrusionOk="0">
                  <a:moveTo>
                    <a:pt x="1" y="0"/>
                  </a:moveTo>
                  <a:lnTo>
                    <a:pt x="1" y="11407"/>
                  </a:lnTo>
                  <a:lnTo>
                    <a:pt x="13090" y="11407"/>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89115" y="2982532"/>
              <a:ext cx="122277" cy="122212"/>
            </a:xfrm>
            <a:custGeom>
              <a:avLst/>
              <a:gdLst/>
              <a:ahLst/>
              <a:cxnLst/>
              <a:rect l="l" t="t" r="r" b="b"/>
              <a:pathLst>
                <a:path w="1759" h="1758" extrusionOk="0">
                  <a:moveTo>
                    <a:pt x="879" y="0"/>
                  </a:moveTo>
                  <a:cubicBezTo>
                    <a:pt x="397" y="0"/>
                    <a:pt x="0" y="397"/>
                    <a:pt x="0" y="879"/>
                  </a:cubicBezTo>
                  <a:cubicBezTo>
                    <a:pt x="0" y="1370"/>
                    <a:pt x="397" y="1758"/>
                    <a:pt x="879" y="1758"/>
                  </a:cubicBezTo>
                  <a:cubicBezTo>
                    <a:pt x="1361" y="1758"/>
                    <a:pt x="1758" y="1370"/>
                    <a:pt x="1758" y="879"/>
                  </a:cubicBezTo>
                  <a:cubicBezTo>
                    <a:pt x="1758" y="397"/>
                    <a:pt x="1361" y="0"/>
                    <a:pt x="879" y="0"/>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2620450" y="1352086"/>
              <a:ext cx="121651" cy="122281"/>
            </a:xfrm>
            <a:custGeom>
              <a:avLst/>
              <a:gdLst/>
              <a:ahLst/>
              <a:cxnLst/>
              <a:rect l="l" t="t" r="r" b="b"/>
              <a:pathLst>
                <a:path w="1750" h="1759" extrusionOk="0">
                  <a:moveTo>
                    <a:pt x="870" y="1"/>
                  </a:moveTo>
                  <a:cubicBezTo>
                    <a:pt x="388" y="1"/>
                    <a:pt x="1" y="398"/>
                    <a:pt x="1" y="880"/>
                  </a:cubicBezTo>
                  <a:cubicBezTo>
                    <a:pt x="1" y="1371"/>
                    <a:pt x="388" y="1758"/>
                    <a:pt x="870" y="1758"/>
                  </a:cubicBezTo>
                  <a:cubicBezTo>
                    <a:pt x="1362" y="1758"/>
                    <a:pt x="1749" y="1371"/>
                    <a:pt x="1749" y="880"/>
                  </a:cubicBezTo>
                  <a:cubicBezTo>
                    <a:pt x="1749" y="398"/>
                    <a:pt x="1362" y="1"/>
                    <a:pt x="870"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3564285" y="2868429"/>
              <a:ext cx="122277" cy="122281"/>
            </a:xfrm>
            <a:custGeom>
              <a:avLst/>
              <a:gdLst/>
              <a:ahLst/>
              <a:cxnLst/>
              <a:rect l="l" t="t" r="r" b="b"/>
              <a:pathLst>
                <a:path w="1759" h="1759" extrusionOk="0">
                  <a:moveTo>
                    <a:pt x="879" y="1"/>
                  </a:moveTo>
                  <a:cubicBezTo>
                    <a:pt x="397" y="1"/>
                    <a:pt x="0" y="398"/>
                    <a:pt x="0" y="880"/>
                  </a:cubicBezTo>
                  <a:cubicBezTo>
                    <a:pt x="0" y="1371"/>
                    <a:pt x="397" y="1758"/>
                    <a:pt x="879" y="1758"/>
                  </a:cubicBezTo>
                  <a:cubicBezTo>
                    <a:pt x="1361" y="1758"/>
                    <a:pt x="1758" y="1371"/>
                    <a:pt x="1758" y="880"/>
                  </a:cubicBezTo>
                  <a:cubicBezTo>
                    <a:pt x="1758" y="398"/>
                    <a:pt x="136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26"/>
            <p:cNvGrpSpPr/>
            <p:nvPr/>
          </p:nvGrpSpPr>
          <p:grpSpPr>
            <a:xfrm>
              <a:off x="905779" y="2238401"/>
              <a:ext cx="2374402" cy="1787757"/>
              <a:chOff x="1209760" y="2377273"/>
              <a:chExt cx="2083174" cy="1568483"/>
            </a:xfrm>
          </p:grpSpPr>
          <p:sp>
            <p:nvSpPr>
              <p:cNvPr id="426" name="Google Shape;426;p26"/>
              <p:cNvSpPr/>
              <p:nvPr/>
            </p:nvSpPr>
            <p:spPr>
              <a:xfrm>
                <a:off x="2028856" y="3557172"/>
                <a:ext cx="445593" cy="347108"/>
              </a:xfrm>
              <a:custGeom>
                <a:avLst/>
                <a:gdLst/>
                <a:ahLst/>
                <a:cxnLst/>
                <a:rect l="l" t="t" r="r" b="b"/>
                <a:pathLst>
                  <a:path w="7306" h="5691" extrusionOk="0">
                    <a:moveTo>
                      <a:pt x="0" y="1"/>
                    </a:moveTo>
                    <a:lnTo>
                      <a:pt x="0" y="5690"/>
                    </a:lnTo>
                    <a:lnTo>
                      <a:pt x="7305" y="5690"/>
                    </a:lnTo>
                    <a:lnTo>
                      <a:pt x="7305" y="1"/>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1489887" y="3898426"/>
                <a:ext cx="1543108" cy="47330"/>
              </a:xfrm>
              <a:custGeom>
                <a:avLst/>
                <a:gdLst/>
                <a:ahLst/>
                <a:cxnLst/>
                <a:rect l="l" t="t" r="r" b="b"/>
                <a:pathLst>
                  <a:path w="25301" h="776" extrusionOk="0">
                    <a:moveTo>
                      <a:pt x="1" y="1"/>
                    </a:moveTo>
                    <a:lnTo>
                      <a:pt x="1" y="776"/>
                    </a:lnTo>
                    <a:lnTo>
                      <a:pt x="25300" y="776"/>
                    </a:lnTo>
                    <a:lnTo>
                      <a:pt x="25300" y="1"/>
                    </a:lnTo>
                    <a:close/>
                  </a:path>
                </a:pathLst>
              </a:custGeom>
              <a:solidFill>
                <a:srgbClr val="936EBE"/>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1209760" y="2377273"/>
                <a:ext cx="2083174" cy="1254921"/>
              </a:xfrm>
              <a:custGeom>
                <a:avLst/>
                <a:gdLst/>
                <a:ahLst/>
                <a:cxnLst/>
                <a:rect l="l" t="t" r="r" b="b"/>
                <a:pathLst>
                  <a:path w="34156" h="20575" extrusionOk="0">
                    <a:moveTo>
                      <a:pt x="1135" y="1"/>
                    </a:moveTo>
                    <a:cubicBezTo>
                      <a:pt x="511" y="1"/>
                      <a:pt x="1" y="511"/>
                      <a:pt x="1" y="1135"/>
                    </a:cubicBezTo>
                    <a:lnTo>
                      <a:pt x="1" y="19440"/>
                    </a:lnTo>
                    <a:cubicBezTo>
                      <a:pt x="1" y="20064"/>
                      <a:pt x="511" y="20574"/>
                      <a:pt x="1135" y="20574"/>
                    </a:cubicBezTo>
                    <a:lnTo>
                      <a:pt x="33021" y="20574"/>
                    </a:lnTo>
                    <a:cubicBezTo>
                      <a:pt x="33654" y="20574"/>
                      <a:pt x="34155" y="20064"/>
                      <a:pt x="34155" y="19440"/>
                    </a:cubicBezTo>
                    <a:lnTo>
                      <a:pt x="34155" y="1135"/>
                    </a:lnTo>
                    <a:cubicBezTo>
                      <a:pt x="34155" y="511"/>
                      <a:pt x="33654" y="1"/>
                      <a:pt x="33021" y="1"/>
                    </a:cubicBezTo>
                    <a:close/>
                  </a:path>
                </a:pathLst>
              </a:custGeom>
              <a:solidFill>
                <a:srgbClr val="936EB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316431" y="2487974"/>
                <a:ext cx="1870441" cy="939041"/>
              </a:xfrm>
              <a:custGeom>
                <a:avLst/>
                <a:gdLst/>
                <a:ahLst/>
                <a:cxnLst/>
                <a:rect l="l" t="t" r="r" b="b"/>
                <a:pathLst>
                  <a:path w="30668" h="15396" extrusionOk="0">
                    <a:moveTo>
                      <a:pt x="0" y="0"/>
                    </a:moveTo>
                    <a:lnTo>
                      <a:pt x="0" y="15395"/>
                    </a:lnTo>
                    <a:lnTo>
                      <a:pt x="30667" y="15395"/>
                    </a:lnTo>
                    <a:lnTo>
                      <a:pt x="30667" y="0"/>
                    </a:lnTo>
                    <a:close/>
                  </a:path>
                </a:pathLst>
              </a:custGeom>
              <a:solidFill>
                <a:srgbClr val="E489B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190235" y="3479956"/>
                <a:ext cx="122834" cy="122290"/>
              </a:xfrm>
              <a:custGeom>
                <a:avLst/>
                <a:gdLst/>
                <a:ahLst/>
                <a:cxnLst/>
                <a:rect l="l" t="t" r="r" b="b"/>
                <a:pathLst>
                  <a:path w="2014" h="2005" extrusionOk="0">
                    <a:moveTo>
                      <a:pt x="1002" y="1"/>
                    </a:moveTo>
                    <a:cubicBezTo>
                      <a:pt x="454" y="1"/>
                      <a:pt x="0" y="454"/>
                      <a:pt x="0" y="1002"/>
                    </a:cubicBezTo>
                    <a:cubicBezTo>
                      <a:pt x="0" y="1560"/>
                      <a:pt x="454" y="2004"/>
                      <a:pt x="1002" y="2004"/>
                    </a:cubicBezTo>
                    <a:cubicBezTo>
                      <a:pt x="1560" y="2004"/>
                      <a:pt x="2013" y="1560"/>
                      <a:pt x="2013" y="1002"/>
                    </a:cubicBezTo>
                    <a:cubicBezTo>
                      <a:pt x="2013" y="454"/>
                      <a:pt x="1560" y="1"/>
                      <a:pt x="1002" y="1"/>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6"/>
            <p:cNvGrpSpPr/>
            <p:nvPr/>
          </p:nvGrpSpPr>
          <p:grpSpPr>
            <a:xfrm>
              <a:off x="3211245" y="1146476"/>
              <a:ext cx="794601" cy="1222664"/>
              <a:chOff x="3334313" y="1341356"/>
              <a:chExt cx="798434" cy="1228438"/>
            </a:xfrm>
          </p:grpSpPr>
          <p:sp>
            <p:nvSpPr>
              <p:cNvPr id="432" name="Google Shape;432;p26"/>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rgbClr val="5FB0DA"/>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rgbClr val="E489B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6"/>
            <p:cNvGrpSpPr/>
            <p:nvPr/>
          </p:nvGrpSpPr>
          <p:grpSpPr>
            <a:xfrm>
              <a:off x="276382" y="1174752"/>
              <a:ext cx="895027" cy="894940"/>
              <a:chOff x="276382" y="1174752"/>
              <a:chExt cx="895027" cy="894940"/>
            </a:xfrm>
          </p:grpSpPr>
          <p:grpSp>
            <p:nvGrpSpPr>
              <p:cNvPr id="440" name="Google Shape;440;p26"/>
              <p:cNvGrpSpPr/>
              <p:nvPr/>
            </p:nvGrpSpPr>
            <p:grpSpPr>
              <a:xfrm>
                <a:off x="276382" y="1174752"/>
                <a:ext cx="895027" cy="894940"/>
                <a:chOff x="2861096" y="3889198"/>
                <a:chExt cx="397772" cy="397716"/>
              </a:xfrm>
            </p:grpSpPr>
            <p:sp>
              <p:nvSpPr>
                <p:cNvPr id="441" name="Google Shape;441;p26"/>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6"/>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grpSp>
          <p:nvGrpSpPr>
            <p:cNvPr id="444" name="Google Shape;444;p26"/>
            <p:cNvGrpSpPr/>
            <p:nvPr/>
          </p:nvGrpSpPr>
          <p:grpSpPr>
            <a:xfrm>
              <a:off x="1195050" y="2449275"/>
              <a:ext cx="1713592" cy="857900"/>
              <a:chOff x="1195050" y="2449275"/>
              <a:chExt cx="1713592" cy="857900"/>
            </a:xfrm>
          </p:grpSpPr>
          <p:sp>
            <p:nvSpPr>
              <p:cNvPr id="445" name="Google Shape;445;p26"/>
              <p:cNvSpPr/>
              <p:nvPr/>
            </p:nvSpPr>
            <p:spPr>
              <a:xfrm>
                <a:off x="1195050" y="2449275"/>
                <a:ext cx="248400" cy="2484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195050" y="2449275"/>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1490225" y="2493250"/>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1490225" y="2563784"/>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1359750" y="2811950"/>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2379742" y="281195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2583292" y="281195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2786842" y="281195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1359750" y="2964325"/>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2379742" y="296432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583292" y="296432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786842" y="296432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1359750" y="3116700"/>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379742" y="311670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583292" y="311670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2786842" y="311670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1359750" y="3269075"/>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379742" y="326907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583292" y="326907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786842" y="326907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1236725" y="2796050"/>
                <a:ext cx="986700" cy="54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1236725" y="2948425"/>
                <a:ext cx="440400" cy="54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1236725" y="3100800"/>
                <a:ext cx="619200" cy="54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1236725" y="3253175"/>
                <a:ext cx="810300" cy="5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48" name="Picture 47" descr="A screenshot of a computer&#10;&#10;Description automatically generated">
            <a:extLst>
              <a:ext uri="{FF2B5EF4-FFF2-40B4-BE49-F238E27FC236}">
                <a16:creationId xmlns:a16="http://schemas.microsoft.com/office/drawing/2014/main" id="{6A145222-565A-2F45-8524-D9C2469FC0FA}"/>
              </a:ext>
            </a:extLst>
          </p:cNvPr>
          <p:cNvPicPr/>
          <p:nvPr/>
        </p:nvPicPr>
        <p:blipFill rotWithShape="1">
          <a:blip r:embed="rId3"/>
          <a:srcRect l="-122" t="13283" r="1544" b="19512"/>
          <a:stretch/>
        </p:blipFill>
        <p:spPr bwMode="auto">
          <a:xfrm>
            <a:off x="1091396" y="1344536"/>
            <a:ext cx="6953397" cy="2962576"/>
          </a:xfrm>
          <a:prstGeom prst="rect">
            <a:avLst/>
          </a:prstGeom>
          <a:ln>
            <a:noFill/>
          </a:ln>
          <a:extLst>
            <a:ext uri="{53640926-AAD7-44D8-BBD7-CCE9431645EC}">
              <a14:shadowObscured xmlns:a14="http://schemas.microsoft.com/office/drawing/2010/main"/>
            </a:ext>
          </a:extLst>
        </p:spPr>
      </p:pic>
      <p:sp>
        <p:nvSpPr>
          <p:cNvPr id="653" name="Google Shape;653;p31"/>
          <p:cNvSpPr txBox="1">
            <a:spLocks noGrp="1"/>
          </p:cNvSpPr>
          <p:nvPr>
            <p:ph type="title"/>
          </p:nvPr>
        </p:nvSpPr>
        <p:spPr>
          <a:xfrm>
            <a:off x="722375" y="539500"/>
            <a:ext cx="46975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Tái hiện quy trình Scrum</a:t>
            </a:r>
            <a:endParaRPr/>
          </a:p>
        </p:txBody>
      </p:sp>
      <p:cxnSp>
        <p:nvCxnSpPr>
          <p:cNvPr id="658" name="Google Shape;658;p3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692" name="Google Shape;692;p31"/>
          <p:cNvGrpSpPr/>
          <p:nvPr/>
        </p:nvGrpSpPr>
        <p:grpSpPr>
          <a:xfrm>
            <a:off x="153372" y="3445577"/>
            <a:ext cx="519461" cy="799222"/>
            <a:chOff x="3334313" y="1341356"/>
            <a:chExt cx="798434" cy="1228438"/>
          </a:xfrm>
        </p:grpSpPr>
        <p:sp>
          <p:nvSpPr>
            <p:cNvPr id="693" name="Google Shape;693;p31"/>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TextBox 46">
            <a:extLst>
              <a:ext uri="{FF2B5EF4-FFF2-40B4-BE49-F238E27FC236}">
                <a16:creationId xmlns:a16="http://schemas.microsoft.com/office/drawing/2014/main" id="{381EA29A-C32A-F64B-A570-4EEA6E4DBD91}"/>
              </a:ext>
            </a:extLst>
          </p:cNvPr>
          <p:cNvSpPr txBox="1"/>
          <p:nvPr/>
        </p:nvSpPr>
        <p:spPr>
          <a:xfrm>
            <a:off x="1082316" y="1112200"/>
            <a:ext cx="1988820" cy="376898"/>
          </a:xfrm>
          <a:prstGeom prst="rect">
            <a:avLst/>
          </a:prstGeom>
          <a:noFill/>
        </p:spPr>
        <p:txBody>
          <a:bodyPr wrap="square">
            <a:spAutoFit/>
          </a:bodyPr>
          <a:lstStyle/>
          <a:p>
            <a:pPr lvl="0" algn="just">
              <a:lnSpc>
                <a:spcPct val="150000"/>
              </a:lnSpc>
              <a:spcBef>
                <a:spcPts val="600"/>
              </a:spcBef>
              <a:spcAft>
                <a:spcPts val="600"/>
              </a:spcAft>
            </a:pPr>
            <a:r>
              <a:rPr lang="en-US" sz="1400" b="1">
                <a:effectLst/>
                <a:latin typeface="#9Slide01 Tieu de ngan" pitchFamily="2" charset="77"/>
                <a:ea typeface="Times New Roman" panose="02020603050405020304" pitchFamily="18" charset="0"/>
              </a:rPr>
              <a:t>Sprint 1</a:t>
            </a:r>
            <a:endParaRPr lang="en-VN" sz="1400" b="1">
              <a:effectLst/>
              <a:latin typeface="#9Slide01 Tieu de ngan" pitchFamily="2" charset="77"/>
              <a:ea typeface="Times New Roman" panose="02020603050405020304" pitchFamily="18" charset="0"/>
            </a:endParaRPr>
          </a:p>
        </p:txBody>
      </p:sp>
      <p:grpSp>
        <p:nvGrpSpPr>
          <p:cNvPr id="90" name="Google Shape;875;p34">
            <a:extLst>
              <a:ext uri="{FF2B5EF4-FFF2-40B4-BE49-F238E27FC236}">
                <a16:creationId xmlns:a16="http://schemas.microsoft.com/office/drawing/2014/main" id="{AFBC9FBE-551F-1247-8B52-0F5B747845A8}"/>
              </a:ext>
            </a:extLst>
          </p:cNvPr>
          <p:cNvGrpSpPr/>
          <p:nvPr/>
        </p:nvGrpSpPr>
        <p:grpSpPr>
          <a:xfrm>
            <a:off x="7699632" y="475407"/>
            <a:ext cx="869658" cy="820223"/>
            <a:chOff x="283800" y="1696800"/>
            <a:chExt cx="1158000" cy="1092175"/>
          </a:xfrm>
        </p:grpSpPr>
        <p:sp>
          <p:nvSpPr>
            <p:cNvPr id="91" name="Google Shape;876;p34">
              <a:extLst>
                <a:ext uri="{FF2B5EF4-FFF2-40B4-BE49-F238E27FC236}">
                  <a16:creationId xmlns:a16="http://schemas.microsoft.com/office/drawing/2014/main" id="{B75C3708-A4CE-6541-9CB4-EA9EB08E7B24}"/>
                </a:ext>
              </a:extLst>
            </p:cNvPr>
            <p:cNvSpPr/>
            <p:nvPr/>
          </p:nvSpPr>
          <p:spPr>
            <a:xfrm>
              <a:off x="283800" y="1799275"/>
              <a:ext cx="1158000" cy="989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77;p34">
              <a:extLst>
                <a:ext uri="{FF2B5EF4-FFF2-40B4-BE49-F238E27FC236}">
                  <a16:creationId xmlns:a16="http://schemas.microsoft.com/office/drawing/2014/main" id="{E5EE82EE-B9DA-4146-9E9D-DCC8FC7058AD}"/>
                </a:ext>
              </a:extLst>
            </p:cNvPr>
            <p:cNvSpPr/>
            <p:nvPr/>
          </p:nvSpPr>
          <p:spPr>
            <a:xfrm>
              <a:off x="424775"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78;p34">
              <a:extLst>
                <a:ext uri="{FF2B5EF4-FFF2-40B4-BE49-F238E27FC236}">
                  <a16:creationId xmlns:a16="http://schemas.microsoft.com/office/drawing/2014/main" id="{E7C280E9-2E28-2D46-9ED0-279651B6D48C}"/>
                </a:ext>
              </a:extLst>
            </p:cNvPr>
            <p:cNvSpPr/>
            <p:nvPr/>
          </p:nvSpPr>
          <p:spPr>
            <a:xfrm>
              <a:off x="1254627"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79;p34">
              <a:extLst>
                <a:ext uri="{FF2B5EF4-FFF2-40B4-BE49-F238E27FC236}">
                  <a16:creationId xmlns:a16="http://schemas.microsoft.com/office/drawing/2014/main" id="{71049DF7-56C2-CB46-8C3E-69CE1435E32C}"/>
                </a:ext>
              </a:extLst>
            </p:cNvPr>
            <p:cNvSpPr/>
            <p:nvPr/>
          </p:nvSpPr>
          <p:spPr>
            <a:xfrm>
              <a:off x="1101901"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80;p34">
              <a:extLst>
                <a:ext uri="{FF2B5EF4-FFF2-40B4-BE49-F238E27FC236}">
                  <a16:creationId xmlns:a16="http://schemas.microsoft.com/office/drawing/2014/main" id="{5B611654-DFE1-0747-AB93-AF46C8E6D2C5}"/>
                </a:ext>
              </a:extLst>
            </p:cNvPr>
            <p:cNvSpPr/>
            <p:nvPr/>
          </p:nvSpPr>
          <p:spPr>
            <a:xfrm>
              <a:off x="1255353"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81;p34">
              <a:extLst>
                <a:ext uri="{FF2B5EF4-FFF2-40B4-BE49-F238E27FC236}">
                  <a16:creationId xmlns:a16="http://schemas.microsoft.com/office/drawing/2014/main" id="{1C4A5D24-AEB8-6645-B224-88690C72B094}"/>
                </a:ext>
              </a:extLst>
            </p:cNvPr>
            <p:cNvSpPr/>
            <p:nvPr/>
          </p:nvSpPr>
          <p:spPr>
            <a:xfrm>
              <a:off x="33463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82;p34">
              <a:extLst>
                <a:ext uri="{FF2B5EF4-FFF2-40B4-BE49-F238E27FC236}">
                  <a16:creationId xmlns:a16="http://schemas.microsoft.com/office/drawing/2014/main" id="{7583CC63-053A-1B4B-A15A-2F318A5A1274}"/>
                </a:ext>
              </a:extLst>
            </p:cNvPr>
            <p:cNvSpPr/>
            <p:nvPr/>
          </p:nvSpPr>
          <p:spPr>
            <a:xfrm>
              <a:off x="488090"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83;p34">
              <a:extLst>
                <a:ext uri="{FF2B5EF4-FFF2-40B4-BE49-F238E27FC236}">
                  <a16:creationId xmlns:a16="http://schemas.microsoft.com/office/drawing/2014/main" id="{F207B65A-B52C-164C-B077-6826EFACE1AC}"/>
                </a:ext>
              </a:extLst>
            </p:cNvPr>
            <p:cNvSpPr/>
            <p:nvPr/>
          </p:nvSpPr>
          <p:spPr>
            <a:xfrm>
              <a:off x="64154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84;p34">
              <a:extLst>
                <a:ext uri="{FF2B5EF4-FFF2-40B4-BE49-F238E27FC236}">
                  <a16:creationId xmlns:a16="http://schemas.microsoft.com/office/drawing/2014/main" id="{574453D4-A07E-F345-A991-6B59BAF338C8}"/>
                </a:ext>
              </a:extLst>
            </p:cNvPr>
            <p:cNvSpPr/>
            <p:nvPr/>
          </p:nvSpPr>
          <p:spPr>
            <a:xfrm>
              <a:off x="794995"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85;p34">
              <a:extLst>
                <a:ext uri="{FF2B5EF4-FFF2-40B4-BE49-F238E27FC236}">
                  <a16:creationId xmlns:a16="http://schemas.microsoft.com/office/drawing/2014/main" id="{E48151A0-2343-124F-8C3E-E7E94B01F666}"/>
                </a:ext>
              </a:extLst>
            </p:cNvPr>
            <p:cNvSpPr/>
            <p:nvPr/>
          </p:nvSpPr>
          <p:spPr>
            <a:xfrm>
              <a:off x="94844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86;p34">
              <a:extLst>
                <a:ext uri="{FF2B5EF4-FFF2-40B4-BE49-F238E27FC236}">
                  <a16:creationId xmlns:a16="http://schemas.microsoft.com/office/drawing/2014/main" id="{15A13163-4269-FB48-815A-9A11C3DC46C9}"/>
                </a:ext>
              </a:extLst>
            </p:cNvPr>
            <p:cNvSpPr/>
            <p:nvPr/>
          </p:nvSpPr>
          <p:spPr>
            <a:xfrm>
              <a:off x="1101901"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87;p34">
              <a:extLst>
                <a:ext uri="{FF2B5EF4-FFF2-40B4-BE49-F238E27FC236}">
                  <a16:creationId xmlns:a16="http://schemas.microsoft.com/office/drawing/2014/main" id="{4245555E-E03E-6649-92AC-1475D5B7C96B}"/>
                </a:ext>
              </a:extLst>
            </p:cNvPr>
            <p:cNvSpPr/>
            <p:nvPr/>
          </p:nvSpPr>
          <p:spPr>
            <a:xfrm>
              <a:off x="125535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88;p34">
              <a:extLst>
                <a:ext uri="{FF2B5EF4-FFF2-40B4-BE49-F238E27FC236}">
                  <a16:creationId xmlns:a16="http://schemas.microsoft.com/office/drawing/2014/main" id="{16E4D3C5-D613-4846-A142-B5E4CE0CD7D8}"/>
                </a:ext>
              </a:extLst>
            </p:cNvPr>
            <p:cNvSpPr/>
            <p:nvPr/>
          </p:nvSpPr>
          <p:spPr>
            <a:xfrm>
              <a:off x="33463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89;p34">
              <a:extLst>
                <a:ext uri="{FF2B5EF4-FFF2-40B4-BE49-F238E27FC236}">
                  <a16:creationId xmlns:a16="http://schemas.microsoft.com/office/drawing/2014/main" id="{4D635329-1186-E143-964D-3E8FC352D7D7}"/>
                </a:ext>
              </a:extLst>
            </p:cNvPr>
            <p:cNvSpPr/>
            <p:nvPr/>
          </p:nvSpPr>
          <p:spPr>
            <a:xfrm>
              <a:off x="488090"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90;p34">
              <a:extLst>
                <a:ext uri="{FF2B5EF4-FFF2-40B4-BE49-F238E27FC236}">
                  <a16:creationId xmlns:a16="http://schemas.microsoft.com/office/drawing/2014/main" id="{D2BC9E6A-1BE1-0641-B186-E2269E075E82}"/>
                </a:ext>
              </a:extLst>
            </p:cNvPr>
            <p:cNvSpPr/>
            <p:nvPr/>
          </p:nvSpPr>
          <p:spPr>
            <a:xfrm>
              <a:off x="64154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91;p34">
              <a:extLst>
                <a:ext uri="{FF2B5EF4-FFF2-40B4-BE49-F238E27FC236}">
                  <a16:creationId xmlns:a16="http://schemas.microsoft.com/office/drawing/2014/main" id="{BFF4AA3D-3DA1-344B-88BD-7234906C06F5}"/>
                </a:ext>
              </a:extLst>
            </p:cNvPr>
            <p:cNvSpPr/>
            <p:nvPr/>
          </p:nvSpPr>
          <p:spPr>
            <a:xfrm>
              <a:off x="794995"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92;p34">
              <a:extLst>
                <a:ext uri="{FF2B5EF4-FFF2-40B4-BE49-F238E27FC236}">
                  <a16:creationId xmlns:a16="http://schemas.microsoft.com/office/drawing/2014/main" id="{AE9C93BF-2D6A-E141-BF91-F4C3C09B9D52}"/>
                </a:ext>
              </a:extLst>
            </p:cNvPr>
            <p:cNvSpPr/>
            <p:nvPr/>
          </p:nvSpPr>
          <p:spPr>
            <a:xfrm>
              <a:off x="94844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93;p34">
              <a:extLst>
                <a:ext uri="{FF2B5EF4-FFF2-40B4-BE49-F238E27FC236}">
                  <a16:creationId xmlns:a16="http://schemas.microsoft.com/office/drawing/2014/main" id="{3FBE9164-FE7E-7A4C-A22A-436BE42F736B}"/>
                </a:ext>
              </a:extLst>
            </p:cNvPr>
            <p:cNvSpPr/>
            <p:nvPr/>
          </p:nvSpPr>
          <p:spPr>
            <a:xfrm>
              <a:off x="1101901"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94;p34">
              <a:extLst>
                <a:ext uri="{FF2B5EF4-FFF2-40B4-BE49-F238E27FC236}">
                  <a16:creationId xmlns:a16="http://schemas.microsoft.com/office/drawing/2014/main" id="{11FC3D62-D75E-3347-93F9-F2C92AA0A9C7}"/>
                </a:ext>
              </a:extLst>
            </p:cNvPr>
            <p:cNvSpPr/>
            <p:nvPr/>
          </p:nvSpPr>
          <p:spPr>
            <a:xfrm>
              <a:off x="125535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95;p34">
              <a:extLst>
                <a:ext uri="{FF2B5EF4-FFF2-40B4-BE49-F238E27FC236}">
                  <a16:creationId xmlns:a16="http://schemas.microsoft.com/office/drawing/2014/main" id="{8F2B87C0-04D3-1540-9334-1A26F78016BD}"/>
                </a:ext>
              </a:extLst>
            </p:cNvPr>
            <p:cNvSpPr/>
            <p:nvPr/>
          </p:nvSpPr>
          <p:spPr>
            <a:xfrm>
              <a:off x="33463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96;p34">
              <a:extLst>
                <a:ext uri="{FF2B5EF4-FFF2-40B4-BE49-F238E27FC236}">
                  <a16:creationId xmlns:a16="http://schemas.microsoft.com/office/drawing/2014/main" id="{98415161-647A-CF47-A2E7-56A6D49425F3}"/>
                </a:ext>
              </a:extLst>
            </p:cNvPr>
            <p:cNvSpPr/>
            <p:nvPr/>
          </p:nvSpPr>
          <p:spPr>
            <a:xfrm>
              <a:off x="488090"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97;p34">
              <a:extLst>
                <a:ext uri="{FF2B5EF4-FFF2-40B4-BE49-F238E27FC236}">
                  <a16:creationId xmlns:a16="http://schemas.microsoft.com/office/drawing/2014/main" id="{2BE9C797-3706-3D47-A5F5-BB84E96F2757}"/>
                </a:ext>
              </a:extLst>
            </p:cNvPr>
            <p:cNvSpPr/>
            <p:nvPr/>
          </p:nvSpPr>
          <p:spPr>
            <a:xfrm>
              <a:off x="64154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98;p34">
              <a:extLst>
                <a:ext uri="{FF2B5EF4-FFF2-40B4-BE49-F238E27FC236}">
                  <a16:creationId xmlns:a16="http://schemas.microsoft.com/office/drawing/2014/main" id="{21034067-EB18-E148-BDC6-95B65D808C75}"/>
                </a:ext>
              </a:extLst>
            </p:cNvPr>
            <p:cNvSpPr/>
            <p:nvPr/>
          </p:nvSpPr>
          <p:spPr>
            <a:xfrm>
              <a:off x="794995"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99;p34">
              <a:extLst>
                <a:ext uri="{FF2B5EF4-FFF2-40B4-BE49-F238E27FC236}">
                  <a16:creationId xmlns:a16="http://schemas.microsoft.com/office/drawing/2014/main" id="{83B307D1-2291-9849-B385-024DEFDF6303}"/>
                </a:ext>
              </a:extLst>
            </p:cNvPr>
            <p:cNvSpPr/>
            <p:nvPr/>
          </p:nvSpPr>
          <p:spPr>
            <a:xfrm>
              <a:off x="94844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00;p34">
              <a:extLst>
                <a:ext uri="{FF2B5EF4-FFF2-40B4-BE49-F238E27FC236}">
                  <a16:creationId xmlns:a16="http://schemas.microsoft.com/office/drawing/2014/main" id="{7D475A20-B75F-5845-91DC-6F1CF8BCFD0A}"/>
                </a:ext>
              </a:extLst>
            </p:cNvPr>
            <p:cNvSpPr/>
            <p:nvPr/>
          </p:nvSpPr>
          <p:spPr>
            <a:xfrm>
              <a:off x="1101901"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01;p34">
              <a:extLst>
                <a:ext uri="{FF2B5EF4-FFF2-40B4-BE49-F238E27FC236}">
                  <a16:creationId xmlns:a16="http://schemas.microsoft.com/office/drawing/2014/main" id="{651A181E-F464-D242-B83D-F45192299099}"/>
                </a:ext>
              </a:extLst>
            </p:cNvPr>
            <p:cNvSpPr/>
            <p:nvPr/>
          </p:nvSpPr>
          <p:spPr>
            <a:xfrm>
              <a:off x="125535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02;p34">
              <a:extLst>
                <a:ext uri="{FF2B5EF4-FFF2-40B4-BE49-F238E27FC236}">
                  <a16:creationId xmlns:a16="http://schemas.microsoft.com/office/drawing/2014/main" id="{76A76C57-0DB5-ED42-A9D3-F5BF5B22DBEA}"/>
                </a:ext>
              </a:extLst>
            </p:cNvPr>
            <p:cNvSpPr/>
            <p:nvPr/>
          </p:nvSpPr>
          <p:spPr>
            <a:xfrm>
              <a:off x="334638"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03;p34">
              <a:extLst>
                <a:ext uri="{FF2B5EF4-FFF2-40B4-BE49-F238E27FC236}">
                  <a16:creationId xmlns:a16="http://schemas.microsoft.com/office/drawing/2014/main" id="{44FCEBC1-4E7A-C044-AA28-B60BCC1B33E9}"/>
                </a:ext>
              </a:extLst>
            </p:cNvPr>
            <p:cNvSpPr/>
            <p:nvPr/>
          </p:nvSpPr>
          <p:spPr>
            <a:xfrm>
              <a:off x="488090"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04;p34">
              <a:extLst>
                <a:ext uri="{FF2B5EF4-FFF2-40B4-BE49-F238E27FC236}">
                  <a16:creationId xmlns:a16="http://schemas.microsoft.com/office/drawing/2014/main" id="{396BF4AB-B55A-8F49-983E-54FDED0E8683}"/>
                </a:ext>
              </a:extLst>
            </p:cNvPr>
            <p:cNvSpPr/>
            <p:nvPr/>
          </p:nvSpPr>
          <p:spPr>
            <a:xfrm>
              <a:off x="641543"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05;p34">
              <a:extLst>
                <a:ext uri="{FF2B5EF4-FFF2-40B4-BE49-F238E27FC236}">
                  <a16:creationId xmlns:a16="http://schemas.microsoft.com/office/drawing/2014/main" id="{B9780C94-1F3D-D74C-93E4-849B41947F4C}"/>
                </a:ext>
              </a:extLst>
            </p:cNvPr>
            <p:cNvSpPr/>
            <p:nvPr/>
          </p:nvSpPr>
          <p:spPr>
            <a:xfrm>
              <a:off x="794995"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06;p34">
              <a:extLst>
                <a:ext uri="{FF2B5EF4-FFF2-40B4-BE49-F238E27FC236}">
                  <a16:creationId xmlns:a16="http://schemas.microsoft.com/office/drawing/2014/main" id="{8A8D84D3-64B5-C54B-89C0-C345A3018206}"/>
                </a:ext>
              </a:extLst>
            </p:cNvPr>
            <p:cNvSpPr/>
            <p:nvPr/>
          </p:nvSpPr>
          <p:spPr>
            <a:xfrm rot="-8100000">
              <a:off x="114361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07;p34">
              <a:extLst>
                <a:ext uri="{FF2B5EF4-FFF2-40B4-BE49-F238E27FC236}">
                  <a16:creationId xmlns:a16="http://schemas.microsoft.com/office/drawing/2014/main" id="{D51D73BE-EEC4-9840-976F-09CA0C34BB90}"/>
                </a:ext>
              </a:extLst>
            </p:cNvPr>
            <p:cNvSpPr/>
            <p:nvPr/>
          </p:nvSpPr>
          <p:spPr>
            <a:xfrm rot="-8100000">
              <a:off x="129706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08;p34">
              <a:extLst>
                <a:ext uri="{FF2B5EF4-FFF2-40B4-BE49-F238E27FC236}">
                  <a16:creationId xmlns:a16="http://schemas.microsoft.com/office/drawing/2014/main" id="{AE757A86-7394-8B45-9D3C-040CDB9C5D1E}"/>
                </a:ext>
              </a:extLst>
            </p:cNvPr>
            <p:cNvSpPr/>
            <p:nvPr/>
          </p:nvSpPr>
          <p:spPr>
            <a:xfrm rot="-8100000">
              <a:off x="11436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09;p34">
              <a:extLst>
                <a:ext uri="{FF2B5EF4-FFF2-40B4-BE49-F238E27FC236}">
                  <a16:creationId xmlns:a16="http://schemas.microsoft.com/office/drawing/2014/main" id="{E10144A2-5018-3A40-B82F-9D4976638B1E}"/>
                </a:ext>
              </a:extLst>
            </p:cNvPr>
            <p:cNvSpPr/>
            <p:nvPr/>
          </p:nvSpPr>
          <p:spPr>
            <a:xfrm rot="-8100000">
              <a:off x="12970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10;p34">
              <a:extLst>
                <a:ext uri="{FF2B5EF4-FFF2-40B4-BE49-F238E27FC236}">
                  <a16:creationId xmlns:a16="http://schemas.microsoft.com/office/drawing/2014/main" id="{DA7AAF71-43F2-074D-A33D-639EFBA57568}"/>
                </a:ext>
              </a:extLst>
            </p:cNvPr>
            <p:cNvSpPr/>
            <p:nvPr/>
          </p:nvSpPr>
          <p:spPr>
            <a:xfrm rot="-8100000">
              <a:off x="8367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11;p34">
              <a:extLst>
                <a:ext uri="{FF2B5EF4-FFF2-40B4-BE49-F238E27FC236}">
                  <a16:creationId xmlns:a16="http://schemas.microsoft.com/office/drawing/2014/main" id="{F15C1C12-1AA9-7943-AEAB-8EBFCDD39368}"/>
                </a:ext>
              </a:extLst>
            </p:cNvPr>
            <p:cNvSpPr/>
            <p:nvPr/>
          </p:nvSpPr>
          <p:spPr>
            <a:xfrm rot="-8100000">
              <a:off x="9901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12;p34">
              <a:extLst>
                <a:ext uri="{FF2B5EF4-FFF2-40B4-BE49-F238E27FC236}">
                  <a16:creationId xmlns:a16="http://schemas.microsoft.com/office/drawing/2014/main" id="{E30DF263-CD02-6946-B750-5FD3DE30851F}"/>
                </a:ext>
              </a:extLst>
            </p:cNvPr>
            <p:cNvSpPr/>
            <p:nvPr/>
          </p:nvSpPr>
          <p:spPr>
            <a:xfrm rot="-8100000">
              <a:off x="5298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13;p34">
              <a:extLst>
                <a:ext uri="{FF2B5EF4-FFF2-40B4-BE49-F238E27FC236}">
                  <a16:creationId xmlns:a16="http://schemas.microsoft.com/office/drawing/2014/main" id="{14C9F97D-D535-AE45-B47C-89639539111A}"/>
                </a:ext>
              </a:extLst>
            </p:cNvPr>
            <p:cNvSpPr/>
            <p:nvPr/>
          </p:nvSpPr>
          <p:spPr>
            <a:xfrm rot="-8100000">
              <a:off x="6832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14;p34">
              <a:extLst>
                <a:ext uri="{FF2B5EF4-FFF2-40B4-BE49-F238E27FC236}">
                  <a16:creationId xmlns:a16="http://schemas.microsoft.com/office/drawing/2014/main" id="{4987525A-37EE-154B-8656-78D151216FD7}"/>
                </a:ext>
              </a:extLst>
            </p:cNvPr>
            <p:cNvSpPr/>
            <p:nvPr/>
          </p:nvSpPr>
          <p:spPr>
            <a:xfrm rot="-8100000">
              <a:off x="3763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55845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48" name="Picture 47" descr="A screenshot of a computer&#10;&#10;Description automatically generated">
            <a:extLst>
              <a:ext uri="{FF2B5EF4-FFF2-40B4-BE49-F238E27FC236}">
                <a16:creationId xmlns:a16="http://schemas.microsoft.com/office/drawing/2014/main" id="{447B89D7-9640-DD45-840A-B818E386228D}"/>
              </a:ext>
            </a:extLst>
          </p:cNvPr>
          <p:cNvPicPr/>
          <p:nvPr/>
        </p:nvPicPr>
        <p:blipFill rotWithShape="1">
          <a:blip r:embed="rId3"/>
          <a:srcRect l="2315" t="15873" r="1565" b="2645"/>
          <a:stretch/>
        </p:blipFill>
        <p:spPr bwMode="auto">
          <a:xfrm>
            <a:off x="1383103" y="1447528"/>
            <a:ext cx="6374794" cy="3377049"/>
          </a:xfrm>
          <a:prstGeom prst="rect">
            <a:avLst/>
          </a:prstGeom>
          <a:ln>
            <a:noFill/>
          </a:ln>
          <a:extLst>
            <a:ext uri="{53640926-AAD7-44D8-BBD7-CCE9431645EC}">
              <a14:shadowObscured xmlns:a14="http://schemas.microsoft.com/office/drawing/2010/main"/>
            </a:ext>
          </a:extLst>
        </p:spPr>
      </p:pic>
      <p:sp>
        <p:nvSpPr>
          <p:cNvPr id="653" name="Google Shape;653;p31"/>
          <p:cNvSpPr txBox="1">
            <a:spLocks noGrp="1"/>
          </p:cNvSpPr>
          <p:nvPr>
            <p:ph type="title"/>
          </p:nvPr>
        </p:nvSpPr>
        <p:spPr>
          <a:xfrm>
            <a:off x="722375" y="539500"/>
            <a:ext cx="46975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Tái hiện quy trình Scrum</a:t>
            </a:r>
            <a:endParaRPr/>
          </a:p>
        </p:txBody>
      </p:sp>
      <p:cxnSp>
        <p:nvCxnSpPr>
          <p:cNvPr id="658" name="Google Shape;658;p3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692" name="Google Shape;692;p31"/>
          <p:cNvGrpSpPr/>
          <p:nvPr/>
        </p:nvGrpSpPr>
        <p:grpSpPr>
          <a:xfrm>
            <a:off x="153372" y="3445577"/>
            <a:ext cx="519461" cy="799222"/>
            <a:chOff x="3334313" y="1341356"/>
            <a:chExt cx="798434" cy="1228438"/>
          </a:xfrm>
        </p:grpSpPr>
        <p:sp>
          <p:nvSpPr>
            <p:cNvPr id="693" name="Google Shape;693;p31"/>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TextBox 46">
            <a:extLst>
              <a:ext uri="{FF2B5EF4-FFF2-40B4-BE49-F238E27FC236}">
                <a16:creationId xmlns:a16="http://schemas.microsoft.com/office/drawing/2014/main" id="{381EA29A-C32A-F64B-A570-4EEA6E4DBD91}"/>
              </a:ext>
            </a:extLst>
          </p:cNvPr>
          <p:cNvSpPr txBox="1"/>
          <p:nvPr/>
        </p:nvSpPr>
        <p:spPr>
          <a:xfrm>
            <a:off x="1082316" y="1107181"/>
            <a:ext cx="1988820" cy="376898"/>
          </a:xfrm>
          <a:prstGeom prst="rect">
            <a:avLst/>
          </a:prstGeom>
          <a:noFill/>
        </p:spPr>
        <p:txBody>
          <a:bodyPr wrap="square">
            <a:spAutoFit/>
          </a:bodyPr>
          <a:lstStyle/>
          <a:p>
            <a:pPr lvl="0" algn="just">
              <a:lnSpc>
                <a:spcPct val="150000"/>
              </a:lnSpc>
              <a:spcBef>
                <a:spcPts val="600"/>
              </a:spcBef>
              <a:spcAft>
                <a:spcPts val="600"/>
              </a:spcAft>
            </a:pPr>
            <a:r>
              <a:rPr lang="en-US" sz="1400" b="1">
                <a:effectLst/>
                <a:latin typeface="#9Slide01 Tieu de ngan" pitchFamily="2" charset="77"/>
                <a:ea typeface="Times New Roman" panose="02020603050405020304" pitchFamily="18" charset="0"/>
              </a:rPr>
              <a:t>Sprint 2</a:t>
            </a:r>
            <a:endParaRPr lang="en-VN" sz="1400" b="1">
              <a:effectLst/>
              <a:latin typeface="#9Slide01 Tieu de ngan" pitchFamily="2" charset="77"/>
              <a:ea typeface="Times New Roman" panose="02020603050405020304" pitchFamily="18" charset="0"/>
            </a:endParaRPr>
          </a:p>
        </p:txBody>
      </p:sp>
      <p:grpSp>
        <p:nvGrpSpPr>
          <p:cNvPr id="49" name="Google Shape;875;p34">
            <a:extLst>
              <a:ext uri="{FF2B5EF4-FFF2-40B4-BE49-F238E27FC236}">
                <a16:creationId xmlns:a16="http://schemas.microsoft.com/office/drawing/2014/main" id="{F1D6E887-562B-C34F-9E2C-6C30C2EC05AF}"/>
              </a:ext>
            </a:extLst>
          </p:cNvPr>
          <p:cNvGrpSpPr/>
          <p:nvPr/>
        </p:nvGrpSpPr>
        <p:grpSpPr>
          <a:xfrm>
            <a:off x="7699632" y="475407"/>
            <a:ext cx="869658" cy="820223"/>
            <a:chOff x="283800" y="1696800"/>
            <a:chExt cx="1158000" cy="1092175"/>
          </a:xfrm>
        </p:grpSpPr>
        <p:sp>
          <p:nvSpPr>
            <p:cNvPr id="51" name="Google Shape;876;p34">
              <a:extLst>
                <a:ext uri="{FF2B5EF4-FFF2-40B4-BE49-F238E27FC236}">
                  <a16:creationId xmlns:a16="http://schemas.microsoft.com/office/drawing/2014/main" id="{C3A89229-C46A-EB4F-8634-5D9508564403}"/>
                </a:ext>
              </a:extLst>
            </p:cNvPr>
            <p:cNvSpPr/>
            <p:nvPr/>
          </p:nvSpPr>
          <p:spPr>
            <a:xfrm>
              <a:off x="283800" y="1799275"/>
              <a:ext cx="1158000" cy="989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77;p34">
              <a:extLst>
                <a:ext uri="{FF2B5EF4-FFF2-40B4-BE49-F238E27FC236}">
                  <a16:creationId xmlns:a16="http://schemas.microsoft.com/office/drawing/2014/main" id="{D0811626-D333-F545-815E-87241BA4BFAB}"/>
                </a:ext>
              </a:extLst>
            </p:cNvPr>
            <p:cNvSpPr/>
            <p:nvPr/>
          </p:nvSpPr>
          <p:spPr>
            <a:xfrm>
              <a:off x="424775"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8;p34">
              <a:extLst>
                <a:ext uri="{FF2B5EF4-FFF2-40B4-BE49-F238E27FC236}">
                  <a16:creationId xmlns:a16="http://schemas.microsoft.com/office/drawing/2014/main" id="{D4DC7DFC-3A4A-F544-88FD-FB1003107176}"/>
                </a:ext>
              </a:extLst>
            </p:cNvPr>
            <p:cNvSpPr/>
            <p:nvPr/>
          </p:nvSpPr>
          <p:spPr>
            <a:xfrm>
              <a:off x="1254627"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79;p34">
              <a:extLst>
                <a:ext uri="{FF2B5EF4-FFF2-40B4-BE49-F238E27FC236}">
                  <a16:creationId xmlns:a16="http://schemas.microsoft.com/office/drawing/2014/main" id="{52B299B3-8A81-E847-B587-71B66BD3E765}"/>
                </a:ext>
              </a:extLst>
            </p:cNvPr>
            <p:cNvSpPr/>
            <p:nvPr/>
          </p:nvSpPr>
          <p:spPr>
            <a:xfrm>
              <a:off x="1101901"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0;p34">
              <a:extLst>
                <a:ext uri="{FF2B5EF4-FFF2-40B4-BE49-F238E27FC236}">
                  <a16:creationId xmlns:a16="http://schemas.microsoft.com/office/drawing/2014/main" id="{3C42D889-88FE-C84B-A651-AD5B208BEB3D}"/>
                </a:ext>
              </a:extLst>
            </p:cNvPr>
            <p:cNvSpPr/>
            <p:nvPr/>
          </p:nvSpPr>
          <p:spPr>
            <a:xfrm>
              <a:off x="1255353"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1;p34">
              <a:extLst>
                <a:ext uri="{FF2B5EF4-FFF2-40B4-BE49-F238E27FC236}">
                  <a16:creationId xmlns:a16="http://schemas.microsoft.com/office/drawing/2014/main" id="{79F53338-DD65-3F42-B68C-88C1FB31A659}"/>
                </a:ext>
              </a:extLst>
            </p:cNvPr>
            <p:cNvSpPr/>
            <p:nvPr/>
          </p:nvSpPr>
          <p:spPr>
            <a:xfrm>
              <a:off x="33463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2;p34">
              <a:extLst>
                <a:ext uri="{FF2B5EF4-FFF2-40B4-BE49-F238E27FC236}">
                  <a16:creationId xmlns:a16="http://schemas.microsoft.com/office/drawing/2014/main" id="{8CBD7E6A-DAC1-F241-90A2-12044153B1D6}"/>
                </a:ext>
              </a:extLst>
            </p:cNvPr>
            <p:cNvSpPr/>
            <p:nvPr/>
          </p:nvSpPr>
          <p:spPr>
            <a:xfrm>
              <a:off x="488090"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3;p34">
              <a:extLst>
                <a:ext uri="{FF2B5EF4-FFF2-40B4-BE49-F238E27FC236}">
                  <a16:creationId xmlns:a16="http://schemas.microsoft.com/office/drawing/2014/main" id="{E0B7D730-2CE3-FB40-A6AB-FB54AF3BAB67}"/>
                </a:ext>
              </a:extLst>
            </p:cNvPr>
            <p:cNvSpPr/>
            <p:nvPr/>
          </p:nvSpPr>
          <p:spPr>
            <a:xfrm>
              <a:off x="64154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4;p34">
              <a:extLst>
                <a:ext uri="{FF2B5EF4-FFF2-40B4-BE49-F238E27FC236}">
                  <a16:creationId xmlns:a16="http://schemas.microsoft.com/office/drawing/2014/main" id="{F7454E85-9EDC-F24B-B185-A4D7EEAC310D}"/>
                </a:ext>
              </a:extLst>
            </p:cNvPr>
            <p:cNvSpPr/>
            <p:nvPr/>
          </p:nvSpPr>
          <p:spPr>
            <a:xfrm>
              <a:off x="794995"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85;p34">
              <a:extLst>
                <a:ext uri="{FF2B5EF4-FFF2-40B4-BE49-F238E27FC236}">
                  <a16:creationId xmlns:a16="http://schemas.microsoft.com/office/drawing/2014/main" id="{BE5028ED-A9FB-F944-80DA-E87E91F93341}"/>
                </a:ext>
              </a:extLst>
            </p:cNvPr>
            <p:cNvSpPr/>
            <p:nvPr/>
          </p:nvSpPr>
          <p:spPr>
            <a:xfrm>
              <a:off x="94844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86;p34">
              <a:extLst>
                <a:ext uri="{FF2B5EF4-FFF2-40B4-BE49-F238E27FC236}">
                  <a16:creationId xmlns:a16="http://schemas.microsoft.com/office/drawing/2014/main" id="{CF08B3CE-08E9-7342-9D3F-87F26427A68A}"/>
                </a:ext>
              </a:extLst>
            </p:cNvPr>
            <p:cNvSpPr/>
            <p:nvPr/>
          </p:nvSpPr>
          <p:spPr>
            <a:xfrm>
              <a:off x="1101901"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87;p34">
              <a:extLst>
                <a:ext uri="{FF2B5EF4-FFF2-40B4-BE49-F238E27FC236}">
                  <a16:creationId xmlns:a16="http://schemas.microsoft.com/office/drawing/2014/main" id="{1D900DD3-1D49-F34C-A15B-EF274D53E50C}"/>
                </a:ext>
              </a:extLst>
            </p:cNvPr>
            <p:cNvSpPr/>
            <p:nvPr/>
          </p:nvSpPr>
          <p:spPr>
            <a:xfrm>
              <a:off x="125535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8;p34">
              <a:extLst>
                <a:ext uri="{FF2B5EF4-FFF2-40B4-BE49-F238E27FC236}">
                  <a16:creationId xmlns:a16="http://schemas.microsoft.com/office/drawing/2014/main" id="{955363EC-40CC-A14B-8D67-8FD475D54E16}"/>
                </a:ext>
              </a:extLst>
            </p:cNvPr>
            <p:cNvSpPr/>
            <p:nvPr/>
          </p:nvSpPr>
          <p:spPr>
            <a:xfrm>
              <a:off x="33463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89;p34">
              <a:extLst>
                <a:ext uri="{FF2B5EF4-FFF2-40B4-BE49-F238E27FC236}">
                  <a16:creationId xmlns:a16="http://schemas.microsoft.com/office/drawing/2014/main" id="{30ABAE72-D762-BE48-80A7-387B5F619ED8}"/>
                </a:ext>
              </a:extLst>
            </p:cNvPr>
            <p:cNvSpPr/>
            <p:nvPr/>
          </p:nvSpPr>
          <p:spPr>
            <a:xfrm>
              <a:off x="488090"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90;p34">
              <a:extLst>
                <a:ext uri="{FF2B5EF4-FFF2-40B4-BE49-F238E27FC236}">
                  <a16:creationId xmlns:a16="http://schemas.microsoft.com/office/drawing/2014/main" id="{7581ED43-B103-CF4F-848C-70080CB3A548}"/>
                </a:ext>
              </a:extLst>
            </p:cNvPr>
            <p:cNvSpPr/>
            <p:nvPr/>
          </p:nvSpPr>
          <p:spPr>
            <a:xfrm>
              <a:off x="64154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91;p34">
              <a:extLst>
                <a:ext uri="{FF2B5EF4-FFF2-40B4-BE49-F238E27FC236}">
                  <a16:creationId xmlns:a16="http://schemas.microsoft.com/office/drawing/2014/main" id="{9E7CB677-8CB9-8A43-A6A4-1A552AA19FC7}"/>
                </a:ext>
              </a:extLst>
            </p:cNvPr>
            <p:cNvSpPr/>
            <p:nvPr/>
          </p:nvSpPr>
          <p:spPr>
            <a:xfrm>
              <a:off x="794995"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92;p34">
              <a:extLst>
                <a:ext uri="{FF2B5EF4-FFF2-40B4-BE49-F238E27FC236}">
                  <a16:creationId xmlns:a16="http://schemas.microsoft.com/office/drawing/2014/main" id="{A26FA949-B38C-3048-9780-78600C6F158B}"/>
                </a:ext>
              </a:extLst>
            </p:cNvPr>
            <p:cNvSpPr/>
            <p:nvPr/>
          </p:nvSpPr>
          <p:spPr>
            <a:xfrm>
              <a:off x="94844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93;p34">
              <a:extLst>
                <a:ext uri="{FF2B5EF4-FFF2-40B4-BE49-F238E27FC236}">
                  <a16:creationId xmlns:a16="http://schemas.microsoft.com/office/drawing/2014/main" id="{F0909C2E-0DCA-DE4A-B9D0-F2DDB02D609B}"/>
                </a:ext>
              </a:extLst>
            </p:cNvPr>
            <p:cNvSpPr/>
            <p:nvPr/>
          </p:nvSpPr>
          <p:spPr>
            <a:xfrm>
              <a:off x="1101901"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94;p34">
              <a:extLst>
                <a:ext uri="{FF2B5EF4-FFF2-40B4-BE49-F238E27FC236}">
                  <a16:creationId xmlns:a16="http://schemas.microsoft.com/office/drawing/2014/main" id="{CE4DA916-F861-AC43-9E91-F20193F53347}"/>
                </a:ext>
              </a:extLst>
            </p:cNvPr>
            <p:cNvSpPr/>
            <p:nvPr/>
          </p:nvSpPr>
          <p:spPr>
            <a:xfrm>
              <a:off x="125535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95;p34">
              <a:extLst>
                <a:ext uri="{FF2B5EF4-FFF2-40B4-BE49-F238E27FC236}">
                  <a16:creationId xmlns:a16="http://schemas.microsoft.com/office/drawing/2014/main" id="{0977DE1C-572B-564D-BE31-8733AC8234E9}"/>
                </a:ext>
              </a:extLst>
            </p:cNvPr>
            <p:cNvSpPr/>
            <p:nvPr/>
          </p:nvSpPr>
          <p:spPr>
            <a:xfrm>
              <a:off x="33463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96;p34">
              <a:extLst>
                <a:ext uri="{FF2B5EF4-FFF2-40B4-BE49-F238E27FC236}">
                  <a16:creationId xmlns:a16="http://schemas.microsoft.com/office/drawing/2014/main" id="{04CB1432-653F-C044-8C04-DF924EB413C1}"/>
                </a:ext>
              </a:extLst>
            </p:cNvPr>
            <p:cNvSpPr/>
            <p:nvPr/>
          </p:nvSpPr>
          <p:spPr>
            <a:xfrm>
              <a:off x="488090"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97;p34">
              <a:extLst>
                <a:ext uri="{FF2B5EF4-FFF2-40B4-BE49-F238E27FC236}">
                  <a16:creationId xmlns:a16="http://schemas.microsoft.com/office/drawing/2014/main" id="{AE94CB52-7E83-2C41-9B24-C92C4E8F03B2}"/>
                </a:ext>
              </a:extLst>
            </p:cNvPr>
            <p:cNvSpPr/>
            <p:nvPr/>
          </p:nvSpPr>
          <p:spPr>
            <a:xfrm>
              <a:off x="64154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98;p34">
              <a:extLst>
                <a:ext uri="{FF2B5EF4-FFF2-40B4-BE49-F238E27FC236}">
                  <a16:creationId xmlns:a16="http://schemas.microsoft.com/office/drawing/2014/main" id="{E48BFEB7-225E-4944-AFF3-D1E102D65337}"/>
                </a:ext>
              </a:extLst>
            </p:cNvPr>
            <p:cNvSpPr/>
            <p:nvPr/>
          </p:nvSpPr>
          <p:spPr>
            <a:xfrm>
              <a:off x="794995"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99;p34">
              <a:extLst>
                <a:ext uri="{FF2B5EF4-FFF2-40B4-BE49-F238E27FC236}">
                  <a16:creationId xmlns:a16="http://schemas.microsoft.com/office/drawing/2014/main" id="{699E23B4-22A3-B347-B376-A2A2EF074662}"/>
                </a:ext>
              </a:extLst>
            </p:cNvPr>
            <p:cNvSpPr/>
            <p:nvPr/>
          </p:nvSpPr>
          <p:spPr>
            <a:xfrm>
              <a:off x="94844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00;p34">
              <a:extLst>
                <a:ext uri="{FF2B5EF4-FFF2-40B4-BE49-F238E27FC236}">
                  <a16:creationId xmlns:a16="http://schemas.microsoft.com/office/drawing/2014/main" id="{E4B35BFF-4331-F846-9BE9-01A024B66466}"/>
                </a:ext>
              </a:extLst>
            </p:cNvPr>
            <p:cNvSpPr/>
            <p:nvPr/>
          </p:nvSpPr>
          <p:spPr>
            <a:xfrm>
              <a:off x="1101901"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01;p34">
              <a:extLst>
                <a:ext uri="{FF2B5EF4-FFF2-40B4-BE49-F238E27FC236}">
                  <a16:creationId xmlns:a16="http://schemas.microsoft.com/office/drawing/2014/main" id="{35BB9410-FE97-CB45-B68E-35257E57773D}"/>
                </a:ext>
              </a:extLst>
            </p:cNvPr>
            <p:cNvSpPr/>
            <p:nvPr/>
          </p:nvSpPr>
          <p:spPr>
            <a:xfrm>
              <a:off x="125535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02;p34">
              <a:extLst>
                <a:ext uri="{FF2B5EF4-FFF2-40B4-BE49-F238E27FC236}">
                  <a16:creationId xmlns:a16="http://schemas.microsoft.com/office/drawing/2014/main" id="{A69E8FDC-16E4-5943-9E1F-E9A9349351BA}"/>
                </a:ext>
              </a:extLst>
            </p:cNvPr>
            <p:cNvSpPr/>
            <p:nvPr/>
          </p:nvSpPr>
          <p:spPr>
            <a:xfrm>
              <a:off x="334638"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03;p34">
              <a:extLst>
                <a:ext uri="{FF2B5EF4-FFF2-40B4-BE49-F238E27FC236}">
                  <a16:creationId xmlns:a16="http://schemas.microsoft.com/office/drawing/2014/main" id="{987A1163-3103-BA4C-BAFE-414DB667A1B0}"/>
                </a:ext>
              </a:extLst>
            </p:cNvPr>
            <p:cNvSpPr/>
            <p:nvPr/>
          </p:nvSpPr>
          <p:spPr>
            <a:xfrm>
              <a:off x="488090"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04;p34">
              <a:extLst>
                <a:ext uri="{FF2B5EF4-FFF2-40B4-BE49-F238E27FC236}">
                  <a16:creationId xmlns:a16="http://schemas.microsoft.com/office/drawing/2014/main" id="{3710D1EC-F764-2D41-8543-5BFFA6486AD2}"/>
                </a:ext>
              </a:extLst>
            </p:cNvPr>
            <p:cNvSpPr/>
            <p:nvPr/>
          </p:nvSpPr>
          <p:spPr>
            <a:xfrm>
              <a:off x="641543"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05;p34">
              <a:extLst>
                <a:ext uri="{FF2B5EF4-FFF2-40B4-BE49-F238E27FC236}">
                  <a16:creationId xmlns:a16="http://schemas.microsoft.com/office/drawing/2014/main" id="{4375E6F1-1F4A-A640-8312-3D0CFF42E289}"/>
                </a:ext>
              </a:extLst>
            </p:cNvPr>
            <p:cNvSpPr/>
            <p:nvPr/>
          </p:nvSpPr>
          <p:spPr>
            <a:xfrm>
              <a:off x="794995"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06;p34">
              <a:extLst>
                <a:ext uri="{FF2B5EF4-FFF2-40B4-BE49-F238E27FC236}">
                  <a16:creationId xmlns:a16="http://schemas.microsoft.com/office/drawing/2014/main" id="{F56815E0-BB63-B149-ABE8-C9F3DDC47D0E}"/>
                </a:ext>
              </a:extLst>
            </p:cNvPr>
            <p:cNvSpPr/>
            <p:nvPr/>
          </p:nvSpPr>
          <p:spPr>
            <a:xfrm rot="-8100000">
              <a:off x="114361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07;p34">
              <a:extLst>
                <a:ext uri="{FF2B5EF4-FFF2-40B4-BE49-F238E27FC236}">
                  <a16:creationId xmlns:a16="http://schemas.microsoft.com/office/drawing/2014/main" id="{5061BA3A-1501-BE45-B84F-5C5D5F8D4A52}"/>
                </a:ext>
              </a:extLst>
            </p:cNvPr>
            <p:cNvSpPr/>
            <p:nvPr/>
          </p:nvSpPr>
          <p:spPr>
            <a:xfrm rot="-8100000">
              <a:off x="129706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08;p34">
              <a:extLst>
                <a:ext uri="{FF2B5EF4-FFF2-40B4-BE49-F238E27FC236}">
                  <a16:creationId xmlns:a16="http://schemas.microsoft.com/office/drawing/2014/main" id="{77B1C1CC-590F-3548-A976-7D2757E664A2}"/>
                </a:ext>
              </a:extLst>
            </p:cNvPr>
            <p:cNvSpPr/>
            <p:nvPr/>
          </p:nvSpPr>
          <p:spPr>
            <a:xfrm rot="-8100000">
              <a:off x="11436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09;p34">
              <a:extLst>
                <a:ext uri="{FF2B5EF4-FFF2-40B4-BE49-F238E27FC236}">
                  <a16:creationId xmlns:a16="http://schemas.microsoft.com/office/drawing/2014/main" id="{30E87071-F1A9-7644-9CB4-ACA127D3F453}"/>
                </a:ext>
              </a:extLst>
            </p:cNvPr>
            <p:cNvSpPr/>
            <p:nvPr/>
          </p:nvSpPr>
          <p:spPr>
            <a:xfrm rot="-8100000">
              <a:off x="12970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10;p34">
              <a:extLst>
                <a:ext uri="{FF2B5EF4-FFF2-40B4-BE49-F238E27FC236}">
                  <a16:creationId xmlns:a16="http://schemas.microsoft.com/office/drawing/2014/main" id="{EBAB95A1-217D-2B4A-8045-65658F7E6BCE}"/>
                </a:ext>
              </a:extLst>
            </p:cNvPr>
            <p:cNvSpPr/>
            <p:nvPr/>
          </p:nvSpPr>
          <p:spPr>
            <a:xfrm rot="-8100000">
              <a:off x="8367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11;p34">
              <a:extLst>
                <a:ext uri="{FF2B5EF4-FFF2-40B4-BE49-F238E27FC236}">
                  <a16:creationId xmlns:a16="http://schemas.microsoft.com/office/drawing/2014/main" id="{5C6A515F-1F23-CE48-9CA2-374CFC5C476E}"/>
                </a:ext>
              </a:extLst>
            </p:cNvPr>
            <p:cNvSpPr/>
            <p:nvPr/>
          </p:nvSpPr>
          <p:spPr>
            <a:xfrm rot="-8100000">
              <a:off x="9901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12;p34">
              <a:extLst>
                <a:ext uri="{FF2B5EF4-FFF2-40B4-BE49-F238E27FC236}">
                  <a16:creationId xmlns:a16="http://schemas.microsoft.com/office/drawing/2014/main" id="{DC6E678A-8336-974C-8996-11B9D80E77BD}"/>
                </a:ext>
              </a:extLst>
            </p:cNvPr>
            <p:cNvSpPr/>
            <p:nvPr/>
          </p:nvSpPr>
          <p:spPr>
            <a:xfrm rot="-8100000">
              <a:off x="5298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13;p34">
              <a:extLst>
                <a:ext uri="{FF2B5EF4-FFF2-40B4-BE49-F238E27FC236}">
                  <a16:creationId xmlns:a16="http://schemas.microsoft.com/office/drawing/2014/main" id="{A4E43D19-5616-6B4C-964E-D2000F51F450}"/>
                </a:ext>
              </a:extLst>
            </p:cNvPr>
            <p:cNvSpPr/>
            <p:nvPr/>
          </p:nvSpPr>
          <p:spPr>
            <a:xfrm rot="-8100000">
              <a:off x="6832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14;p34">
              <a:extLst>
                <a:ext uri="{FF2B5EF4-FFF2-40B4-BE49-F238E27FC236}">
                  <a16:creationId xmlns:a16="http://schemas.microsoft.com/office/drawing/2014/main" id="{0A192C52-4658-0F4D-96BF-7DA2AD3D7B55}"/>
                </a:ext>
              </a:extLst>
            </p:cNvPr>
            <p:cNvSpPr/>
            <p:nvPr/>
          </p:nvSpPr>
          <p:spPr>
            <a:xfrm rot="-8100000">
              <a:off x="3763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44052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0"/>
          <p:cNvSpPr txBox="1">
            <a:spLocks noGrp="1"/>
          </p:cNvSpPr>
          <p:nvPr>
            <p:ph type="title"/>
          </p:nvPr>
        </p:nvSpPr>
        <p:spPr>
          <a:xfrm>
            <a:off x="411858" y="2600850"/>
            <a:ext cx="3783917" cy="783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Thực nghiệm</a:t>
            </a:r>
            <a:endParaRPr/>
          </a:p>
        </p:txBody>
      </p:sp>
      <p:sp>
        <p:nvSpPr>
          <p:cNvPr id="603" name="Google Shape;603;p30"/>
          <p:cNvSpPr txBox="1">
            <a:spLocks noGrp="1"/>
          </p:cNvSpPr>
          <p:nvPr>
            <p:ph type="title" idx="2"/>
          </p:nvPr>
        </p:nvSpPr>
        <p:spPr>
          <a:xfrm>
            <a:off x="3101075" y="1759050"/>
            <a:ext cx="1094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123" name="Google Shape;1437;p46">
            <a:extLst>
              <a:ext uri="{FF2B5EF4-FFF2-40B4-BE49-F238E27FC236}">
                <a16:creationId xmlns:a16="http://schemas.microsoft.com/office/drawing/2014/main" id="{22737D99-D4A0-1F40-8D4A-5C7289F7F38F}"/>
              </a:ext>
            </a:extLst>
          </p:cNvPr>
          <p:cNvGrpSpPr/>
          <p:nvPr/>
        </p:nvGrpSpPr>
        <p:grpSpPr>
          <a:xfrm>
            <a:off x="4780685" y="1493304"/>
            <a:ext cx="4298319" cy="2106695"/>
            <a:chOff x="1007900" y="1388650"/>
            <a:chExt cx="5929100" cy="2905975"/>
          </a:xfrm>
        </p:grpSpPr>
        <p:sp>
          <p:nvSpPr>
            <p:cNvPr id="124" name="Google Shape;1438;p46">
              <a:extLst>
                <a:ext uri="{FF2B5EF4-FFF2-40B4-BE49-F238E27FC236}">
                  <a16:creationId xmlns:a16="http://schemas.microsoft.com/office/drawing/2014/main" id="{4F4E6772-0AE1-794A-B0BC-3ED8A9B3C141}"/>
                </a:ext>
              </a:extLst>
            </p:cNvPr>
            <p:cNvSpPr/>
            <p:nvPr/>
          </p:nvSpPr>
          <p:spPr>
            <a:xfrm>
              <a:off x="3916325" y="3610200"/>
              <a:ext cx="755200" cy="588350"/>
            </a:xfrm>
            <a:custGeom>
              <a:avLst/>
              <a:gdLst/>
              <a:ahLst/>
              <a:cxnLst/>
              <a:rect l="l" t="t" r="r" b="b"/>
              <a:pathLst>
                <a:path w="30208" h="23534" extrusionOk="0">
                  <a:moveTo>
                    <a:pt x="1" y="1"/>
                  </a:moveTo>
                  <a:lnTo>
                    <a:pt x="1" y="23533"/>
                  </a:lnTo>
                  <a:lnTo>
                    <a:pt x="30207" y="23533"/>
                  </a:lnTo>
                  <a:lnTo>
                    <a:pt x="30207" y="1"/>
                  </a:lnTo>
                  <a:close/>
                </a:path>
              </a:pathLst>
            </a:custGeom>
            <a:solidFill>
              <a:schemeClr val="dk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39;p46">
              <a:extLst>
                <a:ext uri="{FF2B5EF4-FFF2-40B4-BE49-F238E27FC236}">
                  <a16:creationId xmlns:a16="http://schemas.microsoft.com/office/drawing/2014/main" id="{99B010F6-BC44-CA45-AFF2-CF8E814FFC70}"/>
                </a:ext>
              </a:extLst>
            </p:cNvPr>
            <p:cNvSpPr/>
            <p:nvPr/>
          </p:nvSpPr>
          <p:spPr>
            <a:xfrm>
              <a:off x="3005075" y="4187800"/>
              <a:ext cx="2610875" cy="81000"/>
            </a:xfrm>
            <a:custGeom>
              <a:avLst/>
              <a:gdLst/>
              <a:ahLst/>
              <a:cxnLst/>
              <a:rect l="l" t="t" r="r" b="b"/>
              <a:pathLst>
                <a:path w="104435" h="3240" extrusionOk="0">
                  <a:moveTo>
                    <a:pt x="0" y="0"/>
                  </a:moveTo>
                  <a:lnTo>
                    <a:pt x="0" y="3239"/>
                  </a:lnTo>
                  <a:lnTo>
                    <a:pt x="104435" y="3239"/>
                  </a:lnTo>
                  <a:lnTo>
                    <a:pt x="104435" y="0"/>
                  </a:lnTo>
                  <a:close/>
                </a:path>
              </a:pathLst>
            </a:custGeom>
            <a:solidFill>
              <a:schemeClr val="accen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40;p46">
              <a:extLst>
                <a:ext uri="{FF2B5EF4-FFF2-40B4-BE49-F238E27FC236}">
                  <a16:creationId xmlns:a16="http://schemas.microsoft.com/office/drawing/2014/main" id="{3D14B054-F7E1-994D-981C-430747E8D48C}"/>
                </a:ext>
              </a:extLst>
            </p:cNvPr>
            <p:cNvSpPr/>
            <p:nvPr/>
          </p:nvSpPr>
          <p:spPr>
            <a:xfrm>
              <a:off x="2530900" y="1614025"/>
              <a:ext cx="3526050" cy="2123050"/>
            </a:xfrm>
            <a:custGeom>
              <a:avLst/>
              <a:gdLst/>
              <a:ahLst/>
              <a:cxnLst/>
              <a:rect l="l" t="t" r="r" b="b"/>
              <a:pathLst>
                <a:path w="141042" h="84922" extrusionOk="0">
                  <a:moveTo>
                    <a:pt x="4684" y="0"/>
                  </a:moveTo>
                  <a:cubicBezTo>
                    <a:pt x="2069" y="0"/>
                    <a:pt x="1" y="2069"/>
                    <a:pt x="1" y="4683"/>
                  </a:cubicBezTo>
                  <a:lnTo>
                    <a:pt x="1" y="80238"/>
                  </a:lnTo>
                  <a:cubicBezTo>
                    <a:pt x="1" y="82853"/>
                    <a:pt x="2069" y="84921"/>
                    <a:pt x="4684" y="84921"/>
                  </a:cubicBezTo>
                  <a:lnTo>
                    <a:pt x="136358" y="84921"/>
                  </a:lnTo>
                  <a:cubicBezTo>
                    <a:pt x="138934" y="84921"/>
                    <a:pt x="141041" y="82853"/>
                    <a:pt x="141041" y="80238"/>
                  </a:cubicBezTo>
                  <a:lnTo>
                    <a:pt x="141041" y="4683"/>
                  </a:lnTo>
                  <a:cubicBezTo>
                    <a:pt x="141041" y="2069"/>
                    <a:pt x="138934" y="0"/>
                    <a:pt x="136358" y="0"/>
                  </a:cubicBezTo>
                  <a:close/>
                </a:path>
              </a:pathLst>
            </a:custGeom>
            <a:solidFill>
              <a:schemeClr val="accen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41;p46">
              <a:extLst>
                <a:ext uri="{FF2B5EF4-FFF2-40B4-BE49-F238E27FC236}">
                  <a16:creationId xmlns:a16="http://schemas.microsoft.com/office/drawing/2014/main" id="{41F9D80D-F5F0-7C46-858F-9A6B6A1745E1}"/>
                </a:ext>
              </a:extLst>
            </p:cNvPr>
            <p:cNvSpPr/>
            <p:nvPr/>
          </p:nvSpPr>
          <p:spPr>
            <a:xfrm>
              <a:off x="2710425" y="1800375"/>
              <a:ext cx="3166025" cy="1590325"/>
            </a:xfrm>
            <a:custGeom>
              <a:avLst/>
              <a:gdLst/>
              <a:ahLst/>
              <a:cxnLst/>
              <a:rect l="l" t="t" r="r" b="b"/>
              <a:pathLst>
                <a:path w="126641" h="63613" extrusionOk="0">
                  <a:moveTo>
                    <a:pt x="0" y="0"/>
                  </a:moveTo>
                  <a:lnTo>
                    <a:pt x="0" y="63613"/>
                  </a:lnTo>
                  <a:lnTo>
                    <a:pt x="126641" y="63613"/>
                  </a:lnTo>
                  <a:lnTo>
                    <a:pt x="126641" y="0"/>
                  </a:lnTo>
                  <a:close/>
                </a:path>
              </a:pathLst>
            </a:custGeom>
            <a:solidFill>
              <a:schemeClr val="accent3"/>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42;p46">
              <a:extLst>
                <a:ext uri="{FF2B5EF4-FFF2-40B4-BE49-F238E27FC236}">
                  <a16:creationId xmlns:a16="http://schemas.microsoft.com/office/drawing/2014/main" id="{53830D94-AB3F-4548-9397-A3678F9F1DA3}"/>
                </a:ext>
              </a:extLst>
            </p:cNvPr>
            <p:cNvSpPr/>
            <p:nvPr/>
          </p:nvSpPr>
          <p:spPr>
            <a:xfrm>
              <a:off x="4190500" y="3480450"/>
              <a:ext cx="206850" cy="206850"/>
            </a:xfrm>
            <a:custGeom>
              <a:avLst/>
              <a:gdLst/>
              <a:ahLst/>
              <a:cxnLst/>
              <a:rect l="l" t="t" r="r" b="b"/>
              <a:pathLst>
                <a:path w="8274" h="8274" extrusionOk="0">
                  <a:moveTo>
                    <a:pt x="4137" y="0"/>
                  </a:moveTo>
                  <a:cubicBezTo>
                    <a:pt x="1834" y="0"/>
                    <a:pt x="0" y="1834"/>
                    <a:pt x="0" y="4137"/>
                  </a:cubicBezTo>
                  <a:cubicBezTo>
                    <a:pt x="0" y="6440"/>
                    <a:pt x="1834" y="8274"/>
                    <a:pt x="4137" y="8274"/>
                  </a:cubicBezTo>
                  <a:cubicBezTo>
                    <a:pt x="6401" y="8274"/>
                    <a:pt x="8274" y="6440"/>
                    <a:pt x="8274" y="4137"/>
                  </a:cubicBezTo>
                  <a:cubicBezTo>
                    <a:pt x="8274" y="1834"/>
                    <a:pt x="6401" y="0"/>
                    <a:pt x="4137" y="0"/>
                  </a:cubicBezTo>
                  <a:close/>
                </a:path>
              </a:pathLst>
            </a:custGeom>
            <a:solidFill>
              <a:schemeClr val="l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43;p46">
              <a:extLst>
                <a:ext uri="{FF2B5EF4-FFF2-40B4-BE49-F238E27FC236}">
                  <a16:creationId xmlns:a16="http://schemas.microsoft.com/office/drawing/2014/main" id="{184046D6-E699-E144-A0B4-7F21BC9AA0CD}"/>
                </a:ext>
              </a:extLst>
            </p:cNvPr>
            <p:cNvSpPr/>
            <p:nvPr/>
          </p:nvSpPr>
          <p:spPr>
            <a:xfrm>
              <a:off x="1007900" y="2092100"/>
              <a:ext cx="1843050" cy="2176700"/>
            </a:xfrm>
            <a:custGeom>
              <a:avLst/>
              <a:gdLst/>
              <a:ahLst/>
              <a:cxnLst/>
              <a:rect l="l" t="t" r="r" b="b"/>
              <a:pathLst>
                <a:path w="73722" h="87068" extrusionOk="0">
                  <a:moveTo>
                    <a:pt x="1" y="0"/>
                  </a:moveTo>
                  <a:lnTo>
                    <a:pt x="1" y="87067"/>
                  </a:lnTo>
                  <a:lnTo>
                    <a:pt x="73721" y="87067"/>
                  </a:lnTo>
                  <a:lnTo>
                    <a:pt x="73721" y="0"/>
                  </a:lnTo>
                  <a:close/>
                </a:path>
              </a:pathLst>
            </a:custGeom>
            <a:solidFill>
              <a:schemeClr val="l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44;p46">
              <a:extLst>
                <a:ext uri="{FF2B5EF4-FFF2-40B4-BE49-F238E27FC236}">
                  <a16:creationId xmlns:a16="http://schemas.microsoft.com/office/drawing/2014/main" id="{DE40D558-AD39-E940-969A-CBAF60B172FE}"/>
                </a:ext>
              </a:extLst>
            </p:cNvPr>
            <p:cNvSpPr/>
            <p:nvPr/>
          </p:nvSpPr>
          <p:spPr>
            <a:xfrm>
              <a:off x="1007900" y="2092100"/>
              <a:ext cx="1843050" cy="614675"/>
            </a:xfrm>
            <a:custGeom>
              <a:avLst/>
              <a:gdLst/>
              <a:ahLst/>
              <a:cxnLst/>
              <a:rect l="l" t="t" r="r" b="b"/>
              <a:pathLst>
                <a:path w="73722" h="24587" extrusionOk="0">
                  <a:moveTo>
                    <a:pt x="1" y="0"/>
                  </a:moveTo>
                  <a:lnTo>
                    <a:pt x="1" y="24586"/>
                  </a:lnTo>
                  <a:lnTo>
                    <a:pt x="73721" y="24586"/>
                  </a:lnTo>
                  <a:lnTo>
                    <a:pt x="73721" y="0"/>
                  </a:lnTo>
                  <a:close/>
                </a:path>
              </a:pathLst>
            </a:custGeom>
            <a:solidFill>
              <a:schemeClr val="dk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45;p46">
              <a:extLst>
                <a:ext uri="{FF2B5EF4-FFF2-40B4-BE49-F238E27FC236}">
                  <a16:creationId xmlns:a16="http://schemas.microsoft.com/office/drawing/2014/main" id="{08BB5A1F-1112-5F44-A7BE-12D6BC087A2A}"/>
                </a:ext>
              </a:extLst>
            </p:cNvPr>
            <p:cNvSpPr/>
            <p:nvPr/>
          </p:nvSpPr>
          <p:spPr>
            <a:xfrm>
              <a:off x="1425475" y="2953600"/>
              <a:ext cx="1007875" cy="62450"/>
            </a:xfrm>
            <a:custGeom>
              <a:avLst/>
              <a:gdLst/>
              <a:ahLst/>
              <a:cxnLst/>
              <a:rect l="l" t="t" r="r" b="b"/>
              <a:pathLst>
                <a:path w="40315" h="2498" extrusionOk="0">
                  <a:moveTo>
                    <a:pt x="1" y="0"/>
                  </a:moveTo>
                  <a:lnTo>
                    <a:pt x="1" y="2498"/>
                  </a:lnTo>
                  <a:lnTo>
                    <a:pt x="40315" y="2498"/>
                  </a:lnTo>
                  <a:lnTo>
                    <a:pt x="40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46;p46">
              <a:extLst>
                <a:ext uri="{FF2B5EF4-FFF2-40B4-BE49-F238E27FC236}">
                  <a16:creationId xmlns:a16="http://schemas.microsoft.com/office/drawing/2014/main" id="{22ED1CDF-840F-4D48-AB51-AE55602BC41E}"/>
                </a:ext>
              </a:extLst>
            </p:cNvPr>
            <p:cNvSpPr/>
            <p:nvPr/>
          </p:nvSpPr>
          <p:spPr>
            <a:xfrm>
              <a:off x="1562075" y="2291125"/>
              <a:ext cx="191250" cy="26375"/>
            </a:xfrm>
            <a:custGeom>
              <a:avLst/>
              <a:gdLst/>
              <a:ahLst/>
              <a:cxnLst/>
              <a:rect l="l" t="t" r="r" b="b"/>
              <a:pathLst>
                <a:path w="7650" h="1055" extrusionOk="0">
                  <a:moveTo>
                    <a:pt x="1" y="0"/>
                  </a:moveTo>
                  <a:lnTo>
                    <a:pt x="1" y="1054"/>
                  </a:lnTo>
                  <a:lnTo>
                    <a:pt x="7650" y="1054"/>
                  </a:lnTo>
                  <a:lnTo>
                    <a:pt x="7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47;p46">
              <a:extLst>
                <a:ext uri="{FF2B5EF4-FFF2-40B4-BE49-F238E27FC236}">
                  <a16:creationId xmlns:a16="http://schemas.microsoft.com/office/drawing/2014/main" id="{4AA7C97F-DFAA-CC46-B7A0-F4CAA2D2F69E}"/>
                </a:ext>
              </a:extLst>
            </p:cNvPr>
            <p:cNvSpPr/>
            <p:nvPr/>
          </p:nvSpPr>
          <p:spPr>
            <a:xfrm>
              <a:off x="1562075" y="2338925"/>
              <a:ext cx="415650" cy="28325"/>
            </a:xfrm>
            <a:custGeom>
              <a:avLst/>
              <a:gdLst/>
              <a:ahLst/>
              <a:cxnLst/>
              <a:rect l="l" t="t" r="r" b="b"/>
              <a:pathLst>
                <a:path w="16626" h="1133" extrusionOk="0">
                  <a:moveTo>
                    <a:pt x="16626" y="1"/>
                  </a:moveTo>
                  <a:lnTo>
                    <a:pt x="1" y="40"/>
                  </a:lnTo>
                  <a:lnTo>
                    <a:pt x="1" y="1132"/>
                  </a:lnTo>
                  <a:lnTo>
                    <a:pt x="16626" y="1054"/>
                  </a:lnTo>
                  <a:lnTo>
                    <a:pt x="166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48;p46">
              <a:extLst>
                <a:ext uri="{FF2B5EF4-FFF2-40B4-BE49-F238E27FC236}">
                  <a16:creationId xmlns:a16="http://schemas.microsoft.com/office/drawing/2014/main" id="{78CD63B3-F040-AE47-9183-E38C2048B6DD}"/>
                </a:ext>
              </a:extLst>
            </p:cNvPr>
            <p:cNvSpPr/>
            <p:nvPr/>
          </p:nvSpPr>
          <p:spPr>
            <a:xfrm>
              <a:off x="1562075" y="2387700"/>
              <a:ext cx="415650" cy="28325"/>
            </a:xfrm>
            <a:custGeom>
              <a:avLst/>
              <a:gdLst/>
              <a:ahLst/>
              <a:cxnLst/>
              <a:rect l="l" t="t" r="r" b="b"/>
              <a:pathLst>
                <a:path w="16626" h="1133" extrusionOk="0">
                  <a:moveTo>
                    <a:pt x="16626" y="1"/>
                  </a:moveTo>
                  <a:lnTo>
                    <a:pt x="1" y="79"/>
                  </a:lnTo>
                  <a:lnTo>
                    <a:pt x="1" y="1133"/>
                  </a:lnTo>
                  <a:lnTo>
                    <a:pt x="16626" y="1094"/>
                  </a:lnTo>
                  <a:lnTo>
                    <a:pt x="166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49;p46">
              <a:extLst>
                <a:ext uri="{FF2B5EF4-FFF2-40B4-BE49-F238E27FC236}">
                  <a16:creationId xmlns:a16="http://schemas.microsoft.com/office/drawing/2014/main" id="{7DEDDA89-DC99-484E-B207-598BE00C326D}"/>
                </a:ext>
              </a:extLst>
            </p:cNvPr>
            <p:cNvSpPr/>
            <p:nvPr/>
          </p:nvSpPr>
          <p:spPr>
            <a:xfrm>
              <a:off x="1425475" y="3073600"/>
              <a:ext cx="1007875" cy="62450"/>
            </a:xfrm>
            <a:custGeom>
              <a:avLst/>
              <a:gdLst/>
              <a:ahLst/>
              <a:cxnLst/>
              <a:rect l="l" t="t" r="r" b="b"/>
              <a:pathLst>
                <a:path w="40315" h="2498" extrusionOk="0">
                  <a:moveTo>
                    <a:pt x="1" y="0"/>
                  </a:moveTo>
                  <a:lnTo>
                    <a:pt x="1" y="2498"/>
                  </a:lnTo>
                  <a:lnTo>
                    <a:pt x="40315" y="2498"/>
                  </a:lnTo>
                  <a:lnTo>
                    <a:pt x="40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50;p46">
              <a:extLst>
                <a:ext uri="{FF2B5EF4-FFF2-40B4-BE49-F238E27FC236}">
                  <a16:creationId xmlns:a16="http://schemas.microsoft.com/office/drawing/2014/main" id="{40DA4CAA-4077-7648-AE7C-4053C35B55C4}"/>
                </a:ext>
              </a:extLst>
            </p:cNvPr>
            <p:cNvSpPr/>
            <p:nvPr/>
          </p:nvSpPr>
          <p:spPr>
            <a:xfrm>
              <a:off x="1425475" y="3192625"/>
              <a:ext cx="1007875" cy="62475"/>
            </a:xfrm>
            <a:custGeom>
              <a:avLst/>
              <a:gdLst/>
              <a:ahLst/>
              <a:cxnLst/>
              <a:rect l="l" t="t" r="r" b="b"/>
              <a:pathLst>
                <a:path w="40315" h="2499" extrusionOk="0">
                  <a:moveTo>
                    <a:pt x="1" y="0"/>
                  </a:moveTo>
                  <a:lnTo>
                    <a:pt x="1" y="2498"/>
                  </a:lnTo>
                  <a:lnTo>
                    <a:pt x="40315" y="2498"/>
                  </a:lnTo>
                  <a:lnTo>
                    <a:pt x="40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51;p46">
              <a:extLst>
                <a:ext uri="{FF2B5EF4-FFF2-40B4-BE49-F238E27FC236}">
                  <a16:creationId xmlns:a16="http://schemas.microsoft.com/office/drawing/2014/main" id="{0FE798B5-09F0-E344-B22D-C42FF6820FF2}"/>
                </a:ext>
              </a:extLst>
            </p:cNvPr>
            <p:cNvSpPr/>
            <p:nvPr/>
          </p:nvSpPr>
          <p:spPr>
            <a:xfrm>
              <a:off x="1425475" y="3312625"/>
              <a:ext cx="1007875" cy="62475"/>
            </a:xfrm>
            <a:custGeom>
              <a:avLst/>
              <a:gdLst/>
              <a:ahLst/>
              <a:cxnLst/>
              <a:rect l="l" t="t" r="r" b="b"/>
              <a:pathLst>
                <a:path w="40315" h="2499" extrusionOk="0">
                  <a:moveTo>
                    <a:pt x="1" y="1"/>
                  </a:moveTo>
                  <a:lnTo>
                    <a:pt x="1" y="2498"/>
                  </a:lnTo>
                  <a:lnTo>
                    <a:pt x="40315" y="2498"/>
                  </a:lnTo>
                  <a:lnTo>
                    <a:pt x="40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52;p46">
              <a:extLst>
                <a:ext uri="{FF2B5EF4-FFF2-40B4-BE49-F238E27FC236}">
                  <a16:creationId xmlns:a16="http://schemas.microsoft.com/office/drawing/2014/main" id="{7A3233BA-5190-9049-A393-C97E44688934}"/>
                </a:ext>
              </a:extLst>
            </p:cNvPr>
            <p:cNvSpPr/>
            <p:nvPr/>
          </p:nvSpPr>
          <p:spPr>
            <a:xfrm>
              <a:off x="1425475" y="3431650"/>
              <a:ext cx="1007875" cy="62475"/>
            </a:xfrm>
            <a:custGeom>
              <a:avLst/>
              <a:gdLst/>
              <a:ahLst/>
              <a:cxnLst/>
              <a:rect l="l" t="t" r="r" b="b"/>
              <a:pathLst>
                <a:path w="40315" h="2499" extrusionOk="0">
                  <a:moveTo>
                    <a:pt x="1" y="1"/>
                  </a:moveTo>
                  <a:lnTo>
                    <a:pt x="1" y="2499"/>
                  </a:lnTo>
                  <a:lnTo>
                    <a:pt x="40315" y="2499"/>
                  </a:lnTo>
                  <a:lnTo>
                    <a:pt x="40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53;p46">
              <a:extLst>
                <a:ext uri="{FF2B5EF4-FFF2-40B4-BE49-F238E27FC236}">
                  <a16:creationId xmlns:a16="http://schemas.microsoft.com/office/drawing/2014/main" id="{DAC52FFC-6A13-2B45-83F3-5687FCCF9F03}"/>
                </a:ext>
              </a:extLst>
            </p:cNvPr>
            <p:cNvSpPr/>
            <p:nvPr/>
          </p:nvSpPr>
          <p:spPr>
            <a:xfrm>
              <a:off x="1175725" y="2228675"/>
              <a:ext cx="255650" cy="255650"/>
            </a:xfrm>
            <a:custGeom>
              <a:avLst/>
              <a:gdLst/>
              <a:ahLst/>
              <a:cxnLst/>
              <a:rect l="l" t="t" r="r" b="b"/>
              <a:pathLst>
                <a:path w="10226" h="10226" extrusionOk="0">
                  <a:moveTo>
                    <a:pt x="0" y="1"/>
                  </a:moveTo>
                  <a:lnTo>
                    <a:pt x="0" y="10226"/>
                  </a:lnTo>
                  <a:lnTo>
                    <a:pt x="10225" y="10226"/>
                  </a:lnTo>
                  <a:lnTo>
                    <a:pt x="10225" y="1"/>
                  </a:lnTo>
                  <a:close/>
                </a:path>
              </a:pathLst>
            </a:custGeom>
            <a:solidFill>
              <a:schemeClr val="lt1"/>
            </a:solidFill>
            <a:ln w="1267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54;p46">
              <a:extLst>
                <a:ext uri="{FF2B5EF4-FFF2-40B4-BE49-F238E27FC236}">
                  <a16:creationId xmlns:a16="http://schemas.microsoft.com/office/drawing/2014/main" id="{5D1F6234-1BF8-2641-A31C-7E0B58266ECD}"/>
                </a:ext>
              </a:extLst>
            </p:cNvPr>
            <p:cNvSpPr/>
            <p:nvPr/>
          </p:nvSpPr>
          <p:spPr>
            <a:xfrm>
              <a:off x="5621775" y="2984275"/>
              <a:ext cx="1315225" cy="1310350"/>
            </a:xfrm>
            <a:custGeom>
              <a:avLst/>
              <a:gdLst/>
              <a:ahLst/>
              <a:cxnLst/>
              <a:rect l="l" t="t" r="r" b="b"/>
              <a:pathLst>
                <a:path w="52609" h="52414" extrusionOk="0">
                  <a:moveTo>
                    <a:pt x="26304" y="11027"/>
                  </a:moveTo>
                  <a:cubicBezTo>
                    <a:pt x="34695" y="11027"/>
                    <a:pt x="41486" y="17818"/>
                    <a:pt x="41486" y="26208"/>
                  </a:cubicBezTo>
                  <a:cubicBezTo>
                    <a:pt x="41486" y="34599"/>
                    <a:pt x="34695" y="41390"/>
                    <a:pt x="26304" y="41390"/>
                  </a:cubicBezTo>
                  <a:cubicBezTo>
                    <a:pt x="17914" y="41390"/>
                    <a:pt x="11123" y="34599"/>
                    <a:pt x="11123" y="26208"/>
                  </a:cubicBezTo>
                  <a:cubicBezTo>
                    <a:pt x="11123" y="17818"/>
                    <a:pt x="17914" y="11027"/>
                    <a:pt x="26304" y="11027"/>
                  </a:cubicBezTo>
                  <a:close/>
                  <a:moveTo>
                    <a:pt x="24201" y="0"/>
                  </a:moveTo>
                  <a:cubicBezTo>
                    <a:pt x="23076" y="0"/>
                    <a:pt x="21957" y="487"/>
                    <a:pt x="21192" y="1427"/>
                  </a:cubicBezTo>
                  <a:lnTo>
                    <a:pt x="18850" y="4393"/>
                  </a:lnTo>
                  <a:cubicBezTo>
                    <a:pt x="18104" y="5281"/>
                    <a:pt x="17035" y="5813"/>
                    <a:pt x="15877" y="5813"/>
                  </a:cubicBezTo>
                  <a:cubicBezTo>
                    <a:pt x="15763" y="5813"/>
                    <a:pt x="15649" y="5808"/>
                    <a:pt x="15533" y="5798"/>
                  </a:cubicBezTo>
                  <a:lnTo>
                    <a:pt x="11787" y="5525"/>
                  </a:lnTo>
                  <a:cubicBezTo>
                    <a:pt x="11670" y="5514"/>
                    <a:pt x="11555" y="5509"/>
                    <a:pt x="11441" y="5509"/>
                  </a:cubicBezTo>
                  <a:cubicBezTo>
                    <a:pt x="9407" y="5509"/>
                    <a:pt x="7722" y="7122"/>
                    <a:pt x="7611" y="9154"/>
                  </a:cubicBezTo>
                  <a:lnTo>
                    <a:pt x="7455" y="12940"/>
                  </a:lnTo>
                  <a:cubicBezTo>
                    <a:pt x="7377" y="14188"/>
                    <a:pt x="6674" y="15359"/>
                    <a:pt x="5620" y="16023"/>
                  </a:cubicBezTo>
                  <a:lnTo>
                    <a:pt x="2381" y="18013"/>
                  </a:lnTo>
                  <a:cubicBezTo>
                    <a:pt x="547" y="19145"/>
                    <a:pt x="1" y="21564"/>
                    <a:pt x="1171" y="23399"/>
                  </a:cubicBezTo>
                  <a:lnTo>
                    <a:pt x="3240" y="26560"/>
                  </a:lnTo>
                  <a:cubicBezTo>
                    <a:pt x="3942" y="27613"/>
                    <a:pt x="4059" y="28940"/>
                    <a:pt x="3591" y="30150"/>
                  </a:cubicBezTo>
                  <a:lnTo>
                    <a:pt x="2147" y="33623"/>
                  </a:lnTo>
                  <a:cubicBezTo>
                    <a:pt x="1289" y="35614"/>
                    <a:pt x="2303" y="37916"/>
                    <a:pt x="4333" y="38697"/>
                  </a:cubicBezTo>
                  <a:lnTo>
                    <a:pt x="7845" y="40024"/>
                  </a:lnTo>
                  <a:cubicBezTo>
                    <a:pt x="9055" y="40492"/>
                    <a:pt x="9952" y="41507"/>
                    <a:pt x="10226" y="42756"/>
                  </a:cubicBezTo>
                  <a:lnTo>
                    <a:pt x="11123" y="46424"/>
                  </a:lnTo>
                  <a:cubicBezTo>
                    <a:pt x="11550" y="48197"/>
                    <a:pt x="13137" y="49362"/>
                    <a:pt x="14884" y="49362"/>
                  </a:cubicBezTo>
                  <a:cubicBezTo>
                    <a:pt x="15214" y="49362"/>
                    <a:pt x="15550" y="49321"/>
                    <a:pt x="15884" y="49234"/>
                  </a:cubicBezTo>
                  <a:lnTo>
                    <a:pt x="19514" y="48258"/>
                  </a:lnTo>
                  <a:cubicBezTo>
                    <a:pt x="19855" y="48162"/>
                    <a:pt x="20200" y="48116"/>
                    <a:pt x="20540" y="48116"/>
                  </a:cubicBezTo>
                  <a:cubicBezTo>
                    <a:pt x="21444" y="48116"/>
                    <a:pt x="22317" y="48443"/>
                    <a:pt x="23026" y="49039"/>
                  </a:cubicBezTo>
                  <a:lnTo>
                    <a:pt x="25914" y="51497"/>
                  </a:lnTo>
                  <a:cubicBezTo>
                    <a:pt x="26632" y="52112"/>
                    <a:pt x="27513" y="52413"/>
                    <a:pt x="28393" y="52413"/>
                  </a:cubicBezTo>
                  <a:cubicBezTo>
                    <a:pt x="29523" y="52413"/>
                    <a:pt x="30649" y="51917"/>
                    <a:pt x="31417" y="50951"/>
                  </a:cubicBezTo>
                  <a:lnTo>
                    <a:pt x="33758" y="48024"/>
                  </a:lnTo>
                  <a:cubicBezTo>
                    <a:pt x="34504" y="47136"/>
                    <a:pt x="35574" y="46603"/>
                    <a:pt x="36731" y="46603"/>
                  </a:cubicBezTo>
                  <a:cubicBezTo>
                    <a:pt x="36845" y="46603"/>
                    <a:pt x="36960" y="46609"/>
                    <a:pt x="37076" y="46619"/>
                  </a:cubicBezTo>
                  <a:lnTo>
                    <a:pt x="40822" y="46892"/>
                  </a:lnTo>
                  <a:cubicBezTo>
                    <a:pt x="40919" y="46899"/>
                    <a:pt x="41015" y="46903"/>
                    <a:pt x="41110" y="46903"/>
                  </a:cubicBezTo>
                  <a:cubicBezTo>
                    <a:pt x="43170" y="46903"/>
                    <a:pt x="44886" y="45314"/>
                    <a:pt x="44998" y="43263"/>
                  </a:cubicBezTo>
                  <a:lnTo>
                    <a:pt x="45154" y="39477"/>
                  </a:lnTo>
                  <a:cubicBezTo>
                    <a:pt x="45232" y="38189"/>
                    <a:pt x="45935" y="37058"/>
                    <a:pt x="46988" y="36394"/>
                  </a:cubicBezTo>
                  <a:lnTo>
                    <a:pt x="50227" y="34404"/>
                  </a:lnTo>
                  <a:cubicBezTo>
                    <a:pt x="52062" y="33272"/>
                    <a:pt x="52608" y="30814"/>
                    <a:pt x="51437" y="29018"/>
                  </a:cubicBezTo>
                  <a:lnTo>
                    <a:pt x="49369" y="25857"/>
                  </a:lnTo>
                  <a:cubicBezTo>
                    <a:pt x="48666" y="24804"/>
                    <a:pt x="48549" y="23438"/>
                    <a:pt x="49018" y="22267"/>
                  </a:cubicBezTo>
                  <a:lnTo>
                    <a:pt x="50462" y="18793"/>
                  </a:lnTo>
                  <a:cubicBezTo>
                    <a:pt x="51281" y="16764"/>
                    <a:pt x="50306" y="14501"/>
                    <a:pt x="48276" y="13720"/>
                  </a:cubicBezTo>
                  <a:lnTo>
                    <a:pt x="44764" y="12354"/>
                  </a:lnTo>
                  <a:cubicBezTo>
                    <a:pt x="43554" y="11925"/>
                    <a:pt x="42656" y="10910"/>
                    <a:pt x="42383" y="9661"/>
                  </a:cubicBezTo>
                  <a:lnTo>
                    <a:pt x="41486" y="5993"/>
                  </a:lnTo>
                  <a:cubicBezTo>
                    <a:pt x="41061" y="4231"/>
                    <a:pt x="39491" y="3042"/>
                    <a:pt x="37756" y="3042"/>
                  </a:cubicBezTo>
                  <a:cubicBezTo>
                    <a:pt x="37416" y="3042"/>
                    <a:pt x="37070" y="3087"/>
                    <a:pt x="36724" y="3183"/>
                  </a:cubicBezTo>
                  <a:lnTo>
                    <a:pt x="33095" y="4159"/>
                  </a:lnTo>
                  <a:cubicBezTo>
                    <a:pt x="32753" y="4255"/>
                    <a:pt x="32409" y="4301"/>
                    <a:pt x="32069" y="4301"/>
                  </a:cubicBezTo>
                  <a:cubicBezTo>
                    <a:pt x="31165" y="4301"/>
                    <a:pt x="30291" y="3974"/>
                    <a:pt x="29583" y="3378"/>
                  </a:cubicBezTo>
                  <a:lnTo>
                    <a:pt x="26695" y="920"/>
                  </a:lnTo>
                  <a:cubicBezTo>
                    <a:pt x="25973" y="301"/>
                    <a:pt x="25086" y="0"/>
                    <a:pt x="24201" y="0"/>
                  </a:cubicBezTo>
                  <a:close/>
                </a:path>
              </a:pathLst>
            </a:custGeom>
            <a:solidFill>
              <a:schemeClr val="l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55;p46">
              <a:extLst>
                <a:ext uri="{FF2B5EF4-FFF2-40B4-BE49-F238E27FC236}">
                  <a16:creationId xmlns:a16="http://schemas.microsoft.com/office/drawing/2014/main" id="{29D9C9A6-E405-444F-96A0-7188F3D113CC}"/>
                </a:ext>
              </a:extLst>
            </p:cNvPr>
            <p:cNvSpPr/>
            <p:nvPr/>
          </p:nvSpPr>
          <p:spPr>
            <a:xfrm>
              <a:off x="5826675" y="3185800"/>
              <a:ext cx="905425" cy="906400"/>
            </a:xfrm>
            <a:custGeom>
              <a:avLst/>
              <a:gdLst/>
              <a:ahLst/>
              <a:cxnLst/>
              <a:rect l="l" t="t" r="r" b="b"/>
              <a:pathLst>
                <a:path w="36217" h="36256" extrusionOk="0">
                  <a:moveTo>
                    <a:pt x="18108" y="0"/>
                  </a:moveTo>
                  <a:cubicBezTo>
                    <a:pt x="8079" y="0"/>
                    <a:pt x="0" y="8118"/>
                    <a:pt x="0" y="18147"/>
                  </a:cubicBezTo>
                  <a:cubicBezTo>
                    <a:pt x="0" y="28138"/>
                    <a:pt x="8079" y="36256"/>
                    <a:pt x="18108" y="36256"/>
                  </a:cubicBezTo>
                  <a:cubicBezTo>
                    <a:pt x="28099" y="36256"/>
                    <a:pt x="36217" y="28138"/>
                    <a:pt x="36217" y="18147"/>
                  </a:cubicBezTo>
                  <a:cubicBezTo>
                    <a:pt x="36217" y="8118"/>
                    <a:pt x="28099" y="0"/>
                    <a:pt x="18108" y="0"/>
                  </a:cubicBezTo>
                  <a:close/>
                </a:path>
              </a:pathLst>
            </a:custGeom>
            <a:solidFill>
              <a:schemeClr val="accent1"/>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56;p46">
              <a:extLst>
                <a:ext uri="{FF2B5EF4-FFF2-40B4-BE49-F238E27FC236}">
                  <a16:creationId xmlns:a16="http://schemas.microsoft.com/office/drawing/2014/main" id="{5441999A-388A-1746-8D93-EB29EC751998}"/>
                </a:ext>
              </a:extLst>
            </p:cNvPr>
            <p:cNvSpPr/>
            <p:nvPr/>
          </p:nvSpPr>
          <p:spPr>
            <a:xfrm>
              <a:off x="6074475" y="3433600"/>
              <a:ext cx="409800" cy="410775"/>
            </a:xfrm>
            <a:custGeom>
              <a:avLst/>
              <a:gdLst/>
              <a:ahLst/>
              <a:cxnLst/>
              <a:rect l="l" t="t" r="r" b="b"/>
              <a:pathLst>
                <a:path w="16392" h="16431" extrusionOk="0">
                  <a:moveTo>
                    <a:pt x="8196" y="1"/>
                  </a:moveTo>
                  <a:cubicBezTo>
                    <a:pt x="3669" y="1"/>
                    <a:pt x="1" y="3708"/>
                    <a:pt x="1" y="8235"/>
                  </a:cubicBezTo>
                  <a:cubicBezTo>
                    <a:pt x="1" y="12762"/>
                    <a:pt x="3669" y="16431"/>
                    <a:pt x="8196" y="16431"/>
                  </a:cubicBezTo>
                  <a:cubicBezTo>
                    <a:pt x="12723" y="16431"/>
                    <a:pt x="16392" y="12762"/>
                    <a:pt x="16392" y="8235"/>
                  </a:cubicBezTo>
                  <a:cubicBezTo>
                    <a:pt x="16392" y="3708"/>
                    <a:pt x="12723" y="1"/>
                    <a:pt x="8196" y="1"/>
                  </a:cubicBezTo>
                  <a:close/>
                </a:path>
              </a:pathLst>
            </a:custGeom>
            <a:solidFill>
              <a:schemeClr val="lt1"/>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57;p46">
              <a:extLst>
                <a:ext uri="{FF2B5EF4-FFF2-40B4-BE49-F238E27FC236}">
                  <a16:creationId xmlns:a16="http://schemas.microsoft.com/office/drawing/2014/main" id="{E25A4571-B27E-F744-8276-57049C1C4C86}"/>
                </a:ext>
              </a:extLst>
            </p:cNvPr>
            <p:cNvSpPr/>
            <p:nvPr/>
          </p:nvSpPr>
          <p:spPr>
            <a:xfrm>
              <a:off x="4007075" y="2026725"/>
              <a:ext cx="167825" cy="458575"/>
            </a:xfrm>
            <a:custGeom>
              <a:avLst/>
              <a:gdLst/>
              <a:ahLst/>
              <a:cxnLst/>
              <a:rect l="l" t="t" r="r" b="b"/>
              <a:pathLst>
                <a:path w="6713" h="18343" extrusionOk="0">
                  <a:moveTo>
                    <a:pt x="0" y="0"/>
                  </a:moveTo>
                  <a:lnTo>
                    <a:pt x="0" y="18343"/>
                  </a:lnTo>
                  <a:lnTo>
                    <a:pt x="6713" y="18343"/>
                  </a:lnTo>
                  <a:lnTo>
                    <a:pt x="6713" y="0"/>
                  </a:lnTo>
                  <a:close/>
                </a:path>
              </a:pathLst>
            </a:custGeom>
            <a:solidFill>
              <a:schemeClr val="lt1"/>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58;p46">
              <a:extLst>
                <a:ext uri="{FF2B5EF4-FFF2-40B4-BE49-F238E27FC236}">
                  <a16:creationId xmlns:a16="http://schemas.microsoft.com/office/drawing/2014/main" id="{4DBBDF88-13F3-0D49-AD08-8E0A5E6384DF}"/>
                </a:ext>
              </a:extLst>
            </p:cNvPr>
            <p:cNvSpPr/>
            <p:nvPr/>
          </p:nvSpPr>
          <p:spPr>
            <a:xfrm>
              <a:off x="4379775" y="1710600"/>
              <a:ext cx="166850" cy="774700"/>
            </a:xfrm>
            <a:custGeom>
              <a:avLst/>
              <a:gdLst/>
              <a:ahLst/>
              <a:cxnLst/>
              <a:rect l="l" t="t" r="r" b="b"/>
              <a:pathLst>
                <a:path w="6674" h="30988" extrusionOk="0">
                  <a:moveTo>
                    <a:pt x="0" y="1"/>
                  </a:moveTo>
                  <a:lnTo>
                    <a:pt x="0" y="30988"/>
                  </a:lnTo>
                  <a:lnTo>
                    <a:pt x="6674" y="30988"/>
                  </a:lnTo>
                  <a:lnTo>
                    <a:pt x="6674" y="1"/>
                  </a:lnTo>
                  <a:close/>
                </a:path>
              </a:pathLst>
            </a:custGeom>
            <a:solidFill>
              <a:schemeClr val="l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9;p46">
              <a:extLst>
                <a:ext uri="{FF2B5EF4-FFF2-40B4-BE49-F238E27FC236}">
                  <a16:creationId xmlns:a16="http://schemas.microsoft.com/office/drawing/2014/main" id="{C1DF53BB-0A46-954B-BDA1-5311B34BF46B}"/>
                </a:ext>
              </a:extLst>
            </p:cNvPr>
            <p:cNvSpPr/>
            <p:nvPr/>
          </p:nvSpPr>
          <p:spPr>
            <a:xfrm>
              <a:off x="4752475" y="1884275"/>
              <a:ext cx="166850" cy="601025"/>
            </a:xfrm>
            <a:custGeom>
              <a:avLst/>
              <a:gdLst/>
              <a:ahLst/>
              <a:cxnLst/>
              <a:rect l="l" t="t" r="r" b="b"/>
              <a:pathLst>
                <a:path w="6674" h="24041" extrusionOk="0">
                  <a:moveTo>
                    <a:pt x="0" y="0"/>
                  </a:moveTo>
                  <a:lnTo>
                    <a:pt x="0" y="24041"/>
                  </a:lnTo>
                  <a:lnTo>
                    <a:pt x="6674" y="24041"/>
                  </a:lnTo>
                  <a:lnTo>
                    <a:pt x="6674" y="0"/>
                  </a:lnTo>
                  <a:close/>
                </a:path>
              </a:pathLst>
            </a:custGeom>
            <a:solidFill>
              <a:schemeClr val="lt1"/>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0;p46">
              <a:extLst>
                <a:ext uri="{FF2B5EF4-FFF2-40B4-BE49-F238E27FC236}">
                  <a16:creationId xmlns:a16="http://schemas.microsoft.com/office/drawing/2014/main" id="{AF99968A-765E-8047-97D2-F8720C4DAF91}"/>
                </a:ext>
              </a:extLst>
            </p:cNvPr>
            <p:cNvSpPr/>
            <p:nvPr/>
          </p:nvSpPr>
          <p:spPr>
            <a:xfrm>
              <a:off x="5125175" y="1388650"/>
              <a:ext cx="166850" cy="1096650"/>
            </a:xfrm>
            <a:custGeom>
              <a:avLst/>
              <a:gdLst/>
              <a:ahLst/>
              <a:cxnLst/>
              <a:rect l="l" t="t" r="r" b="b"/>
              <a:pathLst>
                <a:path w="6674" h="43866" extrusionOk="0">
                  <a:moveTo>
                    <a:pt x="0" y="0"/>
                  </a:moveTo>
                  <a:lnTo>
                    <a:pt x="0" y="43866"/>
                  </a:lnTo>
                  <a:lnTo>
                    <a:pt x="6674" y="43866"/>
                  </a:lnTo>
                  <a:lnTo>
                    <a:pt x="6674" y="0"/>
                  </a:lnTo>
                  <a:close/>
                </a:path>
              </a:pathLst>
            </a:custGeom>
            <a:solidFill>
              <a:schemeClr val="lt2"/>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61;p46">
              <a:extLst>
                <a:ext uri="{FF2B5EF4-FFF2-40B4-BE49-F238E27FC236}">
                  <a16:creationId xmlns:a16="http://schemas.microsoft.com/office/drawing/2014/main" id="{C98CD4A6-C418-EF41-B6E4-608F6C19A92D}"/>
                </a:ext>
              </a:extLst>
            </p:cNvPr>
            <p:cNvSpPr/>
            <p:nvPr/>
          </p:nvSpPr>
          <p:spPr>
            <a:xfrm>
              <a:off x="5496900" y="1421825"/>
              <a:ext cx="167825" cy="1063475"/>
            </a:xfrm>
            <a:custGeom>
              <a:avLst/>
              <a:gdLst/>
              <a:ahLst/>
              <a:cxnLst/>
              <a:rect l="l" t="t" r="r" b="b"/>
              <a:pathLst>
                <a:path w="6713" h="42539" extrusionOk="0">
                  <a:moveTo>
                    <a:pt x="0" y="0"/>
                  </a:moveTo>
                  <a:lnTo>
                    <a:pt x="0" y="42539"/>
                  </a:lnTo>
                  <a:lnTo>
                    <a:pt x="6713" y="42539"/>
                  </a:lnTo>
                  <a:lnTo>
                    <a:pt x="6713" y="0"/>
                  </a:lnTo>
                  <a:close/>
                </a:path>
              </a:pathLst>
            </a:custGeom>
            <a:solidFill>
              <a:schemeClr val="lt1"/>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62;p46">
              <a:extLst>
                <a:ext uri="{FF2B5EF4-FFF2-40B4-BE49-F238E27FC236}">
                  <a16:creationId xmlns:a16="http://schemas.microsoft.com/office/drawing/2014/main" id="{EC3A3E04-04A3-3443-8746-F17CC41D346B}"/>
                </a:ext>
              </a:extLst>
            </p:cNvPr>
            <p:cNvSpPr/>
            <p:nvPr/>
          </p:nvSpPr>
          <p:spPr>
            <a:xfrm>
              <a:off x="3908525" y="2482350"/>
              <a:ext cx="1808900" cy="91725"/>
            </a:xfrm>
            <a:custGeom>
              <a:avLst/>
              <a:gdLst/>
              <a:ahLst/>
              <a:cxnLst/>
              <a:rect l="l" t="t" r="r" b="b"/>
              <a:pathLst>
                <a:path w="72356" h="3669" extrusionOk="0">
                  <a:moveTo>
                    <a:pt x="1" y="0"/>
                  </a:moveTo>
                  <a:lnTo>
                    <a:pt x="1" y="3669"/>
                  </a:lnTo>
                  <a:lnTo>
                    <a:pt x="72355" y="3669"/>
                  </a:lnTo>
                  <a:lnTo>
                    <a:pt x="72355" y="0"/>
                  </a:lnTo>
                  <a:close/>
                </a:path>
              </a:pathLst>
            </a:custGeom>
            <a:solidFill>
              <a:schemeClr val="accent1"/>
            </a:solidFill>
            <a:ln w="9525" cap="flat" cmpd="sng">
              <a:solidFill>
                <a:schemeClr val="dk1"/>
              </a:solidFill>
              <a:prstDash val="solid"/>
              <a:miter lim="390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17779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0"/>
          <p:cNvSpPr txBox="1">
            <a:spLocks noGrp="1"/>
          </p:cNvSpPr>
          <p:nvPr>
            <p:ph type="title"/>
          </p:nvPr>
        </p:nvSpPr>
        <p:spPr>
          <a:xfrm>
            <a:off x="722375" y="539500"/>
            <a:ext cx="76992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Triển khai trên local</a:t>
            </a:r>
            <a:endParaRPr/>
          </a:p>
        </p:txBody>
      </p:sp>
      <p:sp>
        <p:nvSpPr>
          <p:cNvPr id="1165" name="Google Shape;1165;p40"/>
          <p:cNvSpPr/>
          <p:nvPr/>
        </p:nvSpPr>
        <p:spPr>
          <a:xfrm>
            <a:off x="1531125" y="136170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3172919" y="1356214"/>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030008" y="136170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7063484" y="1356214"/>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txBox="1"/>
          <p:nvPr/>
        </p:nvSpPr>
        <p:spPr>
          <a:xfrm flipH="1">
            <a:off x="713251" y="1862575"/>
            <a:ext cx="1828800" cy="802800"/>
          </a:xfrm>
          <a:prstGeom prst="rect">
            <a:avLst/>
          </a:prstGeom>
          <a:noFill/>
          <a:ln>
            <a:noFill/>
          </a:ln>
        </p:spPr>
        <p:txBody>
          <a:bodyPr spcFirstLastPara="1" wrap="square" lIns="91425" tIns="91425" rIns="91425" bIns="91425" anchor="t" anchorCtr="0">
            <a:noAutofit/>
          </a:bodyPr>
          <a:lstStyle/>
          <a:p>
            <a:pPr lvl="0" algn="ctr"/>
            <a:r>
              <a:rPr lang="en-US" sz="1600">
                <a:latin typeface="#9Slide01 Noi dung ngan" pitchFamily="2" charset="77"/>
              </a:rPr>
              <a:t>Clone ứng dụng </a:t>
            </a:r>
          </a:p>
        </p:txBody>
      </p:sp>
      <p:sp>
        <p:nvSpPr>
          <p:cNvPr id="1170" name="Google Shape;1170;p40"/>
          <p:cNvSpPr txBox="1"/>
          <p:nvPr/>
        </p:nvSpPr>
        <p:spPr>
          <a:xfrm flipH="1">
            <a:off x="2346732" y="1857089"/>
            <a:ext cx="1828800" cy="802800"/>
          </a:xfrm>
          <a:prstGeom prst="rect">
            <a:avLst/>
          </a:prstGeom>
          <a:noFill/>
          <a:ln>
            <a:noFill/>
          </a:ln>
        </p:spPr>
        <p:txBody>
          <a:bodyPr spcFirstLastPara="1" wrap="square" lIns="91425" tIns="91425" rIns="91425" bIns="91425" anchor="t" anchorCtr="0">
            <a:noAutofit/>
          </a:bodyPr>
          <a:lstStyle/>
          <a:p>
            <a:pPr algn="ctr"/>
            <a:r>
              <a:rPr lang="en-US" sz="1600">
                <a:latin typeface="#9Slide01 Noi dung ngan" pitchFamily="2" charset="77"/>
              </a:rPr>
              <a:t>Build </a:t>
            </a:r>
          </a:p>
          <a:p>
            <a:pPr algn="ctr"/>
            <a:r>
              <a:rPr lang="en-US" sz="1600">
                <a:latin typeface="#9Slide01 Noi dung ngan" pitchFamily="2" charset="77"/>
              </a:rPr>
              <a:t>Docker Image</a:t>
            </a:r>
          </a:p>
        </p:txBody>
      </p:sp>
      <p:sp>
        <p:nvSpPr>
          <p:cNvPr id="1171" name="Google Shape;1171;p40"/>
          <p:cNvSpPr txBox="1"/>
          <p:nvPr/>
        </p:nvSpPr>
        <p:spPr>
          <a:xfrm flipH="1">
            <a:off x="4120694" y="1862575"/>
            <a:ext cx="2011680" cy="802800"/>
          </a:xfrm>
          <a:prstGeom prst="rect">
            <a:avLst/>
          </a:prstGeom>
          <a:noFill/>
          <a:ln>
            <a:noFill/>
          </a:ln>
        </p:spPr>
        <p:txBody>
          <a:bodyPr spcFirstLastPara="1" wrap="square" lIns="91425" tIns="91425" rIns="91425" bIns="91425" anchor="t" anchorCtr="0">
            <a:noAutofit/>
          </a:bodyPr>
          <a:lstStyle/>
          <a:p>
            <a:pPr lvl="0" algn="ctr"/>
            <a:r>
              <a:rPr lang="en-US" sz="1600">
                <a:latin typeface="#9Slide01 Noi dung ngan" pitchFamily="2" charset="77"/>
              </a:rPr>
              <a:t>Tạo file </a:t>
            </a:r>
          </a:p>
          <a:p>
            <a:pPr lvl="0" algn="ctr"/>
            <a:r>
              <a:rPr lang="en-US" sz="1600">
                <a:latin typeface="#9Slide01 Noi dung ngan" pitchFamily="2" charset="77"/>
              </a:rPr>
              <a:t>cấu hình nginx </a:t>
            </a:r>
          </a:p>
        </p:txBody>
      </p:sp>
      <p:sp>
        <p:nvSpPr>
          <p:cNvPr id="1172" name="Google Shape;1172;p40"/>
          <p:cNvSpPr txBox="1"/>
          <p:nvPr/>
        </p:nvSpPr>
        <p:spPr>
          <a:xfrm flipH="1">
            <a:off x="6132372" y="1862575"/>
            <a:ext cx="2045995" cy="802800"/>
          </a:xfrm>
          <a:prstGeom prst="rect">
            <a:avLst/>
          </a:prstGeom>
          <a:noFill/>
          <a:ln>
            <a:noFill/>
          </a:ln>
        </p:spPr>
        <p:txBody>
          <a:bodyPr spcFirstLastPara="1" wrap="square" lIns="91425" tIns="91425" rIns="91425" bIns="91425" anchor="t" anchorCtr="0">
            <a:noAutofit/>
          </a:bodyPr>
          <a:lstStyle/>
          <a:p>
            <a:pPr lvl="0" algn="ctr"/>
            <a:r>
              <a:rPr lang="en-US" sz="1600">
                <a:latin typeface="#9Slide01 Noi dung ngan" pitchFamily="2" charset="77"/>
              </a:rPr>
              <a:t>Tạo và thực thi</a:t>
            </a:r>
          </a:p>
          <a:p>
            <a:pPr lvl="0" algn="ctr"/>
            <a:r>
              <a:rPr lang="en-US" sz="1600">
                <a:latin typeface="#9Slide01 Noi dung ngan" pitchFamily="2" charset="77"/>
              </a:rPr>
              <a:t>Docker-compose</a:t>
            </a:r>
          </a:p>
        </p:txBody>
      </p:sp>
      <p:cxnSp>
        <p:nvCxnSpPr>
          <p:cNvPr id="1173" name="Google Shape;1173;p40"/>
          <p:cNvCxnSpPr>
            <a:stCxn id="1165" idx="2"/>
            <a:endCxn id="1169" idx="0"/>
          </p:cNvCxnSpPr>
          <p:nvPr/>
        </p:nvCxnSpPr>
        <p:spPr>
          <a:xfrm>
            <a:off x="1619325" y="1538100"/>
            <a:ext cx="8326" cy="324475"/>
          </a:xfrm>
          <a:prstGeom prst="straightConnector1">
            <a:avLst/>
          </a:prstGeom>
          <a:noFill/>
          <a:ln w="9525" cap="flat" cmpd="sng">
            <a:solidFill>
              <a:schemeClr val="dk1"/>
            </a:solidFill>
            <a:prstDash val="solid"/>
            <a:round/>
            <a:headEnd type="none" w="med" len="med"/>
            <a:tailEnd type="none" w="med" len="med"/>
          </a:ln>
        </p:spPr>
      </p:cxnSp>
      <p:cxnSp>
        <p:nvCxnSpPr>
          <p:cNvPr id="1174" name="Google Shape;1174;p40"/>
          <p:cNvCxnSpPr>
            <a:cxnSpLocks/>
            <a:stCxn id="1166" idx="2"/>
            <a:endCxn id="1170" idx="0"/>
          </p:cNvCxnSpPr>
          <p:nvPr/>
        </p:nvCxnSpPr>
        <p:spPr>
          <a:xfrm>
            <a:off x="3261119" y="1532614"/>
            <a:ext cx="13" cy="324475"/>
          </a:xfrm>
          <a:prstGeom prst="straightConnector1">
            <a:avLst/>
          </a:prstGeom>
          <a:noFill/>
          <a:ln w="9525" cap="flat" cmpd="sng">
            <a:solidFill>
              <a:schemeClr val="dk1"/>
            </a:solidFill>
            <a:prstDash val="solid"/>
            <a:round/>
            <a:headEnd type="none" w="med" len="med"/>
            <a:tailEnd type="none" w="med" len="med"/>
          </a:ln>
        </p:spPr>
      </p:cxnSp>
      <p:cxnSp>
        <p:nvCxnSpPr>
          <p:cNvPr id="1175" name="Google Shape;1175;p40"/>
          <p:cNvCxnSpPr>
            <a:cxnSpLocks/>
            <a:stCxn id="1167" idx="2"/>
            <a:endCxn id="1171" idx="0"/>
          </p:cNvCxnSpPr>
          <p:nvPr/>
        </p:nvCxnSpPr>
        <p:spPr>
          <a:xfrm>
            <a:off x="5118208" y="1538100"/>
            <a:ext cx="8326" cy="324475"/>
          </a:xfrm>
          <a:prstGeom prst="straightConnector1">
            <a:avLst/>
          </a:prstGeom>
          <a:noFill/>
          <a:ln w="9525" cap="flat" cmpd="sng">
            <a:solidFill>
              <a:schemeClr val="dk1"/>
            </a:solidFill>
            <a:prstDash val="solid"/>
            <a:round/>
            <a:headEnd type="none" w="med" len="med"/>
            <a:tailEnd type="none" w="med" len="med"/>
          </a:ln>
        </p:spPr>
      </p:cxnSp>
      <p:cxnSp>
        <p:nvCxnSpPr>
          <p:cNvPr id="1176" name="Google Shape;1176;p40"/>
          <p:cNvCxnSpPr>
            <a:cxnSpLocks/>
            <a:stCxn id="1168" idx="2"/>
            <a:endCxn id="1172" idx="0"/>
          </p:cNvCxnSpPr>
          <p:nvPr/>
        </p:nvCxnSpPr>
        <p:spPr>
          <a:xfrm>
            <a:off x="7151684" y="1532614"/>
            <a:ext cx="3685" cy="329961"/>
          </a:xfrm>
          <a:prstGeom prst="straightConnector1">
            <a:avLst/>
          </a:prstGeom>
          <a:noFill/>
          <a:ln w="9525" cap="flat" cmpd="sng">
            <a:solidFill>
              <a:schemeClr val="dk1"/>
            </a:solidFill>
            <a:prstDash val="solid"/>
            <a:round/>
            <a:headEnd type="none" w="med" len="med"/>
            <a:tailEnd type="none" w="med" len="med"/>
          </a:ln>
        </p:spPr>
      </p:cxnSp>
      <p:sp>
        <p:nvSpPr>
          <p:cNvPr id="1178" name="Google Shape;1178;p40"/>
          <p:cNvSpPr/>
          <p:nvPr/>
        </p:nvSpPr>
        <p:spPr>
          <a:xfrm>
            <a:off x="5557410" y="318211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txBox="1"/>
          <p:nvPr/>
        </p:nvSpPr>
        <p:spPr>
          <a:xfrm flipH="1">
            <a:off x="2432487" y="2865814"/>
            <a:ext cx="2434134"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n" sz="1600">
                <a:latin typeface="#9Slide01 Noi dung ngan" pitchFamily="2" charset="77"/>
                <a:sym typeface="Darker Grotesque"/>
              </a:rPr>
              <a:t>Truy cập http://localhost:3000</a:t>
            </a:r>
            <a:endParaRPr sz="1600">
              <a:latin typeface="#9Slide01 Noi dung ngan" pitchFamily="2" charset="77"/>
              <a:sym typeface="Darker Grotesque Medium"/>
            </a:endParaRPr>
          </a:p>
        </p:txBody>
      </p:sp>
      <p:cxnSp>
        <p:nvCxnSpPr>
          <p:cNvPr id="1189" name="Google Shape;1189;p40"/>
          <p:cNvCxnSpPr>
            <a:cxnSpLocks/>
            <a:stCxn id="1178" idx="1"/>
            <a:endCxn id="1182" idx="1"/>
          </p:cNvCxnSpPr>
          <p:nvPr/>
        </p:nvCxnSpPr>
        <p:spPr>
          <a:xfrm flipH="1" flipV="1">
            <a:off x="4866621" y="3267214"/>
            <a:ext cx="690789" cy="3096"/>
          </a:xfrm>
          <a:prstGeom prst="straightConnector1">
            <a:avLst/>
          </a:prstGeom>
          <a:noFill/>
          <a:ln w="9525" cap="flat" cmpd="sng">
            <a:solidFill>
              <a:schemeClr val="dk1"/>
            </a:solidFill>
            <a:prstDash val="solid"/>
            <a:round/>
            <a:headEnd type="none" w="med" len="med"/>
            <a:tailEnd type="none" w="med" len="med"/>
          </a:ln>
        </p:spPr>
      </p:cxnSp>
      <p:cxnSp>
        <p:nvCxnSpPr>
          <p:cNvPr id="1192" name="Google Shape;1192;p40"/>
          <p:cNvCxnSpPr>
            <a:cxnSpLocks/>
            <a:stCxn id="1168" idx="3"/>
            <a:endCxn id="1178" idx="3"/>
          </p:cNvCxnSpPr>
          <p:nvPr/>
        </p:nvCxnSpPr>
        <p:spPr>
          <a:xfrm flipH="1">
            <a:off x="5733810" y="1444414"/>
            <a:ext cx="1506074" cy="1825896"/>
          </a:xfrm>
          <a:prstGeom prst="bentConnector3">
            <a:avLst>
              <a:gd name="adj1" fmla="val -74789"/>
            </a:avLst>
          </a:prstGeom>
          <a:noFill/>
          <a:ln w="9525" cap="flat" cmpd="sng">
            <a:solidFill>
              <a:schemeClr val="dk1"/>
            </a:solidFill>
            <a:prstDash val="solid"/>
            <a:round/>
            <a:headEnd type="none" w="med" len="med"/>
            <a:tailEnd type="none" w="med" len="med"/>
          </a:ln>
        </p:spPr>
      </p:cxnSp>
      <p:cxnSp>
        <p:nvCxnSpPr>
          <p:cNvPr id="1193" name="Google Shape;1193;p40"/>
          <p:cNvCxnSpPr>
            <a:cxnSpLocks/>
            <a:stCxn id="1165" idx="3"/>
            <a:endCxn id="1166" idx="1"/>
          </p:cNvCxnSpPr>
          <p:nvPr/>
        </p:nvCxnSpPr>
        <p:spPr>
          <a:xfrm flipV="1">
            <a:off x="1707525" y="1444414"/>
            <a:ext cx="1465394" cy="5486"/>
          </a:xfrm>
          <a:prstGeom prst="straightConnector1">
            <a:avLst/>
          </a:prstGeom>
          <a:noFill/>
          <a:ln w="9525" cap="flat" cmpd="sng">
            <a:solidFill>
              <a:schemeClr val="dk1"/>
            </a:solidFill>
            <a:prstDash val="solid"/>
            <a:round/>
            <a:headEnd type="none" w="med" len="med"/>
            <a:tailEnd type="none" w="med" len="med"/>
          </a:ln>
        </p:spPr>
      </p:cxnSp>
      <p:cxnSp>
        <p:nvCxnSpPr>
          <p:cNvPr id="1194" name="Google Shape;1194;p40"/>
          <p:cNvCxnSpPr>
            <a:cxnSpLocks/>
            <a:stCxn id="1166" idx="3"/>
            <a:endCxn id="1167" idx="1"/>
          </p:cNvCxnSpPr>
          <p:nvPr/>
        </p:nvCxnSpPr>
        <p:spPr>
          <a:xfrm>
            <a:off x="3349319" y="1444414"/>
            <a:ext cx="1680689" cy="5486"/>
          </a:xfrm>
          <a:prstGeom prst="straightConnector1">
            <a:avLst/>
          </a:prstGeom>
          <a:noFill/>
          <a:ln w="9525" cap="flat" cmpd="sng">
            <a:solidFill>
              <a:schemeClr val="dk1"/>
            </a:solidFill>
            <a:prstDash val="solid"/>
            <a:round/>
            <a:headEnd type="none" w="med" len="med"/>
            <a:tailEnd type="none" w="med" len="med"/>
          </a:ln>
        </p:spPr>
      </p:cxnSp>
      <p:cxnSp>
        <p:nvCxnSpPr>
          <p:cNvPr id="1195" name="Google Shape;1195;p40"/>
          <p:cNvCxnSpPr>
            <a:stCxn id="1167" idx="3"/>
            <a:endCxn id="1168" idx="1"/>
          </p:cNvCxnSpPr>
          <p:nvPr/>
        </p:nvCxnSpPr>
        <p:spPr>
          <a:xfrm flipV="1">
            <a:off x="5206408" y="1444414"/>
            <a:ext cx="1857076" cy="5486"/>
          </a:xfrm>
          <a:prstGeom prst="straightConnector1">
            <a:avLst/>
          </a:prstGeom>
          <a:noFill/>
          <a:ln w="9525" cap="flat" cmpd="sng">
            <a:solidFill>
              <a:schemeClr val="dk1"/>
            </a:solidFill>
            <a:prstDash val="solid"/>
            <a:round/>
            <a:headEnd type="none" w="med" len="med"/>
            <a:tailEnd type="none" w="med" len="med"/>
          </a:ln>
        </p:spPr>
      </p:cxnSp>
      <p:grpSp>
        <p:nvGrpSpPr>
          <p:cNvPr id="1196" name="Google Shape;1196;p40"/>
          <p:cNvGrpSpPr/>
          <p:nvPr/>
        </p:nvGrpSpPr>
        <p:grpSpPr>
          <a:xfrm>
            <a:off x="8343458" y="467593"/>
            <a:ext cx="541133" cy="510373"/>
            <a:chOff x="283800" y="1696800"/>
            <a:chExt cx="1158000" cy="1092175"/>
          </a:xfrm>
        </p:grpSpPr>
        <p:sp>
          <p:nvSpPr>
            <p:cNvPr id="1197" name="Google Shape;1197;p40"/>
            <p:cNvSpPr/>
            <p:nvPr/>
          </p:nvSpPr>
          <p:spPr>
            <a:xfrm>
              <a:off x="283800" y="1799275"/>
              <a:ext cx="1158000" cy="989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424775"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254627"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1101901"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1255353"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33463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88090"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64154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94995"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94844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101901"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25535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33463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488090"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64154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794995"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94844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101901"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25535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33463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88090"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64154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794995"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94844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101901"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25535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334638"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488090"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641543"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794995"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rot="-8100000">
              <a:off x="114361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rot="-8100000">
              <a:off x="129706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rot="-8100000">
              <a:off x="11436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rot="-8100000">
              <a:off x="12970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rot="-8100000">
              <a:off x="8367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rot="-8100000">
              <a:off x="9901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rot="-8100000">
              <a:off x="5298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rot="-8100000">
              <a:off x="6832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rot="-8100000">
              <a:off x="3763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281;p41">
            <a:extLst>
              <a:ext uri="{FF2B5EF4-FFF2-40B4-BE49-F238E27FC236}">
                <a16:creationId xmlns:a16="http://schemas.microsoft.com/office/drawing/2014/main" id="{76ED78E1-B7E0-854D-B07C-F035C0435F21}"/>
              </a:ext>
            </a:extLst>
          </p:cNvPr>
          <p:cNvGrpSpPr/>
          <p:nvPr/>
        </p:nvGrpSpPr>
        <p:grpSpPr>
          <a:xfrm rot="472017">
            <a:off x="361916" y="2999351"/>
            <a:ext cx="1272278" cy="1501631"/>
            <a:chOff x="82381" y="4248542"/>
            <a:chExt cx="758256" cy="894946"/>
          </a:xfrm>
        </p:grpSpPr>
        <p:grpSp>
          <p:nvGrpSpPr>
            <p:cNvPr id="102" name="Google Shape;1282;p41">
              <a:extLst>
                <a:ext uri="{FF2B5EF4-FFF2-40B4-BE49-F238E27FC236}">
                  <a16:creationId xmlns:a16="http://schemas.microsoft.com/office/drawing/2014/main" id="{8CCCFCD9-CA2E-564A-9849-CC1ADE72D787}"/>
                </a:ext>
              </a:extLst>
            </p:cNvPr>
            <p:cNvGrpSpPr/>
            <p:nvPr/>
          </p:nvGrpSpPr>
          <p:grpSpPr>
            <a:xfrm>
              <a:off x="82381" y="4248542"/>
              <a:ext cx="758256" cy="894946"/>
              <a:chOff x="6768050" y="956250"/>
              <a:chExt cx="322525" cy="380650"/>
            </a:xfrm>
          </p:grpSpPr>
          <p:sp>
            <p:nvSpPr>
              <p:cNvPr id="113" name="Google Shape;1283;p41">
                <a:extLst>
                  <a:ext uri="{FF2B5EF4-FFF2-40B4-BE49-F238E27FC236}">
                    <a16:creationId xmlns:a16="http://schemas.microsoft.com/office/drawing/2014/main" id="{009A732E-6820-C84A-A41F-7DD759EAD258}"/>
                  </a:ext>
                </a:extLst>
              </p:cNvPr>
              <p:cNvSpPr/>
              <p:nvPr/>
            </p:nvSpPr>
            <p:spPr>
              <a:xfrm>
                <a:off x="6768050" y="956250"/>
                <a:ext cx="322525" cy="380650"/>
              </a:xfrm>
              <a:custGeom>
                <a:avLst/>
                <a:gdLst/>
                <a:ahLst/>
                <a:cxnLst/>
                <a:rect l="l" t="t" r="r" b="b"/>
                <a:pathLst>
                  <a:path w="12901" h="15226" extrusionOk="0">
                    <a:moveTo>
                      <a:pt x="0" y="0"/>
                    </a:moveTo>
                    <a:lnTo>
                      <a:pt x="0" y="15225"/>
                    </a:lnTo>
                    <a:lnTo>
                      <a:pt x="12900" y="15225"/>
                    </a:lnTo>
                    <a:lnTo>
                      <a:pt x="12900" y="0"/>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84;p41">
                <a:extLst>
                  <a:ext uri="{FF2B5EF4-FFF2-40B4-BE49-F238E27FC236}">
                    <a16:creationId xmlns:a16="http://schemas.microsoft.com/office/drawing/2014/main" id="{07EC9A1F-3AB8-3443-96BD-092F9D4DC9FE}"/>
                  </a:ext>
                </a:extLst>
              </p:cNvPr>
              <p:cNvSpPr/>
              <p:nvPr/>
            </p:nvSpPr>
            <p:spPr>
              <a:xfrm>
                <a:off x="6768050" y="956250"/>
                <a:ext cx="322525" cy="107525"/>
              </a:xfrm>
              <a:custGeom>
                <a:avLst/>
                <a:gdLst/>
                <a:ahLst/>
                <a:cxnLst/>
                <a:rect l="l" t="t" r="r" b="b"/>
                <a:pathLst>
                  <a:path w="12901" h="4301" extrusionOk="0">
                    <a:moveTo>
                      <a:pt x="0" y="0"/>
                    </a:moveTo>
                    <a:lnTo>
                      <a:pt x="0" y="4300"/>
                    </a:lnTo>
                    <a:lnTo>
                      <a:pt x="12900" y="4300"/>
                    </a:lnTo>
                    <a:lnTo>
                      <a:pt x="12900" y="0"/>
                    </a:ln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85;p41">
                <a:extLst>
                  <a:ext uri="{FF2B5EF4-FFF2-40B4-BE49-F238E27FC236}">
                    <a16:creationId xmlns:a16="http://schemas.microsoft.com/office/drawing/2014/main" id="{B43546BB-B435-F34A-9811-20168C2A713B}"/>
                  </a:ext>
                </a:extLst>
              </p:cNvPr>
              <p:cNvSpPr/>
              <p:nvPr/>
            </p:nvSpPr>
            <p:spPr>
              <a:xfrm>
                <a:off x="6865150" y="990975"/>
                <a:ext cx="33325" cy="4750"/>
              </a:xfrm>
              <a:custGeom>
                <a:avLst/>
                <a:gdLst/>
                <a:ahLst/>
                <a:cxnLst/>
                <a:rect l="l" t="t" r="r" b="b"/>
                <a:pathLst>
                  <a:path w="1333" h="190" extrusionOk="0">
                    <a:moveTo>
                      <a:pt x="0" y="1"/>
                    </a:moveTo>
                    <a:lnTo>
                      <a:pt x="0" y="190"/>
                    </a:lnTo>
                    <a:lnTo>
                      <a:pt x="1333" y="190"/>
                    </a:lnTo>
                    <a:lnTo>
                      <a:pt x="13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86;p41">
                <a:extLst>
                  <a:ext uri="{FF2B5EF4-FFF2-40B4-BE49-F238E27FC236}">
                    <a16:creationId xmlns:a16="http://schemas.microsoft.com/office/drawing/2014/main" id="{10559CEA-8F7A-AB4C-9A98-9A1C5111046F}"/>
                  </a:ext>
                </a:extLst>
              </p:cNvPr>
              <p:cNvSpPr/>
              <p:nvPr/>
            </p:nvSpPr>
            <p:spPr>
              <a:xfrm>
                <a:off x="6865150" y="999475"/>
                <a:ext cx="72800" cy="5000"/>
              </a:xfrm>
              <a:custGeom>
                <a:avLst/>
                <a:gdLst/>
                <a:ahLst/>
                <a:cxnLst/>
                <a:rect l="l" t="t" r="r" b="b"/>
                <a:pathLst>
                  <a:path w="2912" h="200" extrusionOk="0">
                    <a:moveTo>
                      <a:pt x="2911" y="1"/>
                    </a:moveTo>
                    <a:lnTo>
                      <a:pt x="0" y="10"/>
                    </a:lnTo>
                    <a:lnTo>
                      <a:pt x="0" y="199"/>
                    </a:lnTo>
                    <a:lnTo>
                      <a:pt x="2911" y="190"/>
                    </a:lnTo>
                    <a:lnTo>
                      <a:pt x="2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87;p41">
                <a:extLst>
                  <a:ext uri="{FF2B5EF4-FFF2-40B4-BE49-F238E27FC236}">
                    <a16:creationId xmlns:a16="http://schemas.microsoft.com/office/drawing/2014/main" id="{DF74F9D2-4DE8-7C4D-8C1B-FC7758D4600E}"/>
                  </a:ext>
                </a:extLst>
              </p:cNvPr>
              <p:cNvSpPr/>
              <p:nvPr/>
            </p:nvSpPr>
            <p:spPr>
              <a:xfrm>
                <a:off x="6865150" y="1008000"/>
                <a:ext cx="72800" cy="4975"/>
              </a:xfrm>
              <a:custGeom>
                <a:avLst/>
                <a:gdLst/>
                <a:ahLst/>
                <a:cxnLst/>
                <a:rect l="l" t="t" r="r" b="b"/>
                <a:pathLst>
                  <a:path w="2912" h="199" extrusionOk="0">
                    <a:moveTo>
                      <a:pt x="2911" y="0"/>
                    </a:moveTo>
                    <a:lnTo>
                      <a:pt x="0" y="10"/>
                    </a:lnTo>
                    <a:lnTo>
                      <a:pt x="0" y="199"/>
                    </a:lnTo>
                    <a:lnTo>
                      <a:pt x="2911" y="189"/>
                    </a:lnTo>
                    <a:lnTo>
                      <a:pt x="2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88;p41">
                <a:extLst>
                  <a:ext uri="{FF2B5EF4-FFF2-40B4-BE49-F238E27FC236}">
                    <a16:creationId xmlns:a16="http://schemas.microsoft.com/office/drawing/2014/main" id="{208C21EB-BA5F-1647-BC5B-2006F70CE46D}"/>
                  </a:ext>
                </a:extLst>
              </p:cNvPr>
              <p:cNvSpPr/>
              <p:nvPr/>
            </p:nvSpPr>
            <p:spPr>
              <a:xfrm>
                <a:off x="6797575" y="980100"/>
                <a:ext cx="44675" cy="44700"/>
              </a:xfrm>
              <a:custGeom>
                <a:avLst/>
                <a:gdLst/>
                <a:ahLst/>
                <a:cxnLst/>
                <a:rect l="l" t="t" r="r" b="b"/>
                <a:pathLst>
                  <a:path w="1787" h="1788" extrusionOk="0">
                    <a:moveTo>
                      <a:pt x="1" y="1"/>
                    </a:moveTo>
                    <a:lnTo>
                      <a:pt x="1" y="1787"/>
                    </a:lnTo>
                    <a:lnTo>
                      <a:pt x="1787" y="1787"/>
                    </a:lnTo>
                    <a:lnTo>
                      <a:pt x="1787" y="1"/>
                    </a:ln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289;p41">
              <a:extLst>
                <a:ext uri="{FF2B5EF4-FFF2-40B4-BE49-F238E27FC236}">
                  <a16:creationId xmlns:a16="http://schemas.microsoft.com/office/drawing/2014/main" id="{C2F17F04-C390-584D-8523-DC4E3E0D2A09}"/>
                </a:ext>
              </a:extLst>
            </p:cNvPr>
            <p:cNvGrpSpPr/>
            <p:nvPr/>
          </p:nvGrpSpPr>
          <p:grpSpPr>
            <a:xfrm>
              <a:off x="180908" y="4583038"/>
              <a:ext cx="561731" cy="215164"/>
              <a:chOff x="1195050" y="2449275"/>
              <a:chExt cx="648575" cy="248400"/>
            </a:xfrm>
          </p:grpSpPr>
          <p:sp>
            <p:nvSpPr>
              <p:cNvPr id="109" name="Google Shape;1290;p41">
                <a:extLst>
                  <a:ext uri="{FF2B5EF4-FFF2-40B4-BE49-F238E27FC236}">
                    <a16:creationId xmlns:a16="http://schemas.microsoft.com/office/drawing/2014/main" id="{756C171A-F7F6-9040-8CD7-1F5E85546078}"/>
                  </a:ext>
                </a:extLst>
              </p:cNvPr>
              <p:cNvSpPr/>
              <p:nvPr/>
            </p:nvSpPr>
            <p:spPr>
              <a:xfrm>
                <a:off x="1195050" y="2449275"/>
                <a:ext cx="248400" cy="2484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91;p41">
                <a:extLst>
                  <a:ext uri="{FF2B5EF4-FFF2-40B4-BE49-F238E27FC236}">
                    <a16:creationId xmlns:a16="http://schemas.microsoft.com/office/drawing/2014/main" id="{8A4326A5-9697-D34D-9EEC-2B70E4720E2E}"/>
                  </a:ext>
                </a:extLst>
              </p:cNvPr>
              <p:cNvSpPr/>
              <p:nvPr/>
            </p:nvSpPr>
            <p:spPr>
              <a:xfrm>
                <a:off x="1195050" y="2449275"/>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92;p41">
                <a:extLst>
                  <a:ext uri="{FF2B5EF4-FFF2-40B4-BE49-F238E27FC236}">
                    <a16:creationId xmlns:a16="http://schemas.microsoft.com/office/drawing/2014/main" id="{42B335D4-6A1A-B045-99B1-179C704CE047}"/>
                  </a:ext>
                </a:extLst>
              </p:cNvPr>
              <p:cNvSpPr/>
              <p:nvPr/>
            </p:nvSpPr>
            <p:spPr>
              <a:xfrm>
                <a:off x="1490225" y="2493250"/>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93;p41">
                <a:extLst>
                  <a:ext uri="{FF2B5EF4-FFF2-40B4-BE49-F238E27FC236}">
                    <a16:creationId xmlns:a16="http://schemas.microsoft.com/office/drawing/2014/main" id="{7A281B3F-C45A-F24F-925E-1491F4F464B0}"/>
                  </a:ext>
                </a:extLst>
              </p:cNvPr>
              <p:cNvSpPr/>
              <p:nvPr/>
            </p:nvSpPr>
            <p:spPr>
              <a:xfrm>
                <a:off x="1490225" y="2563784"/>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294;p41">
              <a:extLst>
                <a:ext uri="{FF2B5EF4-FFF2-40B4-BE49-F238E27FC236}">
                  <a16:creationId xmlns:a16="http://schemas.microsoft.com/office/drawing/2014/main" id="{40F187CC-8D90-3248-88F9-B8EF46C8937C}"/>
                </a:ext>
              </a:extLst>
            </p:cNvPr>
            <p:cNvGrpSpPr/>
            <p:nvPr/>
          </p:nvGrpSpPr>
          <p:grpSpPr>
            <a:xfrm>
              <a:off x="180908" y="4859928"/>
              <a:ext cx="561731" cy="215164"/>
              <a:chOff x="1195050" y="2449275"/>
              <a:chExt cx="648575" cy="248400"/>
            </a:xfrm>
          </p:grpSpPr>
          <p:sp>
            <p:nvSpPr>
              <p:cNvPr id="105" name="Google Shape;1295;p41">
                <a:extLst>
                  <a:ext uri="{FF2B5EF4-FFF2-40B4-BE49-F238E27FC236}">
                    <a16:creationId xmlns:a16="http://schemas.microsoft.com/office/drawing/2014/main" id="{E7C395B5-A6DC-4644-87AE-D6413069D907}"/>
                  </a:ext>
                </a:extLst>
              </p:cNvPr>
              <p:cNvSpPr/>
              <p:nvPr/>
            </p:nvSpPr>
            <p:spPr>
              <a:xfrm>
                <a:off x="1195050" y="2449275"/>
                <a:ext cx="248400" cy="2484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96;p41">
                <a:extLst>
                  <a:ext uri="{FF2B5EF4-FFF2-40B4-BE49-F238E27FC236}">
                    <a16:creationId xmlns:a16="http://schemas.microsoft.com/office/drawing/2014/main" id="{CF24144C-C846-8B4D-BC1C-9F92301C8A9E}"/>
                  </a:ext>
                </a:extLst>
              </p:cNvPr>
              <p:cNvSpPr/>
              <p:nvPr/>
            </p:nvSpPr>
            <p:spPr>
              <a:xfrm>
                <a:off x="1195050" y="2449275"/>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97;p41">
                <a:extLst>
                  <a:ext uri="{FF2B5EF4-FFF2-40B4-BE49-F238E27FC236}">
                    <a16:creationId xmlns:a16="http://schemas.microsoft.com/office/drawing/2014/main" id="{AEA2E6E4-3596-7F40-84D9-2B72374A41A4}"/>
                  </a:ext>
                </a:extLst>
              </p:cNvPr>
              <p:cNvSpPr/>
              <p:nvPr/>
            </p:nvSpPr>
            <p:spPr>
              <a:xfrm>
                <a:off x="1490225" y="2493250"/>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98;p41">
                <a:extLst>
                  <a:ext uri="{FF2B5EF4-FFF2-40B4-BE49-F238E27FC236}">
                    <a16:creationId xmlns:a16="http://schemas.microsoft.com/office/drawing/2014/main" id="{9D6D5D0F-B383-714A-8DA7-A00C0668101C}"/>
                  </a:ext>
                </a:extLst>
              </p:cNvPr>
              <p:cNvSpPr/>
              <p:nvPr/>
            </p:nvSpPr>
            <p:spPr>
              <a:xfrm>
                <a:off x="1490225" y="2563784"/>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0"/>
          <p:cNvSpPr txBox="1">
            <a:spLocks noGrp="1"/>
          </p:cNvSpPr>
          <p:nvPr>
            <p:ph type="title"/>
          </p:nvPr>
        </p:nvSpPr>
        <p:spPr>
          <a:xfrm>
            <a:off x="722375" y="539500"/>
            <a:ext cx="76992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Triển khai trên VPS Azure</a:t>
            </a:r>
            <a:endParaRPr/>
          </a:p>
        </p:txBody>
      </p:sp>
      <p:sp>
        <p:nvSpPr>
          <p:cNvPr id="1165" name="Google Shape;1165;p40"/>
          <p:cNvSpPr/>
          <p:nvPr/>
        </p:nvSpPr>
        <p:spPr>
          <a:xfrm>
            <a:off x="1531125" y="136170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3495025" y="136170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458925" y="136170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7422825" y="136170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txBox="1"/>
          <p:nvPr/>
        </p:nvSpPr>
        <p:spPr>
          <a:xfrm flipH="1">
            <a:off x="696625" y="1862575"/>
            <a:ext cx="1828800"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n" sz="1600">
                <a:latin typeface="#9Slide01 Noi dung ngan" pitchFamily="2" charset="77"/>
                <a:sym typeface="Darker Grotesque Medium"/>
              </a:rPr>
              <a:t>Thuê máy ảo Ubuntu</a:t>
            </a:r>
            <a:endParaRPr sz="1600">
              <a:latin typeface="#9Slide01 Noi dung ngan" pitchFamily="2" charset="77"/>
              <a:sym typeface="Darker Grotesque Medium"/>
            </a:endParaRPr>
          </a:p>
        </p:txBody>
      </p:sp>
      <p:sp>
        <p:nvSpPr>
          <p:cNvPr id="1170" name="Google Shape;1170;p40"/>
          <p:cNvSpPr txBox="1"/>
          <p:nvPr/>
        </p:nvSpPr>
        <p:spPr>
          <a:xfrm flipH="1">
            <a:off x="2569085" y="1862575"/>
            <a:ext cx="2011680"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n" sz="1600">
                <a:latin typeface="#9Slide01 Noi dung ngan" pitchFamily="2" charset="77"/>
                <a:sym typeface="Darker Grotesque Medium"/>
              </a:rPr>
              <a:t>Dùng Putty </a:t>
            </a:r>
          </a:p>
          <a:p>
            <a:pPr marL="0" lvl="0" indent="0" algn="ctr">
              <a:buFont typeface="Arial"/>
              <a:buNone/>
            </a:pPr>
            <a:r>
              <a:rPr lang="en" sz="1600">
                <a:latin typeface="#9Slide01 Noi dung ngan" pitchFamily="2" charset="77"/>
                <a:sym typeface="Darker Grotesque Medium"/>
              </a:rPr>
              <a:t>truy cập máy ảo từ xa</a:t>
            </a:r>
            <a:endParaRPr sz="1600">
              <a:latin typeface="#9Slide01 Noi dung ngan" pitchFamily="2" charset="77"/>
              <a:sym typeface="Darker Grotesque"/>
            </a:endParaRPr>
          </a:p>
        </p:txBody>
      </p:sp>
      <p:sp>
        <p:nvSpPr>
          <p:cNvPr id="1171" name="Google Shape;1171;p40"/>
          <p:cNvSpPr txBox="1"/>
          <p:nvPr/>
        </p:nvSpPr>
        <p:spPr>
          <a:xfrm flipH="1">
            <a:off x="4432401" y="1862575"/>
            <a:ext cx="2212848"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n" sz="1600">
                <a:latin typeface="#9Slide01 Noi dung ngan" pitchFamily="2" charset="77"/>
                <a:sym typeface="Darker Grotesque Medium"/>
              </a:rPr>
              <a:t>Cài đặt môi trường cần thiết</a:t>
            </a:r>
            <a:endParaRPr sz="1600">
              <a:latin typeface="#9Slide01 Noi dung ngan" pitchFamily="2" charset="77"/>
              <a:sym typeface="Darker Grotesque"/>
            </a:endParaRPr>
          </a:p>
        </p:txBody>
      </p:sp>
      <p:sp>
        <p:nvSpPr>
          <p:cNvPr id="1172" name="Google Shape;1172;p40"/>
          <p:cNvSpPr txBox="1"/>
          <p:nvPr/>
        </p:nvSpPr>
        <p:spPr>
          <a:xfrm flipH="1">
            <a:off x="6588325" y="1862575"/>
            <a:ext cx="1828800"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n" sz="1600">
                <a:latin typeface="#9Slide01 Noi dung ngan" pitchFamily="2" charset="77"/>
                <a:sym typeface="Darker Grotesque Medium"/>
              </a:rPr>
              <a:t>Tạo Git User, cấu hình nginx</a:t>
            </a:r>
            <a:endParaRPr sz="1600">
              <a:latin typeface="#9Slide01 Noi dung ngan" pitchFamily="2" charset="77"/>
              <a:sym typeface="Darker Grotesque"/>
            </a:endParaRPr>
          </a:p>
        </p:txBody>
      </p:sp>
      <p:cxnSp>
        <p:nvCxnSpPr>
          <p:cNvPr id="1173" name="Google Shape;1173;p40"/>
          <p:cNvCxnSpPr>
            <a:stCxn id="1165" idx="2"/>
            <a:endCxn id="1169" idx="0"/>
          </p:cNvCxnSpPr>
          <p:nvPr/>
        </p:nvCxnSpPr>
        <p:spPr>
          <a:xfrm flipH="1">
            <a:off x="1610925" y="1538100"/>
            <a:ext cx="8400" cy="324600"/>
          </a:xfrm>
          <a:prstGeom prst="straightConnector1">
            <a:avLst/>
          </a:prstGeom>
          <a:noFill/>
          <a:ln w="9525" cap="flat" cmpd="sng">
            <a:solidFill>
              <a:schemeClr val="dk1"/>
            </a:solidFill>
            <a:prstDash val="solid"/>
            <a:round/>
            <a:headEnd type="none" w="med" len="med"/>
            <a:tailEnd type="none" w="med" len="med"/>
          </a:ln>
        </p:spPr>
      </p:cxnSp>
      <p:cxnSp>
        <p:nvCxnSpPr>
          <p:cNvPr id="1174" name="Google Shape;1174;p40"/>
          <p:cNvCxnSpPr>
            <a:stCxn id="1166" idx="2"/>
            <a:endCxn id="1170" idx="0"/>
          </p:cNvCxnSpPr>
          <p:nvPr/>
        </p:nvCxnSpPr>
        <p:spPr>
          <a:xfrm flipH="1">
            <a:off x="3574925" y="1538100"/>
            <a:ext cx="8300" cy="324475"/>
          </a:xfrm>
          <a:prstGeom prst="straightConnector1">
            <a:avLst/>
          </a:prstGeom>
          <a:noFill/>
          <a:ln w="9525" cap="flat" cmpd="sng">
            <a:solidFill>
              <a:schemeClr val="dk1"/>
            </a:solidFill>
            <a:prstDash val="solid"/>
            <a:round/>
            <a:headEnd type="none" w="med" len="med"/>
            <a:tailEnd type="none" w="med" len="med"/>
          </a:ln>
        </p:spPr>
      </p:cxnSp>
      <p:cxnSp>
        <p:nvCxnSpPr>
          <p:cNvPr id="1175" name="Google Shape;1175;p40"/>
          <p:cNvCxnSpPr>
            <a:stCxn id="1167" idx="2"/>
            <a:endCxn id="1171" idx="0"/>
          </p:cNvCxnSpPr>
          <p:nvPr/>
        </p:nvCxnSpPr>
        <p:spPr>
          <a:xfrm flipH="1">
            <a:off x="5538825" y="1538100"/>
            <a:ext cx="8300" cy="324475"/>
          </a:xfrm>
          <a:prstGeom prst="straightConnector1">
            <a:avLst/>
          </a:prstGeom>
          <a:noFill/>
          <a:ln w="9525" cap="flat" cmpd="sng">
            <a:solidFill>
              <a:schemeClr val="dk1"/>
            </a:solidFill>
            <a:prstDash val="solid"/>
            <a:round/>
            <a:headEnd type="none" w="med" len="med"/>
            <a:tailEnd type="none" w="med" len="med"/>
          </a:ln>
        </p:spPr>
      </p:cxnSp>
      <p:cxnSp>
        <p:nvCxnSpPr>
          <p:cNvPr id="1176" name="Google Shape;1176;p40"/>
          <p:cNvCxnSpPr>
            <a:stCxn id="1168" idx="2"/>
            <a:endCxn id="1172" idx="0"/>
          </p:cNvCxnSpPr>
          <p:nvPr/>
        </p:nvCxnSpPr>
        <p:spPr>
          <a:xfrm flipH="1">
            <a:off x="7502625" y="1538100"/>
            <a:ext cx="8400" cy="324600"/>
          </a:xfrm>
          <a:prstGeom prst="straightConnector1">
            <a:avLst/>
          </a:prstGeom>
          <a:noFill/>
          <a:ln w="9525" cap="flat" cmpd="sng">
            <a:solidFill>
              <a:schemeClr val="dk1"/>
            </a:solidFill>
            <a:prstDash val="solid"/>
            <a:round/>
            <a:headEnd type="none" w="med" len="med"/>
            <a:tailEnd type="none" w="med" len="med"/>
          </a:ln>
        </p:spPr>
      </p:cxnSp>
      <p:sp>
        <p:nvSpPr>
          <p:cNvPr id="1177" name="Google Shape;1177;p40"/>
          <p:cNvSpPr/>
          <p:nvPr/>
        </p:nvSpPr>
        <p:spPr>
          <a:xfrm>
            <a:off x="1531125" y="319615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495025" y="319615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5598989" y="319615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7789319" y="3196150"/>
            <a:ext cx="176400" cy="17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txBox="1"/>
          <p:nvPr/>
        </p:nvSpPr>
        <p:spPr>
          <a:xfrm flipH="1">
            <a:off x="605185" y="3697025"/>
            <a:ext cx="2011680" cy="802800"/>
          </a:xfrm>
          <a:prstGeom prst="rect">
            <a:avLst/>
          </a:prstGeom>
          <a:noFill/>
          <a:ln>
            <a:noFill/>
          </a:ln>
        </p:spPr>
        <p:txBody>
          <a:bodyPr spcFirstLastPara="1" wrap="square" lIns="91425" tIns="91425" rIns="91425" bIns="91425" anchor="t" anchorCtr="0">
            <a:noAutofit/>
          </a:bodyPr>
          <a:lstStyle/>
          <a:p>
            <a:pPr algn="ctr"/>
            <a:r>
              <a:rPr lang="en" sz="1600">
                <a:latin typeface="#9Slide01 Noi dung ngan" pitchFamily="2" charset="77"/>
                <a:sym typeface="Darker Grotesque Medium"/>
              </a:rPr>
              <a:t>Tạo và thực thi</a:t>
            </a:r>
          </a:p>
          <a:p>
            <a:pPr algn="ctr"/>
            <a:r>
              <a:rPr lang="en" sz="1600">
                <a:latin typeface="#9Slide01 Noi dung ngan" pitchFamily="2" charset="77"/>
                <a:sym typeface="Darker Grotesque Medium"/>
              </a:rPr>
              <a:t> docker-compose</a:t>
            </a:r>
            <a:endParaRPr sz="1600">
              <a:latin typeface="#9Slide01 Noi dung ngan" pitchFamily="2" charset="77"/>
              <a:sym typeface="Darker Grotesque Medium"/>
            </a:endParaRPr>
          </a:p>
        </p:txBody>
      </p:sp>
      <p:sp>
        <p:nvSpPr>
          <p:cNvPr id="1182" name="Google Shape;1182;p40"/>
          <p:cNvSpPr txBox="1"/>
          <p:nvPr/>
        </p:nvSpPr>
        <p:spPr>
          <a:xfrm flipH="1">
            <a:off x="2660525" y="3697025"/>
            <a:ext cx="1828800"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vi-VN" sz="1600">
                <a:latin typeface="#9Slide01 Noi dung ngan" pitchFamily="2" charset="77"/>
                <a:sym typeface="Darker Grotesque Medium"/>
              </a:rPr>
              <a:t>Tạo khoá SSH</a:t>
            </a:r>
            <a:endParaRPr sz="1600">
              <a:latin typeface="#9Slide01 Noi dung ngan" pitchFamily="2" charset="77"/>
              <a:sym typeface="Darker Grotesque Medium"/>
            </a:endParaRPr>
          </a:p>
        </p:txBody>
      </p:sp>
      <p:sp>
        <p:nvSpPr>
          <p:cNvPr id="1183" name="Google Shape;1183;p40"/>
          <p:cNvSpPr txBox="1"/>
          <p:nvPr/>
        </p:nvSpPr>
        <p:spPr>
          <a:xfrm flipH="1">
            <a:off x="4580765" y="3697025"/>
            <a:ext cx="2212848" cy="802800"/>
          </a:xfrm>
          <a:prstGeom prst="rect">
            <a:avLst/>
          </a:prstGeom>
          <a:noFill/>
          <a:ln>
            <a:noFill/>
          </a:ln>
        </p:spPr>
        <p:txBody>
          <a:bodyPr spcFirstLastPara="1" wrap="square" lIns="91425" tIns="91425" rIns="91425" bIns="91425" anchor="t" anchorCtr="0">
            <a:noAutofit/>
          </a:bodyPr>
          <a:lstStyle/>
          <a:p>
            <a:pPr algn="ctr"/>
            <a:r>
              <a:rPr lang="vi-VN" sz="1600">
                <a:latin typeface="#9Slide01 Noi dung ngan" pitchFamily="2" charset="77"/>
                <a:sym typeface="Darker Grotesque Medium"/>
              </a:rPr>
              <a:t>Thuê domain và cấu hình lại nginx</a:t>
            </a:r>
            <a:endParaRPr lang="en-US" sz="1600">
              <a:latin typeface="#9Slide01 Noi dung ngan" pitchFamily="2" charset="77"/>
              <a:sym typeface="Darker Grotesque"/>
            </a:endParaRPr>
          </a:p>
        </p:txBody>
      </p:sp>
      <p:sp>
        <p:nvSpPr>
          <p:cNvPr id="1184" name="Google Shape;1184;p40"/>
          <p:cNvSpPr txBox="1"/>
          <p:nvPr/>
        </p:nvSpPr>
        <p:spPr>
          <a:xfrm flipH="1">
            <a:off x="6771095" y="3686574"/>
            <a:ext cx="2212848" cy="8028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n" sz="1600">
                <a:latin typeface="#9Slide01 Noi dung ngan" pitchFamily="2" charset="77"/>
                <a:sym typeface="Darker Grotesque Medium"/>
              </a:rPr>
              <a:t>Truy cập http://lntaivn.com</a:t>
            </a:r>
            <a:endParaRPr sz="1600">
              <a:latin typeface="#9Slide01 Noi dung ngan" pitchFamily="2" charset="77"/>
              <a:sym typeface="Darker Grotesque"/>
            </a:endParaRPr>
          </a:p>
        </p:txBody>
      </p:sp>
      <p:cxnSp>
        <p:nvCxnSpPr>
          <p:cNvPr id="1185" name="Google Shape;1185;p40"/>
          <p:cNvCxnSpPr>
            <a:stCxn id="1177" idx="3"/>
            <a:endCxn id="1178" idx="1"/>
          </p:cNvCxnSpPr>
          <p:nvPr/>
        </p:nvCxnSpPr>
        <p:spPr>
          <a:xfrm>
            <a:off x="1707525" y="3284350"/>
            <a:ext cx="1787400" cy="0"/>
          </a:xfrm>
          <a:prstGeom prst="straightConnector1">
            <a:avLst/>
          </a:prstGeom>
          <a:noFill/>
          <a:ln w="9525" cap="flat" cmpd="sng">
            <a:solidFill>
              <a:srgbClr val="595985"/>
            </a:solidFill>
            <a:prstDash val="solid"/>
            <a:round/>
            <a:headEnd type="none" w="med" len="med"/>
            <a:tailEnd type="none" w="med" len="med"/>
          </a:ln>
        </p:spPr>
      </p:cxnSp>
      <p:cxnSp>
        <p:nvCxnSpPr>
          <p:cNvPr id="1186" name="Google Shape;1186;p40"/>
          <p:cNvCxnSpPr>
            <a:stCxn id="1178" idx="3"/>
            <a:endCxn id="1179" idx="1"/>
          </p:cNvCxnSpPr>
          <p:nvPr/>
        </p:nvCxnSpPr>
        <p:spPr>
          <a:xfrm>
            <a:off x="3671425" y="3284350"/>
            <a:ext cx="1927564" cy="0"/>
          </a:xfrm>
          <a:prstGeom prst="straightConnector1">
            <a:avLst/>
          </a:prstGeom>
          <a:noFill/>
          <a:ln w="9525" cap="flat" cmpd="sng">
            <a:solidFill>
              <a:srgbClr val="595985"/>
            </a:solidFill>
            <a:prstDash val="solid"/>
            <a:round/>
            <a:headEnd type="none" w="med" len="med"/>
            <a:tailEnd type="none" w="med" len="med"/>
          </a:ln>
        </p:spPr>
      </p:cxnSp>
      <p:cxnSp>
        <p:nvCxnSpPr>
          <p:cNvPr id="1187" name="Google Shape;1187;p40"/>
          <p:cNvCxnSpPr>
            <a:stCxn id="1179" idx="3"/>
            <a:endCxn id="1180" idx="1"/>
          </p:cNvCxnSpPr>
          <p:nvPr/>
        </p:nvCxnSpPr>
        <p:spPr>
          <a:xfrm>
            <a:off x="5775389" y="3284350"/>
            <a:ext cx="2013930" cy="0"/>
          </a:xfrm>
          <a:prstGeom prst="straightConnector1">
            <a:avLst/>
          </a:prstGeom>
          <a:noFill/>
          <a:ln w="9525" cap="flat" cmpd="sng">
            <a:solidFill>
              <a:srgbClr val="595985"/>
            </a:solidFill>
            <a:prstDash val="solid"/>
            <a:round/>
            <a:headEnd type="none" w="med" len="med"/>
            <a:tailEnd type="none" w="med" len="med"/>
          </a:ln>
        </p:spPr>
      </p:cxnSp>
      <p:cxnSp>
        <p:nvCxnSpPr>
          <p:cNvPr id="1188" name="Google Shape;1188;p40"/>
          <p:cNvCxnSpPr>
            <a:stCxn id="1177" idx="2"/>
            <a:endCxn id="1181" idx="0"/>
          </p:cNvCxnSpPr>
          <p:nvPr/>
        </p:nvCxnSpPr>
        <p:spPr>
          <a:xfrm flipH="1">
            <a:off x="1611025" y="3372550"/>
            <a:ext cx="8300" cy="324475"/>
          </a:xfrm>
          <a:prstGeom prst="straightConnector1">
            <a:avLst/>
          </a:prstGeom>
          <a:noFill/>
          <a:ln w="9525" cap="flat" cmpd="sng">
            <a:solidFill>
              <a:schemeClr val="dk1"/>
            </a:solidFill>
            <a:prstDash val="solid"/>
            <a:round/>
            <a:headEnd type="none" w="med" len="med"/>
            <a:tailEnd type="none" w="med" len="med"/>
          </a:ln>
        </p:spPr>
      </p:cxnSp>
      <p:cxnSp>
        <p:nvCxnSpPr>
          <p:cNvPr id="1189" name="Google Shape;1189;p40"/>
          <p:cNvCxnSpPr>
            <a:stCxn id="1178" idx="2"/>
            <a:endCxn id="1182" idx="0"/>
          </p:cNvCxnSpPr>
          <p:nvPr/>
        </p:nvCxnSpPr>
        <p:spPr>
          <a:xfrm flipH="1">
            <a:off x="3574825" y="3372550"/>
            <a:ext cx="8400" cy="324600"/>
          </a:xfrm>
          <a:prstGeom prst="straightConnector1">
            <a:avLst/>
          </a:prstGeom>
          <a:noFill/>
          <a:ln w="9525" cap="flat" cmpd="sng">
            <a:solidFill>
              <a:schemeClr val="dk1"/>
            </a:solidFill>
            <a:prstDash val="solid"/>
            <a:round/>
            <a:headEnd type="none" w="med" len="med"/>
            <a:tailEnd type="none" w="med" len="med"/>
          </a:ln>
        </p:spPr>
      </p:cxnSp>
      <p:cxnSp>
        <p:nvCxnSpPr>
          <p:cNvPr id="1190" name="Google Shape;1190;p40"/>
          <p:cNvCxnSpPr>
            <a:stCxn id="1179" idx="2"/>
            <a:endCxn id="1183" idx="0"/>
          </p:cNvCxnSpPr>
          <p:nvPr/>
        </p:nvCxnSpPr>
        <p:spPr>
          <a:xfrm>
            <a:off x="5687189" y="3372550"/>
            <a:ext cx="0" cy="324475"/>
          </a:xfrm>
          <a:prstGeom prst="straightConnector1">
            <a:avLst/>
          </a:prstGeom>
          <a:noFill/>
          <a:ln w="9525" cap="flat" cmpd="sng">
            <a:solidFill>
              <a:schemeClr val="dk1"/>
            </a:solidFill>
            <a:prstDash val="solid"/>
            <a:round/>
            <a:headEnd type="none" w="med" len="med"/>
            <a:tailEnd type="none" w="med" len="med"/>
          </a:ln>
        </p:spPr>
      </p:cxnSp>
      <p:cxnSp>
        <p:nvCxnSpPr>
          <p:cNvPr id="1191" name="Google Shape;1191;p40"/>
          <p:cNvCxnSpPr>
            <a:stCxn id="1180" idx="2"/>
            <a:endCxn id="1184" idx="0"/>
          </p:cNvCxnSpPr>
          <p:nvPr/>
        </p:nvCxnSpPr>
        <p:spPr>
          <a:xfrm>
            <a:off x="7877519" y="3372550"/>
            <a:ext cx="0" cy="314024"/>
          </a:xfrm>
          <a:prstGeom prst="straightConnector1">
            <a:avLst/>
          </a:prstGeom>
          <a:noFill/>
          <a:ln w="9525" cap="flat" cmpd="sng">
            <a:solidFill>
              <a:schemeClr val="dk1"/>
            </a:solidFill>
            <a:prstDash val="solid"/>
            <a:round/>
            <a:headEnd type="none" w="med" len="med"/>
            <a:tailEnd type="none" w="med" len="med"/>
          </a:ln>
        </p:spPr>
      </p:cxnSp>
      <p:cxnSp>
        <p:nvCxnSpPr>
          <p:cNvPr id="1192" name="Google Shape;1192;p40"/>
          <p:cNvCxnSpPr>
            <a:stCxn id="1168" idx="3"/>
            <a:endCxn id="1177" idx="1"/>
          </p:cNvCxnSpPr>
          <p:nvPr/>
        </p:nvCxnSpPr>
        <p:spPr>
          <a:xfrm flipH="1">
            <a:off x="1531125" y="1449900"/>
            <a:ext cx="6068100" cy="1834500"/>
          </a:xfrm>
          <a:prstGeom prst="bentConnector5">
            <a:avLst>
              <a:gd name="adj1" fmla="val -13685"/>
              <a:gd name="adj2" fmla="val 72056"/>
              <a:gd name="adj3" fmla="val 113303"/>
            </a:avLst>
          </a:prstGeom>
          <a:noFill/>
          <a:ln w="9525" cap="flat" cmpd="sng">
            <a:solidFill>
              <a:schemeClr val="dk1"/>
            </a:solidFill>
            <a:prstDash val="solid"/>
            <a:round/>
            <a:headEnd type="none" w="med" len="med"/>
            <a:tailEnd type="none" w="med" len="med"/>
          </a:ln>
        </p:spPr>
      </p:cxnSp>
      <p:cxnSp>
        <p:nvCxnSpPr>
          <p:cNvPr id="1193" name="Google Shape;1193;p40"/>
          <p:cNvCxnSpPr>
            <a:stCxn id="1165" idx="3"/>
            <a:endCxn id="1166" idx="1"/>
          </p:cNvCxnSpPr>
          <p:nvPr/>
        </p:nvCxnSpPr>
        <p:spPr>
          <a:xfrm>
            <a:off x="17075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194" name="Google Shape;1194;p40"/>
          <p:cNvCxnSpPr>
            <a:stCxn id="1166" idx="3"/>
            <a:endCxn id="1167" idx="1"/>
          </p:cNvCxnSpPr>
          <p:nvPr/>
        </p:nvCxnSpPr>
        <p:spPr>
          <a:xfrm>
            <a:off x="36714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195" name="Google Shape;1195;p40"/>
          <p:cNvCxnSpPr>
            <a:stCxn id="1167" idx="3"/>
            <a:endCxn id="1168" idx="1"/>
          </p:cNvCxnSpPr>
          <p:nvPr/>
        </p:nvCxnSpPr>
        <p:spPr>
          <a:xfrm>
            <a:off x="5635325" y="1449900"/>
            <a:ext cx="1787400" cy="0"/>
          </a:xfrm>
          <a:prstGeom prst="straightConnector1">
            <a:avLst/>
          </a:prstGeom>
          <a:noFill/>
          <a:ln w="9525" cap="flat" cmpd="sng">
            <a:solidFill>
              <a:schemeClr val="dk1"/>
            </a:solidFill>
            <a:prstDash val="solid"/>
            <a:round/>
            <a:headEnd type="none" w="med" len="med"/>
            <a:tailEnd type="none" w="med" len="med"/>
          </a:ln>
        </p:spPr>
      </p:cxnSp>
      <p:grpSp>
        <p:nvGrpSpPr>
          <p:cNvPr id="1196" name="Google Shape;1196;p40"/>
          <p:cNvGrpSpPr/>
          <p:nvPr/>
        </p:nvGrpSpPr>
        <p:grpSpPr>
          <a:xfrm>
            <a:off x="8526338" y="810658"/>
            <a:ext cx="541133" cy="510373"/>
            <a:chOff x="283800" y="1696800"/>
            <a:chExt cx="1158000" cy="1092175"/>
          </a:xfrm>
        </p:grpSpPr>
        <p:sp>
          <p:nvSpPr>
            <p:cNvPr id="1197" name="Google Shape;1197;p40"/>
            <p:cNvSpPr/>
            <p:nvPr/>
          </p:nvSpPr>
          <p:spPr>
            <a:xfrm>
              <a:off x="283800" y="1799275"/>
              <a:ext cx="1158000" cy="989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424775"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254627"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1101901"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1255353"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33463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88090"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64154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94995"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94844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101901"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25535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33463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488090"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64154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794995"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94844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101901"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25535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33463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88090"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64154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794995"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94844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101901"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25535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334638"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488090"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641543"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794995"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rot="-8100000">
              <a:off x="114361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rot="-8100000">
              <a:off x="129706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rot="-8100000">
              <a:off x="11436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rot="-8100000">
              <a:off x="12970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rot="-8100000">
              <a:off x="8367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rot="-8100000">
              <a:off x="9901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rot="-8100000">
              <a:off x="52981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rot="-8100000">
              <a:off x="6832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rot="-8100000">
              <a:off x="376367" y="213750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0"/>
          <p:cNvGrpSpPr/>
          <p:nvPr/>
        </p:nvGrpSpPr>
        <p:grpSpPr>
          <a:xfrm rot="-507535">
            <a:off x="148475" y="3655959"/>
            <a:ext cx="519443" cy="799194"/>
            <a:chOff x="3334313" y="1341356"/>
            <a:chExt cx="798434" cy="1228438"/>
          </a:xfrm>
        </p:grpSpPr>
        <p:sp>
          <p:nvSpPr>
            <p:cNvPr id="1237" name="Google Shape;1237;p40"/>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14972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0"/>
          <p:cNvSpPr txBox="1">
            <a:spLocks noGrp="1"/>
          </p:cNvSpPr>
          <p:nvPr>
            <p:ph type="title"/>
          </p:nvPr>
        </p:nvSpPr>
        <p:spPr>
          <a:xfrm>
            <a:off x="411858" y="2600850"/>
            <a:ext cx="3783917" cy="783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Kết luận</a:t>
            </a:r>
            <a:endParaRPr/>
          </a:p>
        </p:txBody>
      </p:sp>
      <p:sp>
        <p:nvSpPr>
          <p:cNvPr id="603" name="Google Shape;603;p30"/>
          <p:cNvSpPr txBox="1">
            <a:spLocks noGrp="1"/>
          </p:cNvSpPr>
          <p:nvPr>
            <p:ph type="title" idx="2"/>
          </p:nvPr>
        </p:nvSpPr>
        <p:spPr>
          <a:xfrm>
            <a:off x="3101075" y="1759050"/>
            <a:ext cx="1094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grpSp>
        <p:nvGrpSpPr>
          <p:cNvPr id="30" name="Google Shape;1463;p46">
            <a:extLst>
              <a:ext uri="{FF2B5EF4-FFF2-40B4-BE49-F238E27FC236}">
                <a16:creationId xmlns:a16="http://schemas.microsoft.com/office/drawing/2014/main" id="{08557F29-8C94-9D43-BC7B-A46FE9B38A19}"/>
              </a:ext>
            </a:extLst>
          </p:cNvPr>
          <p:cNvGrpSpPr/>
          <p:nvPr/>
        </p:nvGrpSpPr>
        <p:grpSpPr>
          <a:xfrm>
            <a:off x="4643828" y="1488637"/>
            <a:ext cx="3829829" cy="2166227"/>
            <a:chOff x="3236800" y="3207623"/>
            <a:chExt cx="2468782" cy="1396392"/>
          </a:xfrm>
        </p:grpSpPr>
        <p:sp>
          <p:nvSpPr>
            <p:cNvPr id="31" name="Google Shape;1464;p46">
              <a:extLst>
                <a:ext uri="{FF2B5EF4-FFF2-40B4-BE49-F238E27FC236}">
                  <a16:creationId xmlns:a16="http://schemas.microsoft.com/office/drawing/2014/main" id="{E3133351-7F79-EA4D-8EC0-99141A971D37}"/>
                </a:ext>
              </a:extLst>
            </p:cNvPr>
            <p:cNvSpPr/>
            <p:nvPr/>
          </p:nvSpPr>
          <p:spPr>
            <a:xfrm>
              <a:off x="3482163" y="3875573"/>
              <a:ext cx="901694" cy="267676"/>
            </a:xfrm>
            <a:custGeom>
              <a:avLst/>
              <a:gdLst/>
              <a:ahLst/>
              <a:cxnLst/>
              <a:rect l="l" t="t" r="r" b="b"/>
              <a:pathLst>
                <a:path w="22957" h="6815" fill="none" extrusionOk="0">
                  <a:moveTo>
                    <a:pt x="1" y="1"/>
                  </a:moveTo>
                  <a:lnTo>
                    <a:pt x="1" y="6814"/>
                  </a:lnTo>
                  <a:lnTo>
                    <a:pt x="22956" y="6814"/>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65;p46">
              <a:extLst>
                <a:ext uri="{FF2B5EF4-FFF2-40B4-BE49-F238E27FC236}">
                  <a16:creationId xmlns:a16="http://schemas.microsoft.com/office/drawing/2014/main" id="{16350AF9-D8E5-CC44-A30A-B7863748188D}"/>
                </a:ext>
              </a:extLst>
            </p:cNvPr>
            <p:cNvSpPr/>
            <p:nvPr/>
          </p:nvSpPr>
          <p:spPr>
            <a:xfrm>
              <a:off x="4338803" y="4353425"/>
              <a:ext cx="287315" cy="223842"/>
            </a:xfrm>
            <a:custGeom>
              <a:avLst/>
              <a:gdLst/>
              <a:ahLst/>
              <a:cxnLst/>
              <a:rect l="l" t="t" r="r" b="b"/>
              <a:pathLst>
                <a:path w="7315" h="5699" extrusionOk="0">
                  <a:moveTo>
                    <a:pt x="0" y="0"/>
                  </a:moveTo>
                  <a:lnTo>
                    <a:pt x="0" y="5699"/>
                  </a:lnTo>
                  <a:lnTo>
                    <a:pt x="7315" y="5699"/>
                  </a:lnTo>
                  <a:lnTo>
                    <a:pt x="7315" y="0"/>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66;p46">
              <a:extLst>
                <a:ext uri="{FF2B5EF4-FFF2-40B4-BE49-F238E27FC236}">
                  <a16:creationId xmlns:a16="http://schemas.microsoft.com/office/drawing/2014/main" id="{2AC3EFF6-3D33-1349-84C7-3C1C5D1B1736}"/>
                </a:ext>
              </a:extLst>
            </p:cNvPr>
            <p:cNvSpPr/>
            <p:nvPr/>
          </p:nvSpPr>
          <p:spPr>
            <a:xfrm>
              <a:off x="3992101" y="4573143"/>
              <a:ext cx="993367" cy="30872"/>
            </a:xfrm>
            <a:custGeom>
              <a:avLst/>
              <a:gdLst/>
              <a:ahLst/>
              <a:cxnLst/>
              <a:rect l="l" t="t" r="r" b="b"/>
              <a:pathLst>
                <a:path w="25291" h="786" extrusionOk="0">
                  <a:moveTo>
                    <a:pt x="0" y="1"/>
                  </a:moveTo>
                  <a:lnTo>
                    <a:pt x="0" y="785"/>
                  </a:lnTo>
                  <a:lnTo>
                    <a:pt x="25290" y="785"/>
                  </a:lnTo>
                  <a:lnTo>
                    <a:pt x="25290" y="1"/>
                  </a:ln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7;p46">
              <a:extLst>
                <a:ext uri="{FF2B5EF4-FFF2-40B4-BE49-F238E27FC236}">
                  <a16:creationId xmlns:a16="http://schemas.microsoft.com/office/drawing/2014/main" id="{20CABC1E-6B1E-8343-BDF4-EA8DB0B9FC03}"/>
                </a:ext>
              </a:extLst>
            </p:cNvPr>
            <p:cNvSpPr/>
            <p:nvPr/>
          </p:nvSpPr>
          <p:spPr>
            <a:xfrm>
              <a:off x="3811699" y="3593955"/>
              <a:ext cx="1341523" cy="807742"/>
            </a:xfrm>
            <a:custGeom>
              <a:avLst/>
              <a:gdLst/>
              <a:ahLst/>
              <a:cxnLst/>
              <a:rect l="l" t="t" r="r" b="b"/>
              <a:pathLst>
                <a:path w="34155" h="20565" extrusionOk="0">
                  <a:moveTo>
                    <a:pt x="1134" y="0"/>
                  </a:moveTo>
                  <a:cubicBezTo>
                    <a:pt x="511" y="0"/>
                    <a:pt x="0" y="501"/>
                    <a:pt x="0" y="1134"/>
                  </a:cubicBezTo>
                  <a:lnTo>
                    <a:pt x="0" y="19431"/>
                  </a:lnTo>
                  <a:cubicBezTo>
                    <a:pt x="0" y="20064"/>
                    <a:pt x="511" y="20565"/>
                    <a:pt x="1134" y="20565"/>
                  </a:cubicBezTo>
                  <a:lnTo>
                    <a:pt x="33021" y="20565"/>
                  </a:lnTo>
                  <a:cubicBezTo>
                    <a:pt x="33654" y="20565"/>
                    <a:pt x="34155" y="20064"/>
                    <a:pt x="34155" y="19431"/>
                  </a:cubicBezTo>
                  <a:lnTo>
                    <a:pt x="34155" y="1134"/>
                  </a:lnTo>
                  <a:cubicBezTo>
                    <a:pt x="34155" y="501"/>
                    <a:pt x="33654" y="0"/>
                    <a:pt x="33021" y="0"/>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8;p46">
              <a:extLst>
                <a:ext uri="{FF2B5EF4-FFF2-40B4-BE49-F238E27FC236}">
                  <a16:creationId xmlns:a16="http://schemas.microsoft.com/office/drawing/2014/main" id="{9F86153F-F8CE-D841-871A-21EF5AAD0F55}"/>
                </a:ext>
              </a:extLst>
            </p:cNvPr>
            <p:cNvSpPr/>
            <p:nvPr/>
          </p:nvSpPr>
          <p:spPr>
            <a:xfrm>
              <a:off x="3880356" y="3664851"/>
              <a:ext cx="1204602" cy="605070"/>
            </a:xfrm>
            <a:custGeom>
              <a:avLst/>
              <a:gdLst/>
              <a:ahLst/>
              <a:cxnLst/>
              <a:rect l="l" t="t" r="r" b="b"/>
              <a:pathLst>
                <a:path w="30669" h="15405" extrusionOk="0">
                  <a:moveTo>
                    <a:pt x="1" y="0"/>
                  </a:moveTo>
                  <a:lnTo>
                    <a:pt x="1" y="15405"/>
                  </a:lnTo>
                  <a:lnTo>
                    <a:pt x="30668" y="15405"/>
                  </a:lnTo>
                  <a:lnTo>
                    <a:pt x="30668"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9;p46">
              <a:extLst>
                <a:ext uri="{FF2B5EF4-FFF2-40B4-BE49-F238E27FC236}">
                  <a16:creationId xmlns:a16="http://schemas.microsoft.com/office/drawing/2014/main" id="{C0A59492-7A2A-3C45-B5BA-B81BDAD2798D}"/>
                </a:ext>
              </a:extLst>
            </p:cNvPr>
            <p:cNvSpPr/>
            <p:nvPr/>
          </p:nvSpPr>
          <p:spPr>
            <a:xfrm>
              <a:off x="4443085" y="4304053"/>
              <a:ext cx="78751" cy="78712"/>
            </a:xfrm>
            <a:custGeom>
              <a:avLst/>
              <a:gdLst/>
              <a:ahLst/>
              <a:cxnLst/>
              <a:rect l="l" t="t" r="r" b="b"/>
              <a:pathLst>
                <a:path w="2005" h="2004" extrusionOk="0">
                  <a:moveTo>
                    <a:pt x="1003" y="0"/>
                  </a:moveTo>
                  <a:cubicBezTo>
                    <a:pt x="454" y="0"/>
                    <a:pt x="1" y="444"/>
                    <a:pt x="1" y="1002"/>
                  </a:cubicBezTo>
                  <a:cubicBezTo>
                    <a:pt x="1" y="1560"/>
                    <a:pt x="454" y="2004"/>
                    <a:pt x="1003" y="2004"/>
                  </a:cubicBezTo>
                  <a:cubicBezTo>
                    <a:pt x="1560" y="2004"/>
                    <a:pt x="2004" y="1560"/>
                    <a:pt x="2004" y="1002"/>
                  </a:cubicBezTo>
                  <a:cubicBezTo>
                    <a:pt x="2004" y="444"/>
                    <a:pt x="1560" y="0"/>
                    <a:pt x="1003" y="0"/>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70;p46">
              <a:extLst>
                <a:ext uri="{FF2B5EF4-FFF2-40B4-BE49-F238E27FC236}">
                  <a16:creationId xmlns:a16="http://schemas.microsoft.com/office/drawing/2014/main" id="{F527CFCA-97FF-8D4C-AD09-B10FF69A04D6}"/>
                </a:ext>
              </a:extLst>
            </p:cNvPr>
            <p:cNvSpPr/>
            <p:nvPr/>
          </p:nvSpPr>
          <p:spPr>
            <a:xfrm>
              <a:off x="3492844" y="3674214"/>
              <a:ext cx="25255" cy="25255"/>
            </a:xfrm>
            <a:custGeom>
              <a:avLst/>
              <a:gdLst/>
              <a:ahLst/>
              <a:cxnLst/>
              <a:rect l="l" t="t" r="r" b="b"/>
              <a:pathLst>
                <a:path w="643" h="643" extrusionOk="0">
                  <a:moveTo>
                    <a:pt x="321" y="0"/>
                  </a:moveTo>
                  <a:cubicBezTo>
                    <a:pt x="142" y="0"/>
                    <a:pt x="0" y="142"/>
                    <a:pt x="0" y="322"/>
                  </a:cubicBezTo>
                  <a:cubicBezTo>
                    <a:pt x="0" y="501"/>
                    <a:pt x="142" y="643"/>
                    <a:pt x="321" y="643"/>
                  </a:cubicBezTo>
                  <a:cubicBezTo>
                    <a:pt x="501" y="643"/>
                    <a:pt x="643" y="501"/>
                    <a:pt x="643" y="322"/>
                  </a:cubicBezTo>
                  <a:cubicBezTo>
                    <a:pt x="643" y="142"/>
                    <a:pt x="501" y="0"/>
                    <a:pt x="321" y="0"/>
                  </a:cubicBezTo>
                  <a:close/>
                </a:path>
              </a:pathLst>
            </a:custGeom>
            <a:solidFill>
              <a:srgbClr val="FFFFFF"/>
            </a:solidFill>
            <a:ln w="3075" cap="flat" cmpd="sng">
              <a:solidFill>
                <a:srgbClr val="431925"/>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471;p46">
              <a:extLst>
                <a:ext uri="{FF2B5EF4-FFF2-40B4-BE49-F238E27FC236}">
                  <a16:creationId xmlns:a16="http://schemas.microsoft.com/office/drawing/2014/main" id="{82684E2E-7246-0643-B767-EF9A10AC28AC}"/>
                </a:ext>
              </a:extLst>
            </p:cNvPr>
            <p:cNvGrpSpPr/>
            <p:nvPr/>
          </p:nvGrpSpPr>
          <p:grpSpPr>
            <a:xfrm>
              <a:off x="4899281" y="3531325"/>
              <a:ext cx="407100" cy="705000"/>
              <a:chOff x="4899281" y="3531325"/>
              <a:chExt cx="407100" cy="705000"/>
            </a:xfrm>
          </p:grpSpPr>
          <p:sp>
            <p:nvSpPr>
              <p:cNvPr id="75" name="Google Shape;1472;p46">
                <a:extLst>
                  <a:ext uri="{FF2B5EF4-FFF2-40B4-BE49-F238E27FC236}">
                    <a16:creationId xmlns:a16="http://schemas.microsoft.com/office/drawing/2014/main" id="{EE7975BE-EF2C-054D-84E3-C42E0818217E}"/>
                  </a:ext>
                </a:extLst>
              </p:cNvPr>
              <p:cNvSpPr/>
              <p:nvPr/>
            </p:nvSpPr>
            <p:spPr>
              <a:xfrm>
                <a:off x="4919681" y="3883825"/>
                <a:ext cx="366300" cy="316800"/>
              </a:xfrm>
              <a:prstGeom prst="triangl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73;p46">
                <a:extLst>
                  <a:ext uri="{FF2B5EF4-FFF2-40B4-BE49-F238E27FC236}">
                    <a16:creationId xmlns:a16="http://schemas.microsoft.com/office/drawing/2014/main" id="{ACA6A754-625A-154E-B589-3BC80A17FB69}"/>
                  </a:ext>
                </a:extLst>
              </p:cNvPr>
              <p:cNvSpPr/>
              <p:nvPr/>
            </p:nvSpPr>
            <p:spPr>
              <a:xfrm rot="10800000">
                <a:off x="4919681" y="3567025"/>
                <a:ext cx="366300" cy="316800"/>
              </a:xfrm>
              <a:prstGeom prst="triangle">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74;p46">
                <a:extLst>
                  <a:ext uri="{FF2B5EF4-FFF2-40B4-BE49-F238E27FC236}">
                    <a16:creationId xmlns:a16="http://schemas.microsoft.com/office/drawing/2014/main" id="{889210B1-6567-C149-A1AB-F288EBA30D69}"/>
                  </a:ext>
                </a:extLst>
              </p:cNvPr>
              <p:cNvSpPr/>
              <p:nvPr/>
            </p:nvSpPr>
            <p:spPr>
              <a:xfrm>
                <a:off x="4899281" y="3531325"/>
                <a:ext cx="407100" cy="35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75;p46">
                <a:extLst>
                  <a:ext uri="{FF2B5EF4-FFF2-40B4-BE49-F238E27FC236}">
                    <a16:creationId xmlns:a16="http://schemas.microsoft.com/office/drawing/2014/main" id="{E46C86D9-AE33-B64A-ACAA-9CFCBF3EA717}"/>
                  </a:ext>
                </a:extLst>
              </p:cNvPr>
              <p:cNvSpPr/>
              <p:nvPr/>
            </p:nvSpPr>
            <p:spPr>
              <a:xfrm>
                <a:off x="4899281" y="4200625"/>
                <a:ext cx="407100" cy="35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476;p46">
              <a:extLst>
                <a:ext uri="{FF2B5EF4-FFF2-40B4-BE49-F238E27FC236}">
                  <a16:creationId xmlns:a16="http://schemas.microsoft.com/office/drawing/2014/main" id="{5DBDB220-7E6D-4C40-98AE-032711807DAE}"/>
                </a:ext>
              </a:extLst>
            </p:cNvPr>
            <p:cNvGrpSpPr/>
            <p:nvPr/>
          </p:nvGrpSpPr>
          <p:grpSpPr>
            <a:xfrm>
              <a:off x="3517314" y="3207623"/>
              <a:ext cx="2188267" cy="559042"/>
              <a:chOff x="3517314" y="3131423"/>
              <a:chExt cx="2188267" cy="559042"/>
            </a:xfrm>
          </p:grpSpPr>
          <p:sp>
            <p:nvSpPr>
              <p:cNvPr id="67" name="Google Shape;1477;p46">
                <a:extLst>
                  <a:ext uri="{FF2B5EF4-FFF2-40B4-BE49-F238E27FC236}">
                    <a16:creationId xmlns:a16="http://schemas.microsoft.com/office/drawing/2014/main" id="{E47F0F30-7324-0A4B-8049-0DCFD054D753}"/>
                  </a:ext>
                </a:extLst>
              </p:cNvPr>
              <p:cNvSpPr/>
              <p:nvPr/>
            </p:nvSpPr>
            <p:spPr>
              <a:xfrm>
                <a:off x="5464261" y="3131423"/>
                <a:ext cx="69089" cy="69089"/>
              </a:xfrm>
              <a:custGeom>
                <a:avLst/>
                <a:gdLst/>
                <a:ahLst/>
                <a:cxnLst/>
                <a:rect l="l" t="t" r="r" b="b"/>
                <a:pathLst>
                  <a:path w="1759" h="1759" extrusionOk="0">
                    <a:moveTo>
                      <a:pt x="879" y="1"/>
                    </a:moveTo>
                    <a:cubicBezTo>
                      <a:pt x="398" y="1"/>
                      <a:pt x="1" y="398"/>
                      <a:pt x="1" y="880"/>
                    </a:cubicBezTo>
                    <a:cubicBezTo>
                      <a:pt x="1" y="1362"/>
                      <a:pt x="398" y="1759"/>
                      <a:pt x="879" y="1759"/>
                    </a:cubicBezTo>
                    <a:cubicBezTo>
                      <a:pt x="1371" y="1759"/>
                      <a:pt x="1758" y="1362"/>
                      <a:pt x="1758" y="880"/>
                    </a:cubicBezTo>
                    <a:cubicBezTo>
                      <a:pt x="1758" y="398"/>
                      <a:pt x="137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78;p46">
                <a:extLst>
                  <a:ext uri="{FF2B5EF4-FFF2-40B4-BE49-F238E27FC236}">
                    <a16:creationId xmlns:a16="http://schemas.microsoft.com/office/drawing/2014/main" id="{5DF57147-E1CA-304A-B843-C8E865FDA677}"/>
                  </a:ext>
                </a:extLst>
              </p:cNvPr>
              <p:cNvSpPr/>
              <p:nvPr/>
            </p:nvSpPr>
            <p:spPr>
              <a:xfrm>
                <a:off x="3517314" y="3299570"/>
                <a:ext cx="1585829" cy="379028"/>
              </a:xfrm>
              <a:custGeom>
                <a:avLst/>
                <a:gdLst/>
                <a:ahLst/>
                <a:cxnLst/>
                <a:rect l="l" t="t" r="r" b="b"/>
                <a:pathLst>
                  <a:path w="40375" h="9650" fill="none" extrusionOk="0">
                    <a:moveTo>
                      <a:pt x="1" y="1"/>
                    </a:moveTo>
                    <a:lnTo>
                      <a:pt x="40374" y="1"/>
                    </a:lnTo>
                    <a:lnTo>
                      <a:pt x="40374" y="9650"/>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79;p46">
                <a:extLst>
                  <a:ext uri="{FF2B5EF4-FFF2-40B4-BE49-F238E27FC236}">
                    <a16:creationId xmlns:a16="http://schemas.microsoft.com/office/drawing/2014/main" id="{EFB6AF9C-18DC-1942-86FA-7B74CC03FC74}"/>
                  </a:ext>
                </a:extLst>
              </p:cNvPr>
              <p:cNvSpPr/>
              <p:nvPr/>
            </p:nvSpPr>
            <p:spPr>
              <a:xfrm>
                <a:off x="5636885" y="3260607"/>
                <a:ext cx="68696" cy="69089"/>
              </a:xfrm>
              <a:custGeom>
                <a:avLst/>
                <a:gdLst/>
                <a:ahLst/>
                <a:cxnLst/>
                <a:rect l="l" t="t" r="r" b="b"/>
                <a:pathLst>
                  <a:path w="1749" h="1759" extrusionOk="0">
                    <a:moveTo>
                      <a:pt x="879" y="1"/>
                    </a:moveTo>
                    <a:cubicBezTo>
                      <a:pt x="388" y="1"/>
                      <a:pt x="0" y="388"/>
                      <a:pt x="0" y="879"/>
                    </a:cubicBezTo>
                    <a:cubicBezTo>
                      <a:pt x="0" y="1361"/>
                      <a:pt x="388" y="1758"/>
                      <a:pt x="879" y="1758"/>
                    </a:cubicBezTo>
                    <a:cubicBezTo>
                      <a:pt x="1361" y="1758"/>
                      <a:pt x="1749" y="1361"/>
                      <a:pt x="1749" y="879"/>
                    </a:cubicBezTo>
                    <a:cubicBezTo>
                      <a:pt x="1749" y="388"/>
                      <a:pt x="136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80;p46">
                <a:extLst>
                  <a:ext uri="{FF2B5EF4-FFF2-40B4-BE49-F238E27FC236}">
                    <a16:creationId xmlns:a16="http://schemas.microsoft.com/office/drawing/2014/main" id="{7A58659C-162E-6342-A8C5-D9A67E5290EA}"/>
                  </a:ext>
                </a:extLst>
              </p:cNvPr>
              <p:cNvSpPr/>
              <p:nvPr/>
            </p:nvSpPr>
            <p:spPr>
              <a:xfrm>
                <a:off x="5464261" y="3385313"/>
                <a:ext cx="69089" cy="68736"/>
              </a:xfrm>
              <a:custGeom>
                <a:avLst/>
                <a:gdLst/>
                <a:ahLst/>
                <a:cxnLst/>
                <a:rect l="l" t="t" r="r" b="b"/>
                <a:pathLst>
                  <a:path w="1759" h="1750" extrusionOk="0">
                    <a:moveTo>
                      <a:pt x="879" y="1"/>
                    </a:moveTo>
                    <a:cubicBezTo>
                      <a:pt x="398" y="1"/>
                      <a:pt x="1" y="388"/>
                      <a:pt x="1" y="870"/>
                    </a:cubicBezTo>
                    <a:cubicBezTo>
                      <a:pt x="1" y="1362"/>
                      <a:pt x="398" y="1749"/>
                      <a:pt x="879" y="1749"/>
                    </a:cubicBezTo>
                    <a:cubicBezTo>
                      <a:pt x="1371" y="1749"/>
                      <a:pt x="1758" y="1362"/>
                      <a:pt x="1758" y="870"/>
                    </a:cubicBezTo>
                    <a:cubicBezTo>
                      <a:pt x="1758" y="388"/>
                      <a:pt x="137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81;p46">
                <a:extLst>
                  <a:ext uri="{FF2B5EF4-FFF2-40B4-BE49-F238E27FC236}">
                    <a16:creationId xmlns:a16="http://schemas.microsoft.com/office/drawing/2014/main" id="{BE5C7016-DC7D-D24E-98EB-1DBE17A6DC0B}"/>
                  </a:ext>
                </a:extLst>
              </p:cNvPr>
              <p:cNvSpPr/>
              <p:nvPr/>
            </p:nvSpPr>
            <p:spPr>
              <a:xfrm>
                <a:off x="5069679" y="3621768"/>
                <a:ext cx="69089" cy="68696"/>
              </a:xfrm>
              <a:custGeom>
                <a:avLst/>
                <a:gdLst/>
                <a:ahLst/>
                <a:cxnLst/>
                <a:rect l="l" t="t" r="r" b="b"/>
                <a:pathLst>
                  <a:path w="1759" h="1749" extrusionOk="0">
                    <a:moveTo>
                      <a:pt x="879" y="0"/>
                    </a:moveTo>
                    <a:cubicBezTo>
                      <a:pt x="388" y="0"/>
                      <a:pt x="1" y="388"/>
                      <a:pt x="1" y="879"/>
                    </a:cubicBezTo>
                    <a:cubicBezTo>
                      <a:pt x="1" y="1361"/>
                      <a:pt x="388" y="1748"/>
                      <a:pt x="879" y="1748"/>
                    </a:cubicBezTo>
                    <a:cubicBezTo>
                      <a:pt x="1361" y="1748"/>
                      <a:pt x="1758" y="1361"/>
                      <a:pt x="1758" y="879"/>
                    </a:cubicBezTo>
                    <a:cubicBezTo>
                      <a:pt x="1758" y="388"/>
                      <a:pt x="1361" y="0"/>
                      <a:pt x="879" y="0"/>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82;p46">
                <a:extLst>
                  <a:ext uri="{FF2B5EF4-FFF2-40B4-BE49-F238E27FC236}">
                    <a16:creationId xmlns:a16="http://schemas.microsoft.com/office/drawing/2014/main" id="{6A67BD55-CADD-A14F-A9AE-DF0C19E115F1}"/>
                  </a:ext>
                </a:extLst>
              </p:cNvPr>
              <p:cNvSpPr/>
              <p:nvPr/>
            </p:nvSpPr>
            <p:spPr>
              <a:xfrm>
                <a:off x="5103104" y="3166694"/>
                <a:ext cx="363042" cy="129969"/>
              </a:xfrm>
              <a:custGeom>
                <a:avLst/>
                <a:gdLst/>
                <a:ahLst/>
                <a:cxnLst/>
                <a:rect l="l" t="t" r="r" b="b"/>
                <a:pathLst>
                  <a:path w="9243" h="3309" fill="none" extrusionOk="0">
                    <a:moveTo>
                      <a:pt x="0" y="3308"/>
                    </a:moveTo>
                    <a:lnTo>
                      <a:pt x="0" y="1"/>
                    </a:lnTo>
                    <a:lnTo>
                      <a:pt x="9243"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3;p46">
                <a:extLst>
                  <a:ext uri="{FF2B5EF4-FFF2-40B4-BE49-F238E27FC236}">
                    <a16:creationId xmlns:a16="http://schemas.microsoft.com/office/drawing/2014/main" id="{AD47A1FD-9DBE-5A48-9463-AA758BB6FC42}"/>
                  </a:ext>
                </a:extLst>
              </p:cNvPr>
              <p:cNvSpPr/>
              <p:nvPr/>
            </p:nvSpPr>
            <p:spPr>
              <a:xfrm>
                <a:off x="5103104" y="3291400"/>
                <a:ext cx="363042" cy="129969"/>
              </a:xfrm>
              <a:custGeom>
                <a:avLst/>
                <a:gdLst/>
                <a:ahLst/>
                <a:cxnLst/>
                <a:rect l="l" t="t" r="r" b="b"/>
                <a:pathLst>
                  <a:path w="9243" h="3309" fill="none" extrusionOk="0">
                    <a:moveTo>
                      <a:pt x="0" y="1"/>
                    </a:moveTo>
                    <a:lnTo>
                      <a:pt x="0" y="3309"/>
                    </a:lnTo>
                    <a:lnTo>
                      <a:pt x="9243" y="3309"/>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84;p46">
                <a:extLst>
                  <a:ext uri="{FF2B5EF4-FFF2-40B4-BE49-F238E27FC236}">
                    <a16:creationId xmlns:a16="http://schemas.microsoft.com/office/drawing/2014/main" id="{5820B9FB-A69D-9541-ABDB-7AF7313CADE5}"/>
                  </a:ext>
                </a:extLst>
              </p:cNvPr>
              <p:cNvSpPr/>
              <p:nvPr/>
            </p:nvSpPr>
            <p:spPr>
              <a:xfrm>
                <a:off x="5099373" y="3298470"/>
                <a:ext cx="538298" cy="39"/>
              </a:xfrm>
              <a:custGeom>
                <a:avLst/>
                <a:gdLst/>
                <a:ahLst/>
                <a:cxnLst/>
                <a:rect l="l" t="t" r="r" b="b"/>
                <a:pathLst>
                  <a:path w="13705" h="1" fill="none" extrusionOk="0">
                    <a:moveTo>
                      <a:pt x="1" y="0"/>
                    </a:moveTo>
                    <a:lnTo>
                      <a:pt x="13704" y="0"/>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485;p46">
              <a:extLst>
                <a:ext uri="{FF2B5EF4-FFF2-40B4-BE49-F238E27FC236}">
                  <a16:creationId xmlns:a16="http://schemas.microsoft.com/office/drawing/2014/main" id="{02011E2A-8073-E24E-BC0D-B917CA6C5235}"/>
                </a:ext>
              </a:extLst>
            </p:cNvPr>
            <p:cNvGrpSpPr/>
            <p:nvPr/>
          </p:nvGrpSpPr>
          <p:grpSpPr>
            <a:xfrm>
              <a:off x="3236800" y="3324219"/>
              <a:ext cx="476279" cy="620184"/>
              <a:chOff x="3313000" y="3288501"/>
              <a:chExt cx="476279" cy="620184"/>
            </a:xfrm>
          </p:grpSpPr>
          <p:sp>
            <p:nvSpPr>
              <p:cNvPr id="41" name="Google Shape;1486;p46">
                <a:extLst>
                  <a:ext uri="{FF2B5EF4-FFF2-40B4-BE49-F238E27FC236}">
                    <a16:creationId xmlns:a16="http://schemas.microsoft.com/office/drawing/2014/main" id="{829E4C7F-0240-EF47-83DC-022266048165}"/>
                  </a:ext>
                </a:extLst>
              </p:cNvPr>
              <p:cNvSpPr/>
              <p:nvPr/>
            </p:nvSpPr>
            <p:spPr>
              <a:xfrm>
                <a:off x="3426523" y="3653671"/>
                <a:ext cx="25255" cy="25255"/>
              </a:xfrm>
              <a:custGeom>
                <a:avLst/>
                <a:gdLst/>
                <a:ahLst/>
                <a:cxnLst/>
                <a:rect l="l" t="t" r="r" b="b"/>
                <a:pathLst>
                  <a:path w="643" h="643" extrusionOk="0">
                    <a:moveTo>
                      <a:pt x="321" y="0"/>
                    </a:moveTo>
                    <a:cubicBezTo>
                      <a:pt x="142" y="0"/>
                      <a:pt x="0" y="142"/>
                      <a:pt x="0" y="322"/>
                    </a:cubicBezTo>
                    <a:cubicBezTo>
                      <a:pt x="0" y="501"/>
                      <a:pt x="142" y="643"/>
                      <a:pt x="321" y="643"/>
                    </a:cubicBezTo>
                    <a:cubicBezTo>
                      <a:pt x="501" y="643"/>
                      <a:pt x="643" y="501"/>
                      <a:pt x="643" y="322"/>
                    </a:cubicBezTo>
                    <a:cubicBezTo>
                      <a:pt x="643" y="142"/>
                      <a:pt x="501" y="0"/>
                      <a:pt x="321" y="0"/>
                    </a:cubicBezTo>
                    <a:close/>
                  </a:path>
                </a:pathLst>
              </a:custGeom>
              <a:solidFill>
                <a:srgbClr val="FFFFFF"/>
              </a:solidFill>
              <a:ln w="3075" cap="flat" cmpd="sng">
                <a:solidFill>
                  <a:srgbClr val="431925"/>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87;p46">
                <a:extLst>
                  <a:ext uri="{FF2B5EF4-FFF2-40B4-BE49-F238E27FC236}">
                    <a16:creationId xmlns:a16="http://schemas.microsoft.com/office/drawing/2014/main" id="{239FCB47-64FE-B545-B46C-9447F689A748}"/>
                  </a:ext>
                </a:extLst>
              </p:cNvPr>
              <p:cNvSpPr/>
              <p:nvPr/>
            </p:nvSpPr>
            <p:spPr>
              <a:xfrm>
                <a:off x="3313000" y="3288501"/>
                <a:ext cx="476279" cy="620184"/>
              </a:xfrm>
              <a:custGeom>
                <a:avLst/>
                <a:gdLst/>
                <a:ahLst/>
                <a:cxnLst/>
                <a:rect l="l" t="t" r="r" b="b"/>
                <a:pathLst>
                  <a:path w="12126" h="12126" extrusionOk="0">
                    <a:moveTo>
                      <a:pt x="1" y="1"/>
                    </a:moveTo>
                    <a:lnTo>
                      <a:pt x="1" y="12126"/>
                    </a:lnTo>
                    <a:lnTo>
                      <a:pt x="12126" y="12126"/>
                    </a:lnTo>
                    <a:lnTo>
                      <a:pt x="12126" y="1"/>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1488;p46">
                <a:extLst>
                  <a:ext uri="{FF2B5EF4-FFF2-40B4-BE49-F238E27FC236}">
                    <a16:creationId xmlns:a16="http://schemas.microsoft.com/office/drawing/2014/main" id="{C25BBC21-DD71-094C-AFBC-3DCF52FC7B0F}"/>
                  </a:ext>
                </a:extLst>
              </p:cNvPr>
              <p:cNvGrpSpPr/>
              <p:nvPr/>
            </p:nvGrpSpPr>
            <p:grpSpPr>
              <a:xfrm>
                <a:off x="3340363" y="3333100"/>
                <a:ext cx="66600" cy="66600"/>
                <a:chOff x="2900375" y="3277450"/>
                <a:chExt cx="66600" cy="66600"/>
              </a:xfrm>
            </p:grpSpPr>
            <p:sp>
              <p:nvSpPr>
                <p:cNvPr id="65" name="Google Shape;1489;p46">
                  <a:extLst>
                    <a:ext uri="{FF2B5EF4-FFF2-40B4-BE49-F238E27FC236}">
                      <a16:creationId xmlns:a16="http://schemas.microsoft.com/office/drawing/2014/main" id="{1568438A-0AB6-8A49-9A91-A656E51B31D7}"/>
                    </a:ext>
                  </a:extLst>
                </p:cNvPr>
                <p:cNvSpPr/>
                <p:nvPr/>
              </p:nvSpPr>
              <p:spPr>
                <a:xfrm>
                  <a:off x="2900375" y="3277450"/>
                  <a:ext cx="66600" cy="66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0;p46">
                  <a:extLst>
                    <a:ext uri="{FF2B5EF4-FFF2-40B4-BE49-F238E27FC236}">
                      <a16:creationId xmlns:a16="http://schemas.microsoft.com/office/drawing/2014/main" id="{4D8DE4CE-ED0A-F14C-85C1-0CB936115D3B}"/>
                    </a:ext>
                  </a:extLst>
                </p:cNvPr>
                <p:cNvSpPr/>
                <p:nvPr/>
              </p:nvSpPr>
              <p:spPr>
                <a:xfrm rot="-8100000">
                  <a:off x="2921126" y="3283951"/>
                  <a:ext cx="25456" cy="35214"/>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1491;p46">
                <a:extLst>
                  <a:ext uri="{FF2B5EF4-FFF2-40B4-BE49-F238E27FC236}">
                    <a16:creationId xmlns:a16="http://schemas.microsoft.com/office/drawing/2014/main" id="{71D22D06-6A76-6A45-8D81-748D2157E298}"/>
                  </a:ext>
                </a:extLst>
              </p:cNvPr>
              <p:cNvCxnSpPr/>
              <p:nvPr/>
            </p:nvCxnSpPr>
            <p:spPr>
              <a:xfrm>
                <a:off x="3426513" y="3360825"/>
                <a:ext cx="335400" cy="0"/>
              </a:xfrm>
              <a:prstGeom prst="straightConnector1">
                <a:avLst/>
              </a:prstGeom>
              <a:noFill/>
              <a:ln w="9525" cap="flat" cmpd="sng">
                <a:solidFill>
                  <a:schemeClr val="dk1"/>
                </a:solidFill>
                <a:prstDash val="solid"/>
                <a:round/>
                <a:headEnd type="none" w="med" len="med"/>
                <a:tailEnd type="none" w="med" len="med"/>
              </a:ln>
            </p:spPr>
          </p:cxnSp>
          <p:grpSp>
            <p:nvGrpSpPr>
              <p:cNvPr id="45" name="Google Shape;1492;p46">
                <a:extLst>
                  <a:ext uri="{FF2B5EF4-FFF2-40B4-BE49-F238E27FC236}">
                    <a16:creationId xmlns:a16="http://schemas.microsoft.com/office/drawing/2014/main" id="{FC4D9BBF-4DFC-1844-A328-126E7C7938BC}"/>
                  </a:ext>
                </a:extLst>
              </p:cNvPr>
              <p:cNvGrpSpPr/>
              <p:nvPr/>
            </p:nvGrpSpPr>
            <p:grpSpPr>
              <a:xfrm>
                <a:off x="3340363" y="3425975"/>
                <a:ext cx="66600" cy="66600"/>
                <a:chOff x="2900375" y="3277450"/>
                <a:chExt cx="66600" cy="66600"/>
              </a:xfrm>
            </p:grpSpPr>
            <p:sp>
              <p:nvSpPr>
                <p:cNvPr id="63" name="Google Shape;1493;p46">
                  <a:extLst>
                    <a:ext uri="{FF2B5EF4-FFF2-40B4-BE49-F238E27FC236}">
                      <a16:creationId xmlns:a16="http://schemas.microsoft.com/office/drawing/2014/main" id="{D80C4FFF-01F6-164C-9E06-D414BFAED9D0}"/>
                    </a:ext>
                  </a:extLst>
                </p:cNvPr>
                <p:cNvSpPr/>
                <p:nvPr/>
              </p:nvSpPr>
              <p:spPr>
                <a:xfrm>
                  <a:off x="2900375" y="3277450"/>
                  <a:ext cx="66600" cy="66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94;p46">
                  <a:extLst>
                    <a:ext uri="{FF2B5EF4-FFF2-40B4-BE49-F238E27FC236}">
                      <a16:creationId xmlns:a16="http://schemas.microsoft.com/office/drawing/2014/main" id="{B339A04C-EAE9-5C46-925F-CF0130DB886C}"/>
                    </a:ext>
                  </a:extLst>
                </p:cNvPr>
                <p:cNvSpPr/>
                <p:nvPr/>
              </p:nvSpPr>
              <p:spPr>
                <a:xfrm rot="-8100000">
                  <a:off x="2921126" y="3283951"/>
                  <a:ext cx="25456" cy="35214"/>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 name="Google Shape;1495;p46">
                <a:extLst>
                  <a:ext uri="{FF2B5EF4-FFF2-40B4-BE49-F238E27FC236}">
                    <a16:creationId xmlns:a16="http://schemas.microsoft.com/office/drawing/2014/main" id="{66B74CBB-7F8E-E24C-9EFD-57CF5BBD75C2}"/>
                  </a:ext>
                </a:extLst>
              </p:cNvPr>
              <p:cNvCxnSpPr/>
              <p:nvPr/>
            </p:nvCxnSpPr>
            <p:spPr>
              <a:xfrm>
                <a:off x="3426513" y="3453700"/>
                <a:ext cx="335400" cy="0"/>
              </a:xfrm>
              <a:prstGeom prst="straightConnector1">
                <a:avLst/>
              </a:prstGeom>
              <a:noFill/>
              <a:ln w="9525" cap="flat" cmpd="sng">
                <a:solidFill>
                  <a:schemeClr val="dk1"/>
                </a:solidFill>
                <a:prstDash val="solid"/>
                <a:round/>
                <a:headEnd type="none" w="med" len="med"/>
                <a:tailEnd type="none" w="med" len="med"/>
              </a:ln>
            </p:spPr>
          </p:cxnSp>
          <p:grpSp>
            <p:nvGrpSpPr>
              <p:cNvPr id="47" name="Google Shape;1496;p46">
                <a:extLst>
                  <a:ext uri="{FF2B5EF4-FFF2-40B4-BE49-F238E27FC236}">
                    <a16:creationId xmlns:a16="http://schemas.microsoft.com/office/drawing/2014/main" id="{8C519BF2-929A-C34A-A864-4C16686C6A76}"/>
                  </a:ext>
                </a:extLst>
              </p:cNvPr>
              <p:cNvGrpSpPr/>
              <p:nvPr/>
            </p:nvGrpSpPr>
            <p:grpSpPr>
              <a:xfrm>
                <a:off x="3340363" y="3518850"/>
                <a:ext cx="66600" cy="66600"/>
                <a:chOff x="2900375" y="3277450"/>
                <a:chExt cx="66600" cy="66600"/>
              </a:xfrm>
            </p:grpSpPr>
            <p:sp>
              <p:nvSpPr>
                <p:cNvPr id="61" name="Google Shape;1497;p46">
                  <a:extLst>
                    <a:ext uri="{FF2B5EF4-FFF2-40B4-BE49-F238E27FC236}">
                      <a16:creationId xmlns:a16="http://schemas.microsoft.com/office/drawing/2014/main" id="{62CAA3C5-CD66-1A47-85B2-07ABBE41D8F0}"/>
                    </a:ext>
                  </a:extLst>
                </p:cNvPr>
                <p:cNvSpPr/>
                <p:nvPr/>
              </p:nvSpPr>
              <p:spPr>
                <a:xfrm>
                  <a:off x="2900375" y="3277450"/>
                  <a:ext cx="66600" cy="66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98;p46">
                  <a:extLst>
                    <a:ext uri="{FF2B5EF4-FFF2-40B4-BE49-F238E27FC236}">
                      <a16:creationId xmlns:a16="http://schemas.microsoft.com/office/drawing/2014/main" id="{11A05F1E-2811-F74A-A4C7-7C5424A1436B}"/>
                    </a:ext>
                  </a:extLst>
                </p:cNvPr>
                <p:cNvSpPr/>
                <p:nvPr/>
              </p:nvSpPr>
              <p:spPr>
                <a:xfrm rot="-8100000">
                  <a:off x="2921126" y="3283951"/>
                  <a:ext cx="25456" cy="35214"/>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 name="Google Shape;1499;p46">
                <a:extLst>
                  <a:ext uri="{FF2B5EF4-FFF2-40B4-BE49-F238E27FC236}">
                    <a16:creationId xmlns:a16="http://schemas.microsoft.com/office/drawing/2014/main" id="{C30E8241-37D7-F04A-9498-5070DA79984A}"/>
                  </a:ext>
                </a:extLst>
              </p:cNvPr>
              <p:cNvCxnSpPr/>
              <p:nvPr/>
            </p:nvCxnSpPr>
            <p:spPr>
              <a:xfrm>
                <a:off x="3426513" y="3546575"/>
                <a:ext cx="335400" cy="0"/>
              </a:xfrm>
              <a:prstGeom prst="straightConnector1">
                <a:avLst/>
              </a:prstGeom>
              <a:noFill/>
              <a:ln w="9525" cap="flat" cmpd="sng">
                <a:solidFill>
                  <a:schemeClr val="dk1"/>
                </a:solidFill>
                <a:prstDash val="solid"/>
                <a:round/>
                <a:headEnd type="none" w="med" len="med"/>
                <a:tailEnd type="none" w="med" len="med"/>
              </a:ln>
            </p:spPr>
          </p:cxnSp>
          <p:grpSp>
            <p:nvGrpSpPr>
              <p:cNvPr id="49" name="Google Shape;1500;p46">
                <a:extLst>
                  <a:ext uri="{FF2B5EF4-FFF2-40B4-BE49-F238E27FC236}">
                    <a16:creationId xmlns:a16="http://schemas.microsoft.com/office/drawing/2014/main" id="{3451530C-C51C-F444-BDE9-17D1589511AD}"/>
                  </a:ext>
                </a:extLst>
              </p:cNvPr>
              <p:cNvGrpSpPr/>
              <p:nvPr/>
            </p:nvGrpSpPr>
            <p:grpSpPr>
              <a:xfrm>
                <a:off x="3340363" y="3611725"/>
                <a:ext cx="66600" cy="66600"/>
                <a:chOff x="2900375" y="3277450"/>
                <a:chExt cx="66600" cy="66600"/>
              </a:xfrm>
            </p:grpSpPr>
            <p:sp>
              <p:nvSpPr>
                <p:cNvPr id="59" name="Google Shape;1501;p46">
                  <a:extLst>
                    <a:ext uri="{FF2B5EF4-FFF2-40B4-BE49-F238E27FC236}">
                      <a16:creationId xmlns:a16="http://schemas.microsoft.com/office/drawing/2014/main" id="{C485C1C0-181F-2E48-A54B-973B394F6241}"/>
                    </a:ext>
                  </a:extLst>
                </p:cNvPr>
                <p:cNvSpPr/>
                <p:nvPr/>
              </p:nvSpPr>
              <p:spPr>
                <a:xfrm>
                  <a:off x="2900375" y="3277450"/>
                  <a:ext cx="66600" cy="66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2;p46">
                  <a:extLst>
                    <a:ext uri="{FF2B5EF4-FFF2-40B4-BE49-F238E27FC236}">
                      <a16:creationId xmlns:a16="http://schemas.microsoft.com/office/drawing/2014/main" id="{90EC12F5-46B9-A14C-BC18-0002788E49F9}"/>
                    </a:ext>
                  </a:extLst>
                </p:cNvPr>
                <p:cNvSpPr/>
                <p:nvPr/>
              </p:nvSpPr>
              <p:spPr>
                <a:xfrm rot="-8100000">
                  <a:off x="2921126" y="3283951"/>
                  <a:ext cx="25456" cy="35214"/>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 name="Google Shape;1503;p46">
                <a:extLst>
                  <a:ext uri="{FF2B5EF4-FFF2-40B4-BE49-F238E27FC236}">
                    <a16:creationId xmlns:a16="http://schemas.microsoft.com/office/drawing/2014/main" id="{79C4D129-DA37-E54C-9DDA-AC53F8B7AC63}"/>
                  </a:ext>
                </a:extLst>
              </p:cNvPr>
              <p:cNvCxnSpPr/>
              <p:nvPr/>
            </p:nvCxnSpPr>
            <p:spPr>
              <a:xfrm>
                <a:off x="3426513" y="3639450"/>
                <a:ext cx="335400" cy="0"/>
              </a:xfrm>
              <a:prstGeom prst="straightConnector1">
                <a:avLst/>
              </a:prstGeom>
              <a:noFill/>
              <a:ln w="9525" cap="flat" cmpd="sng">
                <a:solidFill>
                  <a:schemeClr val="dk1"/>
                </a:solidFill>
                <a:prstDash val="solid"/>
                <a:round/>
                <a:headEnd type="none" w="med" len="med"/>
                <a:tailEnd type="none" w="med" len="med"/>
              </a:ln>
            </p:spPr>
          </p:cxnSp>
          <p:grpSp>
            <p:nvGrpSpPr>
              <p:cNvPr id="51" name="Google Shape;1504;p46">
                <a:extLst>
                  <a:ext uri="{FF2B5EF4-FFF2-40B4-BE49-F238E27FC236}">
                    <a16:creationId xmlns:a16="http://schemas.microsoft.com/office/drawing/2014/main" id="{B55D8FCE-8E29-8046-BBDF-510E16000655}"/>
                  </a:ext>
                </a:extLst>
              </p:cNvPr>
              <p:cNvGrpSpPr/>
              <p:nvPr/>
            </p:nvGrpSpPr>
            <p:grpSpPr>
              <a:xfrm>
                <a:off x="3340363" y="3704600"/>
                <a:ext cx="66600" cy="66600"/>
                <a:chOff x="2900375" y="3277450"/>
                <a:chExt cx="66600" cy="66600"/>
              </a:xfrm>
            </p:grpSpPr>
            <p:sp>
              <p:nvSpPr>
                <p:cNvPr id="57" name="Google Shape;1505;p46">
                  <a:extLst>
                    <a:ext uri="{FF2B5EF4-FFF2-40B4-BE49-F238E27FC236}">
                      <a16:creationId xmlns:a16="http://schemas.microsoft.com/office/drawing/2014/main" id="{D14C78B3-D5DF-DE41-AA7E-6E5C66EAE69A}"/>
                    </a:ext>
                  </a:extLst>
                </p:cNvPr>
                <p:cNvSpPr/>
                <p:nvPr/>
              </p:nvSpPr>
              <p:spPr>
                <a:xfrm>
                  <a:off x="2900375" y="3277450"/>
                  <a:ext cx="66600" cy="66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6;p46">
                  <a:extLst>
                    <a:ext uri="{FF2B5EF4-FFF2-40B4-BE49-F238E27FC236}">
                      <a16:creationId xmlns:a16="http://schemas.microsoft.com/office/drawing/2014/main" id="{621CB7D8-5C4A-8B46-B613-D959E1FBEAE8}"/>
                    </a:ext>
                  </a:extLst>
                </p:cNvPr>
                <p:cNvSpPr/>
                <p:nvPr/>
              </p:nvSpPr>
              <p:spPr>
                <a:xfrm rot="-8100000">
                  <a:off x="2921126" y="3283951"/>
                  <a:ext cx="25456" cy="35214"/>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1507;p46">
                <a:extLst>
                  <a:ext uri="{FF2B5EF4-FFF2-40B4-BE49-F238E27FC236}">
                    <a16:creationId xmlns:a16="http://schemas.microsoft.com/office/drawing/2014/main" id="{0AEE69F7-3D9E-7D4C-A9D9-D3443B9C1894}"/>
                  </a:ext>
                </a:extLst>
              </p:cNvPr>
              <p:cNvCxnSpPr/>
              <p:nvPr/>
            </p:nvCxnSpPr>
            <p:spPr>
              <a:xfrm>
                <a:off x="3426513" y="3732325"/>
                <a:ext cx="335400" cy="0"/>
              </a:xfrm>
              <a:prstGeom prst="straightConnector1">
                <a:avLst/>
              </a:prstGeom>
              <a:noFill/>
              <a:ln w="9525" cap="flat" cmpd="sng">
                <a:solidFill>
                  <a:schemeClr val="dk1"/>
                </a:solidFill>
                <a:prstDash val="solid"/>
                <a:round/>
                <a:headEnd type="none" w="med" len="med"/>
                <a:tailEnd type="none" w="med" len="med"/>
              </a:ln>
            </p:spPr>
          </p:cxnSp>
          <p:grpSp>
            <p:nvGrpSpPr>
              <p:cNvPr id="53" name="Google Shape;1508;p46">
                <a:extLst>
                  <a:ext uri="{FF2B5EF4-FFF2-40B4-BE49-F238E27FC236}">
                    <a16:creationId xmlns:a16="http://schemas.microsoft.com/office/drawing/2014/main" id="{68CBF283-4E0F-DF46-B7CD-332D456E954D}"/>
                  </a:ext>
                </a:extLst>
              </p:cNvPr>
              <p:cNvGrpSpPr/>
              <p:nvPr/>
            </p:nvGrpSpPr>
            <p:grpSpPr>
              <a:xfrm>
                <a:off x="3340363" y="3797475"/>
                <a:ext cx="66600" cy="66600"/>
                <a:chOff x="2900375" y="3277450"/>
                <a:chExt cx="66600" cy="66600"/>
              </a:xfrm>
            </p:grpSpPr>
            <p:sp>
              <p:nvSpPr>
                <p:cNvPr id="55" name="Google Shape;1509;p46">
                  <a:extLst>
                    <a:ext uri="{FF2B5EF4-FFF2-40B4-BE49-F238E27FC236}">
                      <a16:creationId xmlns:a16="http://schemas.microsoft.com/office/drawing/2014/main" id="{7140B684-8B96-C647-B65D-2E7C0BA8623C}"/>
                    </a:ext>
                  </a:extLst>
                </p:cNvPr>
                <p:cNvSpPr/>
                <p:nvPr/>
              </p:nvSpPr>
              <p:spPr>
                <a:xfrm>
                  <a:off x="2900375" y="3277450"/>
                  <a:ext cx="66600" cy="66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0;p46">
                  <a:extLst>
                    <a:ext uri="{FF2B5EF4-FFF2-40B4-BE49-F238E27FC236}">
                      <a16:creationId xmlns:a16="http://schemas.microsoft.com/office/drawing/2014/main" id="{5EAC98AC-EFDB-5147-A244-394F4B3B21B8}"/>
                    </a:ext>
                  </a:extLst>
                </p:cNvPr>
                <p:cNvSpPr/>
                <p:nvPr/>
              </p:nvSpPr>
              <p:spPr>
                <a:xfrm rot="-8100000">
                  <a:off x="2921126" y="3283951"/>
                  <a:ext cx="25456" cy="35214"/>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 name="Google Shape;1511;p46">
                <a:extLst>
                  <a:ext uri="{FF2B5EF4-FFF2-40B4-BE49-F238E27FC236}">
                    <a16:creationId xmlns:a16="http://schemas.microsoft.com/office/drawing/2014/main" id="{05568224-F015-B942-85DD-CB8A09868A2B}"/>
                  </a:ext>
                </a:extLst>
              </p:cNvPr>
              <p:cNvCxnSpPr/>
              <p:nvPr/>
            </p:nvCxnSpPr>
            <p:spPr>
              <a:xfrm>
                <a:off x="3426513" y="3825200"/>
                <a:ext cx="3354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9257977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3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quả đạt được</a:t>
            </a:r>
            <a:endParaRPr/>
          </a:p>
        </p:txBody>
      </p:sp>
      <p:grpSp>
        <p:nvGrpSpPr>
          <p:cNvPr id="1155" name="Google Shape;1155;p39"/>
          <p:cNvGrpSpPr/>
          <p:nvPr/>
        </p:nvGrpSpPr>
        <p:grpSpPr>
          <a:xfrm>
            <a:off x="7616668" y="110209"/>
            <a:ext cx="681070" cy="332344"/>
            <a:chOff x="3235849" y="1696803"/>
            <a:chExt cx="1334646" cy="651273"/>
          </a:xfrm>
        </p:grpSpPr>
        <p:sp>
          <p:nvSpPr>
            <p:cNvPr id="1156" name="Google Shape;1156;p39"/>
            <p:cNvSpPr/>
            <p:nvPr/>
          </p:nvSpPr>
          <p:spPr>
            <a:xfrm>
              <a:off x="3235849" y="1696803"/>
              <a:ext cx="1334646" cy="651273"/>
            </a:xfrm>
            <a:custGeom>
              <a:avLst/>
              <a:gdLst/>
              <a:ahLst/>
              <a:cxnLst/>
              <a:rect l="l" t="t" r="r" b="b"/>
              <a:pathLst>
                <a:path w="17296" h="8440" extrusionOk="0">
                  <a:moveTo>
                    <a:pt x="8648" y="0"/>
                  </a:moveTo>
                  <a:cubicBezTo>
                    <a:pt x="3875" y="0"/>
                    <a:pt x="0" y="4225"/>
                    <a:pt x="0" y="4225"/>
                  </a:cubicBezTo>
                  <a:cubicBezTo>
                    <a:pt x="0" y="4225"/>
                    <a:pt x="3875" y="8440"/>
                    <a:pt x="8648" y="8440"/>
                  </a:cubicBezTo>
                  <a:cubicBezTo>
                    <a:pt x="13430" y="8440"/>
                    <a:pt x="17295" y="4225"/>
                    <a:pt x="17295" y="4225"/>
                  </a:cubicBezTo>
                  <a:cubicBezTo>
                    <a:pt x="17295" y="4225"/>
                    <a:pt x="13430" y="0"/>
                    <a:pt x="8648"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3647134" y="1766097"/>
              <a:ext cx="512761" cy="512684"/>
            </a:xfrm>
            <a:custGeom>
              <a:avLst/>
              <a:gdLst/>
              <a:ahLst/>
              <a:cxnLst/>
              <a:rect l="l" t="t" r="r" b="b"/>
              <a:pathLst>
                <a:path w="6645" h="6644" extrusionOk="0">
                  <a:moveTo>
                    <a:pt x="3318" y="0"/>
                  </a:moveTo>
                  <a:cubicBezTo>
                    <a:pt x="1484" y="0"/>
                    <a:pt x="1" y="1493"/>
                    <a:pt x="1" y="3317"/>
                  </a:cubicBezTo>
                  <a:cubicBezTo>
                    <a:pt x="1" y="5151"/>
                    <a:pt x="1484" y="6644"/>
                    <a:pt x="3318" y="6644"/>
                  </a:cubicBezTo>
                  <a:cubicBezTo>
                    <a:pt x="5151" y="6644"/>
                    <a:pt x="6644" y="5151"/>
                    <a:pt x="6644" y="3317"/>
                  </a:cubicBezTo>
                  <a:cubicBezTo>
                    <a:pt x="6644" y="1493"/>
                    <a:pt x="5151" y="0"/>
                    <a:pt x="3318" y="0"/>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798068" y="1917031"/>
              <a:ext cx="210892" cy="210815"/>
            </a:xfrm>
            <a:custGeom>
              <a:avLst/>
              <a:gdLst/>
              <a:ahLst/>
              <a:cxnLst/>
              <a:rect l="l" t="t" r="r" b="b"/>
              <a:pathLst>
                <a:path w="2733" h="2732" extrusionOk="0">
                  <a:moveTo>
                    <a:pt x="1362" y="0"/>
                  </a:moveTo>
                  <a:cubicBezTo>
                    <a:pt x="606" y="0"/>
                    <a:pt x="1" y="615"/>
                    <a:pt x="1" y="1361"/>
                  </a:cubicBezTo>
                  <a:cubicBezTo>
                    <a:pt x="1" y="2117"/>
                    <a:pt x="606" y="2732"/>
                    <a:pt x="1362" y="2732"/>
                  </a:cubicBezTo>
                  <a:cubicBezTo>
                    <a:pt x="2118" y="2732"/>
                    <a:pt x="2732" y="2117"/>
                    <a:pt x="2732" y="1361"/>
                  </a:cubicBezTo>
                  <a:cubicBezTo>
                    <a:pt x="2732" y="615"/>
                    <a:pt x="2118"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3933722" y="1890795"/>
              <a:ext cx="178020" cy="178020"/>
            </a:xfrm>
            <a:custGeom>
              <a:avLst/>
              <a:gdLst/>
              <a:ahLst/>
              <a:cxnLst/>
              <a:rect l="l" t="t" r="r" b="b"/>
              <a:pathLst>
                <a:path w="2307" h="2307" extrusionOk="0">
                  <a:moveTo>
                    <a:pt x="1154" y="0"/>
                  </a:moveTo>
                  <a:cubicBezTo>
                    <a:pt x="511" y="0"/>
                    <a:pt x="1" y="511"/>
                    <a:pt x="1" y="1153"/>
                  </a:cubicBezTo>
                  <a:cubicBezTo>
                    <a:pt x="1" y="1786"/>
                    <a:pt x="511" y="2306"/>
                    <a:pt x="1154" y="2306"/>
                  </a:cubicBezTo>
                  <a:cubicBezTo>
                    <a:pt x="1787" y="2306"/>
                    <a:pt x="2307" y="1786"/>
                    <a:pt x="2307" y="1153"/>
                  </a:cubicBezTo>
                  <a:cubicBezTo>
                    <a:pt x="2307" y="511"/>
                    <a:pt x="1787" y="0"/>
                    <a:pt x="1154"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TextBox 150">
            <a:extLst>
              <a:ext uri="{FF2B5EF4-FFF2-40B4-BE49-F238E27FC236}">
                <a16:creationId xmlns:a16="http://schemas.microsoft.com/office/drawing/2014/main" id="{FB990F7D-FF23-9442-990A-72F7F64AECC4}"/>
              </a:ext>
            </a:extLst>
          </p:cNvPr>
          <p:cNvSpPr txBox="1"/>
          <p:nvPr/>
        </p:nvSpPr>
        <p:spPr>
          <a:xfrm>
            <a:off x="1139510" y="1155191"/>
            <a:ext cx="6687037" cy="1672253"/>
          </a:xfrm>
          <a:prstGeom prst="rect">
            <a:avLst/>
          </a:prstGeom>
          <a:noFill/>
        </p:spPr>
        <p:txBody>
          <a:bodyPr wrap="square" rtlCol="0">
            <a:spAutoFit/>
          </a:bodyPr>
          <a:lstStyle/>
          <a:p>
            <a:pPr indent="457200" algn="just">
              <a:lnSpc>
                <a:spcPct val="150000"/>
              </a:lnSpc>
            </a:pPr>
            <a:r>
              <a:rPr lang="vi-VN" b="0" i="0">
                <a:solidFill>
                  <a:srgbClr val="000000"/>
                </a:solidFill>
                <a:effectLst/>
                <a:latin typeface="#9Slide02 Noi dung dai" panose="02000000000000000000" pitchFamily="2" charset="0"/>
                <a:ea typeface="#9Slide02 Noi dung dai" panose="02000000000000000000" pitchFamily="2" charset="0"/>
              </a:rPr>
              <a:t>Triển khai Gitea trên Docker, một nền tảng cho phép chạy các ứng dụng trong các môi trường độc lập và linh hoạt. Điều này giúp tăng khả năng di chuyển, tái sử dụng và mở rộng của Gitea.</a:t>
            </a:r>
          </a:p>
          <a:p>
            <a:pPr indent="457200" algn="just">
              <a:lnSpc>
                <a:spcPct val="150000"/>
              </a:lnSpc>
            </a:pPr>
            <a:r>
              <a:rPr lang="vi-VN" b="0" i="0">
                <a:solidFill>
                  <a:srgbClr val="000000"/>
                </a:solidFill>
                <a:effectLst/>
                <a:latin typeface="#9Slide02 Noi dung dai" panose="02000000000000000000" pitchFamily="2" charset="0"/>
                <a:ea typeface="#9Slide02 Noi dung dai" panose="02000000000000000000" pitchFamily="2" charset="0"/>
              </a:rPr>
              <a:t>Triển khai Gitea lên VPS Azure, một dịch vụ cung cấp máy chủ ảo trên đám mây. Điều này giúp tăng khả năng truy cập, bảo mật và ổn định của Gitea.</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3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Hạn chế</a:t>
            </a:r>
            <a:endParaRPr/>
          </a:p>
        </p:txBody>
      </p:sp>
      <p:grpSp>
        <p:nvGrpSpPr>
          <p:cNvPr id="1155" name="Google Shape;1155;p39"/>
          <p:cNvGrpSpPr/>
          <p:nvPr/>
        </p:nvGrpSpPr>
        <p:grpSpPr>
          <a:xfrm>
            <a:off x="7616668" y="110209"/>
            <a:ext cx="681070" cy="332344"/>
            <a:chOff x="3235849" y="1696803"/>
            <a:chExt cx="1334646" cy="651273"/>
          </a:xfrm>
        </p:grpSpPr>
        <p:sp>
          <p:nvSpPr>
            <p:cNvPr id="1156" name="Google Shape;1156;p39"/>
            <p:cNvSpPr/>
            <p:nvPr/>
          </p:nvSpPr>
          <p:spPr>
            <a:xfrm>
              <a:off x="3235849" y="1696803"/>
              <a:ext cx="1334646" cy="651273"/>
            </a:xfrm>
            <a:custGeom>
              <a:avLst/>
              <a:gdLst/>
              <a:ahLst/>
              <a:cxnLst/>
              <a:rect l="l" t="t" r="r" b="b"/>
              <a:pathLst>
                <a:path w="17296" h="8440" extrusionOk="0">
                  <a:moveTo>
                    <a:pt x="8648" y="0"/>
                  </a:moveTo>
                  <a:cubicBezTo>
                    <a:pt x="3875" y="0"/>
                    <a:pt x="0" y="4225"/>
                    <a:pt x="0" y="4225"/>
                  </a:cubicBezTo>
                  <a:cubicBezTo>
                    <a:pt x="0" y="4225"/>
                    <a:pt x="3875" y="8440"/>
                    <a:pt x="8648" y="8440"/>
                  </a:cubicBezTo>
                  <a:cubicBezTo>
                    <a:pt x="13430" y="8440"/>
                    <a:pt x="17295" y="4225"/>
                    <a:pt x="17295" y="4225"/>
                  </a:cubicBezTo>
                  <a:cubicBezTo>
                    <a:pt x="17295" y="4225"/>
                    <a:pt x="13430" y="0"/>
                    <a:pt x="8648"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3647134" y="1766097"/>
              <a:ext cx="512761" cy="512684"/>
            </a:xfrm>
            <a:custGeom>
              <a:avLst/>
              <a:gdLst/>
              <a:ahLst/>
              <a:cxnLst/>
              <a:rect l="l" t="t" r="r" b="b"/>
              <a:pathLst>
                <a:path w="6645" h="6644" extrusionOk="0">
                  <a:moveTo>
                    <a:pt x="3318" y="0"/>
                  </a:moveTo>
                  <a:cubicBezTo>
                    <a:pt x="1484" y="0"/>
                    <a:pt x="1" y="1493"/>
                    <a:pt x="1" y="3317"/>
                  </a:cubicBezTo>
                  <a:cubicBezTo>
                    <a:pt x="1" y="5151"/>
                    <a:pt x="1484" y="6644"/>
                    <a:pt x="3318" y="6644"/>
                  </a:cubicBezTo>
                  <a:cubicBezTo>
                    <a:pt x="5151" y="6644"/>
                    <a:pt x="6644" y="5151"/>
                    <a:pt x="6644" y="3317"/>
                  </a:cubicBezTo>
                  <a:cubicBezTo>
                    <a:pt x="6644" y="1493"/>
                    <a:pt x="5151" y="0"/>
                    <a:pt x="3318" y="0"/>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798068" y="1917031"/>
              <a:ext cx="210892" cy="210815"/>
            </a:xfrm>
            <a:custGeom>
              <a:avLst/>
              <a:gdLst/>
              <a:ahLst/>
              <a:cxnLst/>
              <a:rect l="l" t="t" r="r" b="b"/>
              <a:pathLst>
                <a:path w="2733" h="2732" extrusionOk="0">
                  <a:moveTo>
                    <a:pt x="1362" y="0"/>
                  </a:moveTo>
                  <a:cubicBezTo>
                    <a:pt x="606" y="0"/>
                    <a:pt x="1" y="615"/>
                    <a:pt x="1" y="1361"/>
                  </a:cubicBezTo>
                  <a:cubicBezTo>
                    <a:pt x="1" y="2117"/>
                    <a:pt x="606" y="2732"/>
                    <a:pt x="1362" y="2732"/>
                  </a:cubicBezTo>
                  <a:cubicBezTo>
                    <a:pt x="2118" y="2732"/>
                    <a:pt x="2732" y="2117"/>
                    <a:pt x="2732" y="1361"/>
                  </a:cubicBezTo>
                  <a:cubicBezTo>
                    <a:pt x="2732" y="615"/>
                    <a:pt x="2118"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3933722" y="1890795"/>
              <a:ext cx="178020" cy="178020"/>
            </a:xfrm>
            <a:custGeom>
              <a:avLst/>
              <a:gdLst/>
              <a:ahLst/>
              <a:cxnLst/>
              <a:rect l="l" t="t" r="r" b="b"/>
              <a:pathLst>
                <a:path w="2307" h="2307" extrusionOk="0">
                  <a:moveTo>
                    <a:pt x="1154" y="0"/>
                  </a:moveTo>
                  <a:cubicBezTo>
                    <a:pt x="511" y="0"/>
                    <a:pt x="1" y="511"/>
                    <a:pt x="1" y="1153"/>
                  </a:cubicBezTo>
                  <a:cubicBezTo>
                    <a:pt x="1" y="1786"/>
                    <a:pt x="511" y="2306"/>
                    <a:pt x="1154" y="2306"/>
                  </a:cubicBezTo>
                  <a:cubicBezTo>
                    <a:pt x="1787" y="2306"/>
                    <a:pt x="2307" y="1786"/>
                    <a:pt x="2307" y="1153"/>
                  </a:cubicBezTo>
                  <a:cubicBezTo>
                    <a:pt x="2307" y="511"/>
                    <a:pt x="1787" y="0"/>
                    <a:pt x="1154"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TextBox 106">
            <a:extLst>
              <a:ext uri="{FF2B5EF4-FFF2-40B4-BE49-F238E27FC236}">
                <a16:creationId xmlns:a16="http://schemas.microsoft.com/office/drawing/2014/main" id="{BB22BAD8-D8E7-F04E-9FA4-0BDB3D942DCB}"/>
              </a:ext>
            </a:extLst>
          </p:cNvPr>
          <p:cNvSpPr txBox="1"/>
          <p:nvPr/>
        </p:nvSpPr>
        <p:spPr>
          <a:xfrm>
            <a:off x="1139510" y="1155191"/>
            <a:ext cx="6687037" cy="1025922"/>
          </a:xfrm>
          <a:prstGeom prst="rect">
            <a:avLst/>
          </a:prstGeom>
          <a:noFill/>
        </p:spPr>
        <p:txBody>
          <a:bodyPr wrap="square" rtlCol="0">
            <a:spAutoFit/>
          </a:bodyPr>
          <a:lstStyle/>
          <a:p>
            <a:pPr indent="457200" algn="just">
              <a:lnSpc>
                <a:spcPct val="150000"/>
              </a:lnSpc>
              <a:spcBef>
                <a:spcPts val="600"/>
              </a:spcBef>
              <a:spcAft>
                <a:spcPts val="600"/>
              </a:spcAft>
            </a:pPr>
            <a:r>
              <a:rPr lang="en-US">
                <a:latin typeface="#9Slide02 Noi dung dai" panose="02000000000000000000" pitchFamily="2" charset="0"/>
                <a:ea typeface="#9Slide02 Noi dung dai" panose="02000000000000000000" pitchFamily="2" charset="0"/>
              </a:rPr>
              <a:t>Khó khăn trong việc tích hợp Gitea với các công cụ khác, như GitLab CI/CD, Jenkins, SonarQube. Chúng tôi phải nghiên cứu về các API và webhook của Gitea, cũng như cách cấu hình các công cụ để kết nối với Gitea.</a:t>
            </a:r>
            <a:endParaRPr lang="en-VN">
              <a:latin typeface="#9Slide02 Noi dung dai" panose="02000000000000000000" pitchFamily="2" charset="0"/>
              <a:ea typeface="#9Slide02 Noi dung dai" panose="02000000000000000000" pitchFamily="2" charset="0"/>
            </a:endParaRPr>
          </a:p>
        </p:txBody>
      </p:sp>
    </p:spTree>
    <p:extLst>
      <p:ext uri="{BB962C8B-B14F-4D97-AF65-F5344CB8AC3E}">
        <p14:creationId xmlns:p14="http://schemas.microsoft.com/office/powerpoint/2010/main" val="853065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3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phát triển</a:t>
            </a:r>
            <a:endParaRPr/>
          </a:p>
        </p:txBody>
      </p:sp>
      <p:grpSp>
        <p:nvGrpSpPr>
          <p:cNvPr id="1155" name="Google Shape;1155;p39"/>
          <p:cNvGrpSpPr/>
          <p:nvPr/>
        </p:nvGrpSpPr>
        <p:grpSpPr>
          <a:xfrm>
            <a:off x="7616668" y="110209"/>
            <a:ext cx="681070" cy="332344"/>
            <a:chOff x="3235849" y="1696803"/>
            <a:chExt cx="1334646" cy="651273"/>
          </a:xfrm>
        </p:grpSpPr>
        <p:sp>
          <p:nvSpPr>
            <p:cNvPr id="1156" name="Google Shape;1156;p39"/>
            <p:cNvSpPr/>
            <p:nvPr/>
          </p:nvSpPr>
          <p:spPr>
            <a:xfrm>
              <a:off x="3235849" y="1696803"/>
              <a:ext cx="1334646" cy="651273"/>
            </a:xfrm>
            <a:custGeom>
              <a:avLst/>
              <a:gdLst/>
              <a:ahLst/>
              <a:cxnLst/>
              <a:rect l="l" t="t" r="r" b="b"/>
              <a:pathLst>
                <a:path w="17296" h="8440" extrusionOk="0">
                  <a:moveTo>
                    <a:pt x="8648" y="0"/>
                  </a:moveTo>
                  <a:cubicBezTo>
                    <a:pt x="3875" y="0"/>
                    <a:pt x="0" y="4225"/>
                    <a:pt x="0" y="4225"/>
                  </a:cubicBezTo>
                  <a:cubicBezTo>
                    <a:pt x="0" y="4225"/>
                    <a:pt x="3875" y="8440"/>
                    <a:pt x="8648" y="8440"/>
                  </a:cubicBezTo>
                  <a:cubicBezTo>
                    <a:pt x="13430" y="8440"/>
                    <a:pt x="17295" y="4225"/>
                    <a:pt x="17295" y="4225"/>
                  </a:cubicBezTo>
                  <a:cubicBezTo>
                    <a:pt x="17295" y="4225"/>
                    <a:pt x="13430" y="0"/>
                    <a:pt x="8648"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3647134" y="1766097"/>
              <a:ext cx="512761" cy="512684"/>
            </a:xfrm>
            <a:custGeom>
              <a:avLst/>
              <a:gdLst/>
              <a:ahLst/>
              <a:cxnLst/>
              <a:rect l="l" t="t" r="r" b="b"/>
              <a:pathLst>
                <a:path w="6645" h="6644" extrusionOk="0">
                  <a:moveTo>
                    <a:pt x="3318" y="0"/>
                  </a:moveTo>
                  <a:cubicBezTo>
                    <a:pt x="1484" y="0"/>
                    <a:pt x="1" y="1493"/>
                    <a:pt x="1" y="3317"/>
                  </a:cubicBezTo>
                  <a:cubicBezTo>
                    <a:pt x="1" y="5151"/>
                    <a:pt x="1484" y="6644"/>
                    <a:pt x="3318" y="6644"/>
                  </a:cubicBezTo>
                  <a:cubicBezTo>
                    <a:pt x="5151" y="6644"/>
                    <a:pt x="6644" y="5151"/>
                    <a:pt x="6644" y="3317"/>
                  </a:cubicBezTo>
                  <a:cubicBezTo>
                    <a:pt x="6644" y="1493"/>
                    <a:pt x="5151" y="0"/>
                    <a:pt x="3318" y="0"/>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798068" y="1917031"/>
              <a:ext cx="210892" cy="210815"/>
            </a:xfrm>
            <a:custGeom>
              <a:avLst/>
              <a:gdLst/>
              <a:ahLst/>
              <a:cxnLst/>
              <a:rect l="l" t="t" r="r" b="b"/>
              <a:pathLst>
                <a:path w="2733" h="2732" extrusionOk="0">
                  <a:moveTo>
                    <a:pt x="1362" y="0"/>
                  </a:moveTo>
                  <a:cubicBezTo>
                    <a:pt x="606" y="0"/>
                    <a:pt x="1" y="615"/>
                    <a:pt x="1" y="1361"/>
                  </a:cubicBezTo>
                  <a:cubicBezTo>
                    <a:pt x="1" y="2117"/>
                    <a:pt x="606" y="2732"/>
                    <a:pt x="1362" y="2732"/>
                  </a:cubicBezTo>
                  <a:cubicBezTo>
                    <a:pt x="2118" y="2732"/>
                    <a:pt x="2732" y="2117"/>
                    <a:pt x="2732" y="1361"/>
                  </a:cubicBezTo>
                  <a:cubicBezTo>
                    <a:pt x="2732" y="615"/>
                    <a:pt x="2118"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3933722" y="1890795"/>
              <a:ext cx="178020" cy="178020"/>
            </a:xfrm>
            <a:custGeom>
              <a:avLst/>
              <a:gdLst/>
              <a:ahLst/>
              <a:cxnLst/>
              <a:rect l="l" t="t" r="r" b="b"/>
              <a:pathLst>
                <a:path w="2307" h="2307" extrusionOk="0">
                  <a:moveTo>
                    <a:pt x="1154" y="0"/>
                  </a:moveTo>
                  <a:cubicBezTo>
                    <a:pt x="511" y="0"/>
                    <a:pt x="1" y="511"/>
                    <a:pt x="1" y="1153"/>
                  </a:cubicBezTo>
                  <a:cubicBezTo>
                    <a:pt x="1" y="1786"/>
                    <a:pt x="511" y="2306"/>
                    <a:pt x="1154" y="2306"/>
                  </a:cubicBezTo>
                  <a:cubicBezTo>
                    <a:pt x="1787" y="2306"/>
                    <a:pt x="2307" y="1786"/>
                    <a:pt x="2307" y="1153"/>
                  </a:cubicBezTo>
                  <a:cubicBezTo>
                    <a:pt x="2307" y="511"/>
                    <a:pt x="1787" y="0"/>
                    <a:pt x="1154"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TextBox 108">
            <a:extLst>
              <a:ext uri="{FF2B5EF4-FFF2-40B4-BE49-F238E27FC236}">
                <a16:creationId xmlns:a16="http://schemas.microsoft.com/office/drawing/2014/main" id="{DD6CEBEE-5F34-CD4F-A1B1-EE7852098651}"/>
              </a:ext>
            </a:extLst>
          </p:cNvPr>
          <p:cNvSpPr txBox="1"/>
          <p:nvPr/>
        </p:nvSpPr>
        <p:spPr>
          <a:xfrm>
            <a:off x="862842" y="1112200"/>
            <a:ext cx="6687037" cy="2641749"/>
          </a:xfrm>
          <a:prstGeom prst="rect">
            <a:avLst/>
          </a:prstGeom>
          <a:noFill/>
        </p:spPr>
        <p:txBody>
          <a:bodyPr wrap="square" rtlCol="0">
            <a:spAutoFit/>
          </a:bodyPr>
          <a:lstStyle/>
          <a:p>
            <a:pPr indent="457200" algn="just">
              <a:lnSpc>
                <a:spcPct val="150000"/>
              </a:lnSpc>
            </a:pPr>
            <a:r>
              <a:rPr lang="vi-VN">
                <a:latin typeface="#9Slide02 Noi dung dai" panose="02000000000000000000" pitchFamily="2" charset="0"/>
                <a:ea typeface="#9Slide02 Noi dung dai" panose="02000000000000000000" pitchFamily="2" charset="0"/>
              </a:rPr>
              <a:t>Tối ưu hóa cài đặt và cấu hình Gitea Docker trên VPS Azure:</a:t>
            </a:r>
          </a:p>
          <a:p>
            <a:pPr indent="457200" algn="just">
              <a:lnSpc>
                <a:spcPct val="150000"/>
              </a:lnSpc>
            </a:pPr>
            <a:r>
              <a:rPr lang="vi-VN">
                <a:latin typeface="#9Slide02 Noi dung dai" panose="02000000000000000000" pitchFamily="2" charset="0"/>
                <a:ea typeface="#9Slide02 Noi dung dai" panose="02000000000000000000" pitchFamily="2" charset="0"/>
              </a:rPr>
              <a:t>Tích hợp Gitea Docker với các dịch vụ khác của Azure, như Azure DevOps, Azure Active Directory, Azure Storage, v.v. </a:t>
            </a:r>
          </a:p>
          <a:p>
            <a:pPr indent="457200" algn="just">
              <a:lnSpc>
                <a:spcPct val="150000"/>
              </a:lnSpc>
            </a:pPr>
            <a:r>
              <a:rPr lang="en-US">
                <a:latin typeface="#9Slide02 Noi dung dai" panose="02000000000000000000" pitchFamily="2" charset="0"/>
                <a:ea typeface="#9Slide02 Noi dung dai" panose="02000000000000000000" pitchFamily="2" charset="0"/>
              </a:rPr>
              <a:t>Tích hợp Gitea Docker với các dịch vụ khác của Azure:</a:t>
            </a:r>
          </a:p>
          <a:p>
            <a:pPr indent="457200" algn="just">
              <a:lnSpc>
                <a:spcPct val="150000"/>
              </a:lnSpc>
            </a:pPr>
            <a:r>
              <a:rPr lang="vi-VN">
                <a:latin typeface="#9Slide02 Noi dung dai" panose="02000000000000000000" pitchFamily="2" charset="0"/>
                <a:ea typeface="#9Slide02 Noi dung dai" panose="02000000000000000000" pitchFamily="2" charset="0"/>
              </a:rPr>
              <a:t>Thêm các tính năng bổ sung cho Gitea Docker, như backup và restore dữ liệu, phân quyền người dùng, thiết lập webhook, v.v.</a:t>
            </a:r>
          </a:p>
          <a:p>
            <a:pPr indent="457200" algn="just">
              <a:lnSpc>
                <a:spcPct val="150000"/>
              </a:lnSpc>
            </a:pPr>
            <a:r>
              <a:rPr lang="vi-VN">
                <a:latin typeface="#9Slide02 Noi dung dai" panose="02000000000000000000" pitchFamily="2" charset="0"/>
                <a:ea typeface="#9Slide02 Noi dung dai" panose="02000000000000000000" pitchFamily="2" charset="0"/>
              </a:rPr>
              <a:t>Tăng cường bảo mật cho Gitea Docker bằng cách áp dụng các biện pháp như mã hóa SSL/TLS, xác thực hai yếu tố, firewall, v.v</a:t>
            </a:r>
            <a:endParaRPr lang="en-VN">
              <a:latin typeface="#9Slide02 Noi dung dai" panose="02000000000000000000" pitchFamily="2" charset="0"/>
              <a:ea typeface="#9Slide02 Noi dung dai" panose="02000000000000000000" pitchFamily="2" charset="0"/>
            </a:endParaRPr>
          </a:p>
        </p:txBody>
      </p:sp>
    </p:spTree>
    <p:extLst>
      <p:ext uri="{BB962C8B-B14F-4D97-AF65-F5344CB8AC3E}">
        <p14:creationId xmlns:p14="http://schemas.microsoft.com/office/powerpoint/2010/main" val="2495957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1155" name="Google Shape;1155;p39"/>
          <p:cNvGrpSpPr/>
          <p:nvPr/>
        </p:nvGrpSpPr>
        <p:grpSpPr>
          <a:xfrm>
            <a:off x="7616668" y="110209"/>
            <a:ext cx="681070" cy="332344"/>
            <a:chOff x="3235849" y="1696803"/>
            <a:chExt cx="1334646" cy="651273"/>
          </a:xfrm>
        </p:grpSpPr>
        <p:sp>
          <p:nvSpPr>
            <p:cNvPr id="1156" name="Google Shape;1156;p39"/>
            <p:cNvSpPr/>
            <p:nvPr/>
          </p:nvSpPr>
          <p:spPr>
            <a:xfrm>
              <a:off x="3235849" y="1696803"/>
              <a:ext cx="1334646" cy="651273"/>
            </a:xfrm>
            <a:custGeom>
              <a:avLst/>
              <a:gdLst/>
              <a:ahLst/>
              <a:cxnLst/>
              <a:rect l="l" t="t" r="r" b="b"/>
              <a:pathLst>
                <a:path w="17296" h="8440" extrusionOk="0">
                  <a:moveTo>
                    <a:pt x="8648" y="0"/>
                  </a:moveTo>
                  <a:cubicBezTo>
                    <a:pt x="3875" y="0"/>
                    <a:pt x="0" y="4225"/>
                    <a:pt x="0" y="4225"/>
                  </a:cubicBezTo>
                  <a:cubicBezTo>
                    <a:pt x="0" y="4225"/>
                    <a:pt x="3875" y="8440"/>
                    <a:pt x="8648" y="8440"/>
                  </a:cubicBezTo>
                  <a:cubicBezTo>
                    <a:pt x="13430" y="8440"/>
                    <a:pt x="17295" y="4225"/>
                    <a:pt x="17295" y="4225"/>
                  </a:cubicBezTo>
                  <a:cubicBezTo>
                    <a:pt x="17295" y="4225"/>
                    <a:pt x="13430" y="0"/>
                    <a:pt x="8648"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3647134" y="1766097"/>
              <a:ext cx="512761" cy="512684"/>
            </a:xfrm>
            <a:custGeom>
              <a:avLst/>
              <a:gdLst/>
              <a:ahLst/>
              <a:cxnLst/>
              <a:rect l="l" t="t" r="r" b="b"/>
              <a:pathLst>
                <a:path w="6645" h="6644" extrusionOk="0">
                  <a:moveTo>
                    <a:pt x="3318" y="0"/>
                  </a:moveTo>
                  <a:cubicBezTo>
                    <a:pt x="1484" y="0"/>
                    <a:pt x="1" y="1493"/>
                    <a:pt x="1" y="3317"/>
                  </a:cubicBezTo>
                  <a:cubicBezTo>
                    <a:pt x="1" y="5151"/>
                    <a:pt x="1484" y="6644"/>
                    <a:pt x="3318" y="6644"/>
                  </a:cubicBezTo>
                  <a:cubicBezTo>
                    <a:pt x="5151" y="6644"/>
                    <a:pt x="6644" y="5151"/>
                    <a:pt x="6644" y="3317"/>
                  </a:cubicBezTo>
                  <a:cubicBezTo>
                    <a:pt x="6644" y="1493"/>
                    <a:pt x="5151" y="0"/>
                    <a:pt x="3318" y="0"/>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798068" y="1917031"/>
              <a:ext cx="210892" cy="210815"/>
            </a:xfrm>
            <a:custGeom>
              <a:avLst/>
              <a:gdLst/>
              <a:ahLst/>
              <a:cxnLst/>
              <a:rect l="l" t="t" r="r" b="b"/>
              <a:pathLst>
                <a:path w="2733" h="2732" extrusionOk="0">
                  <a:moveTo>
                    <a:pt x="1362" y="0"/>
                  </a:moveTo>
                  <a:cubicBezTo>
                    <a:pt x="606" y="0"/>
                    <a:pt x="1" y="615"/>
                    <a:pt x="1" y="1361"/>
                  </a:cubicBezTo>
                  <a:cubicBezTo>
                    <a:pt x="1" y="2117"/>
                    <a:pt x="606" y="2732"/>
                    <a:pt x="1362" y="2732"/>
                  </a:cubicBezTo>
                  <a:cubicBezTo>
                    <a:pt x="2118" y="2732"/>
                    <a:pt x="2732" y="2117"/>
                    <a:pt x="2732" y="1361"/>
                  </a:cubicBezTo>
                  <a:cubicBezTo>
                    <a:pt x="2732" y="615"/>
                    <a:pt x="2118"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3933722" y="1890795"/>
              <a:ext cx="178020" cy="178020"/>
            </a:xfrm>
            <a:custGeom>
              <a:avLst/>
              <a:gdLst/>
              <a:ahLst/>
              <a:cxnLst/>
              <a:rect l="l" t="t" r="r" b="b"/>
              <a:pathLst>
                <a:path w="2307" h="2307" extrusionOk="0">
                  <a:moveTo>
                    <a:pt x="1154" y="0"/>
                  </a:moveTo>
                  <a:cubicBezTo>
                    <a:pt x="511" y="0"/>
                    <a:pt x="1" y="511"/>
                    <a:pt x="1" y="1153"/>
                  </a:cubicBezTo>
                  <a:cubicBezTo>
                    <a:pt x="1" y="1786"/>
                    <a:pt x="511" y="2306"/>
                    <a:pt x="1154" y="2306"/>
                  </a:cubicBezTo>
                  <a:cubicBezTo>
                    <a:pt x="1787" y="2306"/>
                    <a:pt x="2307" y="1786"/>
                    <a:pt x="2307" y="1153"/>
                  </a:cubicBezTo>
                  <a:cubicBezTo>
                    <a:pt x="2307" y="511"/>
                    <a:pt x="1787" y="0"/>
                    <a:pt x="1154"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362;p45">
            <a:extLst>
              <a:ext uri="{FF2B5EF4-FFF2-40B4-BE49-F238E27FC236}">
                <a16:creationId xmlns:a16="http://schemas.microsoft.com/office/drawing/2014/main" id="{07A266D6-7476-1745-880F-6F272BDA1ECC}"/>
              </a:ext>
            </a:extLst>
          </p:cNvPr>
          <p:cNvSpPr txBox="1">
            <a:spLocks/>
          </p:cNvSpPr>
          <p:nvPr/>
        </p:nvSpPr>
        <p:spPr>
          <a:xfrm>
            <a:off x="4835501" y="2122500"/>
            <a:ext cx="2987419" cy="89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pen Sans"/>
              <a:buNone/>
              <a:defRPr sz="2800" b="1" i="0" u="none" strike="noStrike" cap="none">
                <a:solidFill>
                  <a:schemeClr val="dk1"/>
                </a:solidFill>
                <a:latin typeface="Open Sans"/>
                <a:ea typeface="Open Sans"/>
                <a:cs typeface="Open Sans"/>
                <a:sym typeface="Open Sans"/>
              </a:defRPr>
            </a:lvl9pPr>
          </a:lstStyle>
          <a:p>
            <a:r>
              <a:rPr lang="en-US" sz="6000"/>
              <a:t>Thanks</a:t>
            </a:r>
          </a:p>
        </p:txBody>
      </p:sp>
      <p:grpSp>
        <p:nvGrpSpPr>
          <p:cNvPr id="79" name="Google Shape;1399;p45">
            <a:extLst>
              <a:ext uri="{FF2B5EF4-FFF2-40B4-BE49-F238E27FC236}">
                <a16:creationId xmlns:a16="http://schemas.microsoft.com/office/drawing/2014/main" id="{75E534EC-D643-8F4A-B525-C3FD5CF091A0}"/>
              </a:ext>
            </a:extLst>
          </p:cNvPr>
          <p:cNvGrpSpPr/>
          <p:nvPr/>
        </p:nvGrpSpPr>
        <p:grpSpPr>
          <a:xfrm>
            <a:off x="978225" y="665634"/>
            <a:ext cx="3330275" cy="3397085"/>
            <a:chOff x="978225" y="1047663"/>
            <a:chExt cx="2955759" cy="3015056"/>
          </a:xfrm>
        </p:grpSpPr>
        <p:grpSp>
          <p:nvGrpSpPr>
            <p:cNvPr id="80" name="Google Shape;1400;p45">
              <a:extLst>
                <a:ext uri="{FF2B5EF4-FFF2-40B4-BE49-F238E27FC236}">
                  <a16:creationId xmlns:a16="http://schemas.microsoft.com/office/drawing/2014/main" id="{64EE89EC-5F36-D540-8EF9-7581CA6C90BB}"/>
                </a:ext>
              </a:extLst>
            </p:cNvPr>
            <p:cNvGrpSpPr/>
            <p:nvPr/>
          </p:nvGrpSpPr>
          <p:grpSpPr>
            <a:xfrm>
              <a:off x="1730941" y="3173354"/>
              <a:ext cx="1929389" cy="889365"/>
              <a:chOff x="1357431" y="3124637"/>
              <a:chExt cx="1777420" cy="819313"/>
            </a:xfrm>
          </p:grpSpPr>
          <p:sp>
            <p:nvSpPr>
              <p:cNvPr id="108" name="Google Shape;1401;p45">
                <a:extLst>
                  <a:ext uri="{FF2B5EF4-FFF2-40B4-BE49-F238E27FC236}">
                    <a16:creationId xmlns:a16="http://schemas.microsoft.com/office/drawing/2014/main" id="{DA7A3BA4-8D9B-4A40-BE1E-B5BD90D9FF00}"/>
                  </a:ext>
                </a:extLst>
              </p:cNvPr>
              <p:cNvSpPr/>
              <p:nvPr/>
            </p:nvSpPr>
            <p:spPr>
              <a:xfrm rot="-5400000" flipH="1">
                <a:off x="2807102" y="3557025"/>
                <a:ext cx="391200" cy="264299"/>
              </a:xfrm>
              <a:custGeom>
                <a:avLst/>
                <a:gdLst/>
                <a:ahLst/>
                <a:cxnLst/>
                <a:rect l="l" t="t" r="r" b="b"/>
                <a:pathLst>
                  <a:path w="10935" h="21870" fill="none" extrusionOk="0">
                    <a:moveTo>
                      <a:pt x="0" y="21869"/>
                    </a:moveTo>
                    <a:lnTo>
                      <a:pt x="10935" y="21869"/>
                    </a:lnTo>
                    <a:lnTo>
                      <a:pt x="10935"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02;p45">
                <a:extLst>
                  <a:ext uri="{FF2B5EF4-FFF2-40B4-BE49-F238E27FC236}">
                    <a16:creationId xmlns:a16="http://schemas.microsoft.com/office/drawing/2014/main" id="{EAA04564-D142-4E46-B87A-CCF9A0871078}"/>
                  </a:ext>
                </a:extLst>
              </p:cNvPr>
              <p:cNvSpPr/>
              <p:nvPr/>
            </p:nvSpPr>
            <p:spPr>
              <a:xfrm rot="5400000">
                <a:off x="1737532" y="2744536"/>
                <a:ext cx="760147" cy="1520348"/>
              </a:xfrm>
              <a:custGeom>
                <a:avLst/>
                <a:gdLst/>
                <a:ahLst/>
                <a:cxnLst/>
                <a:rect l="l" t="t" r="r" b="b"/>
                <a:pathLst>
                  <a:path w="10935" h="21870" fill="none" extrusionOk="0">
                    <a:moveTo>
                      <a:pt x="0" y="21869"/>
                    </a:moveTo>
                    <a:lnTo>
                      <a:pt x="10935" y="21869"/>
                    </a:lnTo>
                    <a:lnTo>
                      <a:pt x="10935"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03;p45">
                <a:extLst>
                  <a:ext uri="{FF2B5EF4-FFF2-40B4-BE49-F238E27FC236}">
                    <a16:creationId xmlns:a16="http://schemas.microsoft.com/office/drawing/2014/main" id="{F1E4B0A7-3605-DC43-84DA-B2DE3920A88F}"/>
                  </a:ext>
                </a:extLst>
              </p:cNvPr>
              <p:cNvSpPr/>
              <p:nvPr/>
            </p:nvSpPr>
            <p:spPr>
              <a:xfrm rot="5400000">
                <a:off x="1956590" y="3821671"/>
                <a:ext cx="122277" cy="122281"/>
              </a:xfrm>
              <a:custGeom>
                <a:avLst/>
                <a:gdLst/>
                <a:ahLst/>
                <a:cxnLst/>
                <a:rect l="l" t="t" r="r" b="b"/>
                <a:pathLst>
                  <a:path w="1759" h="1759" extrusionOk="0">
                    <a:moveTo>
                      <a:pt x="879" y="1"/>
                    </a:moveTo>
                    <a:cubicBezTo>
                      <a:pt x="397" y="1"/>
                      <a:pt x="0" y="398"/>
                      <a:pt x="0" y="880"/>
                    </a:cubicBezTo>
                    <a:cubicBezTo>
                      <a:pt x="0" y="1371"/>
                      <a:pt x="397" y="1758"/>
                      <a:pt x="879" y="1758"/>
                    </a:cubicBezTo>
                    <a:cubicBezTo>
                      <a:pt x="1361" y="1758"/>
                      <a:pt x="1758" y="1371"/>
                      <a:pt x="1758" y="880"/>
                    </a:cubicBezTo>
                    <a:cubicBezTo>
                      <a:pt x="1758" y="398"/>
                      <a:pt x="136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 name="Google Shape;1404;p45">
              <a:extLst>
                <a:ext uri="{FF2B5EF4-FFF2-40B4-BE49-F238E27FC236}">
                  <a16:creationId xmlns:a16="http://schemas.microsoft.com/office/drawing/2014/main" id="{C7AA7F6D-066B-0449-8F09-6722D96F9B76}"/>
                </a:ext>
              </a:extLst>
            </p:cNvPr>
            <p:cNvCxnSpPr/>
            <p:nvPr/>
          </p:nvCxnSpPr>
          <p:spPr>
            <a:xfrm>
              <a:off x="2967680" y="1533380"/>
              <a:ext cx="689100" cy="0"/>
            </a:xfrm>
            <a:prstGeom prst="straightConnector1">
              <a:avLst/>
            </a:prstGeom>
            <a:noFill/>
            <a:ln w="9525" cap="flat" cmpd="sng">
              <a:solidFill>
                <a:schemeClr val="dk1"/>
              </a:solidFill>
              <a:prstDash val="solid"/>
              <a:round/>
              <a:headEnd type="none" w="med" len="med"/>
              <a:tailEnd type="none" w="med" len="med"/>
            </a:ln>
          </p:spPr>
        </p:cxnSp>
        <p:sp>
          <p:nvSpPr>
            <p:cNvPr id="82" name="Google Shape;1405;p45">
              <a:extLst>
                <a:ext uri="{FF2B5EF4-FFF2-40B4-BE49-F238E27FC236}">
                  <a16:creationId xmlns:a16="http://schemas.microsoft.com/office/drawing/2014/main" id="{CF4AA9FD-CB29-CE42-9505-FAF25B527CFB}"/>
                </a:ext>
              </a:extLst>
            </p:cNvPr>
            <p:cNvSpPr/>
            <p:nvPr/>
          </p:nvSpPr>
          <p:spPr>
            <a:xfrm rot="5400000" flipH="1">
              <a:off x="1816919" y="1183846"/>
              <a:ext cx="695439" cy="1390932"/>
            </a:xfrm>
            <a:custGeom>
              <a:avLst/>
              <a:gdLst/>
              <a:ahLst/>
              <a:cxnLst/>
              <a:rect l="l" t="t" r="r" b="b"/>
              <a:pathLst>
                <a:path w="10935" h="21870" fill="none" extrusionOk="0">
                  <a:moveTo>
                    <a:pt x="0" y="21869"/>
                  </a:moveTo>
                  <a:lnTo>
                    <a:pt x="10935" y="21869"/>
                  </a:lnTo>
                  <a:lnTo>
                    <a:pt x="10935"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06;p45">
              <a:extLst>
                <a:ext uri="{FF2B5EF4-FFF2-40B4-BE49-F238E27FC236}">
                  <a16:creationId xmlns:a16="http://schemas.microsoft.com/office/drawing/2014/main" id="{0CD80E13-DAF4-214E-98BF-CFEB1D2956D3}"/>
                </a:ext>
              </a:extLst>
            </p:cNvPr>
            <p:cNvSpPr/>
            <p:nvPr/>
          </p:nvSpPr>
          <p:spPr>
            <a:xfrm rot="5400000" flipH="1">
              <a:off x="2017325" y="1477446"/>
              <a:ext cx="111868" cy="111872"/>
            </a:xfrm>
            <a:custGeom>
              <a:avLst/>
              <a:gdLst/>
              <a:ahLst/>
              <a:cxnLst/>
              <a:rect l="l" t="t" r="r" b="b"/>
              <a:pathLst>
                <a:path w="1759" h="1759" extrusionOk="0">
                  <a:moveTo>
                    <a:pt x="879" y="1"/>
                  </a:moveTo>
                  <a:cubicBezTo>
                    <a:pt x="397" y="1"/>
                    <a:pt x="0" y="398"/>
                    <a:pt x="0" y="880"/>
                  </a:cubicBezTo>
                  <a:cubicBezTo>
                    <a:pt x="0" y="1371"/>
                    <a:pt x="397" y="1758"/>
                    <a:pt x="879" y="1758"/>
                  </a:cubicBezTo>
                  <a:cubicBezTo>
                    <a:pt x="1361" y="1758"/>
                    <a:pt x="1758" y="1371"/>
                    <a:pt x="1758" y="880"/>
                  </a:cubicBezTo>
                  <a:cubicBezTo>
                    <a:pt x="1758" y="398"/>
                    <a:pt x="136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7;p45">
              <a:extLst>
                <a:ext uri="{FF2B5EF4-FFF2-40B4-BE49-F238E27FC236}">
                  <a16:creationId xmlns:a16="http://schemas.microsoft.com/office/drawing/2014/main" id="{6B48ABB7-70CA-D948-8666-39F99BB6D8BF}"/>
                </a:ext>
              </a:extLst>
            </p:cNvPr>
            <p:cNvSpPr/>
            <p:nvPr/>
          </p:nvSpPr>
          <p:spPr>
            <a:xfrm>
              <a:off x="978225" y="1883458"/>
              <a:ext cx="1592220" cy="1880466"/>
            </a:xfrm>
            <a:custGeom>
              <a:avLst/>
              <a:gdLst/>
              <a:ahLst/>
              <a:cxnLst/>
              <a:rect l="l" t="t" r="r" b="b"/>
              <a:pathLst>
                <a:path w="17853" h="21085" extrusionOk="0">
                  <a:moveTo>
                    <a:pt x="0" y="0"/>
                  </a:moveTo>
                  <a:lnTo>
                    <a:pt x="0" y="21085"/>
                  </a:lnTo>
                  <a:lnTo>
                    <a:pt x="17852" y="21085"/>
                  </a:lnTo>
                  <a:lnTo>
                    <a:pt x="17852" y="0"/>
                  </a:ln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08;p45">
              <a:extLst>
                <a:ext uri="{FF2B5EF4-FFF2-40B4-BE49-F238E27FC236}">
                  <a16:creationId xmlns:a16="http://schemas.microsoft.com/office/drawing/2014/main" id="{C475323C-C181-DE4B-ABE2-D91D2C59A7C2}"/>
                </a:ext>
              </a:extLst>
            </p:cNvPr>
            <p:cNvSpPr/>
            <p:nvPr/>
          </p:nvSpPr>
          <p:spPr>
            <a:xfrm>
              <a:off x="978225" y="1883458"/>
              <a:ext cx="1592220" cy="531097"/>
            </a:xfrm>
            <a:custGeom>
              <a:avLst/>
              <a:gdLst/>
              <a:ahLst/>
              <a:cxnLst/>
              <a:rect l="l" t="t" r="r" b="b"/>
              <a:pathLst>
                <a:path w="17853" h="5955" extrusionOk="0">
                  <a:moveTo>
                    <a:pt x="0" y="0"/>
                  </a:moveTo>
                  <a:lnTo>
                    <a:pt x="0" y="5954"/>
                  </a:lnTo>
                  <a:lnTo>
                    <a:pt x="17852" y="5954"/>
                  </a:lnTo>
                  <a:lnTo>
                    <a:pt x="17852" y="0"/>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09;p45">
              <a:extLst>
                <a:ext uri="{FF2B5EF4-FFF2-40B4-BE49-F238E27FC236}">
                  <a16:creationId xmlns:a16="http://schemas.microsoft.com/office/drawing/2014/main" id="{E3D39CBF-06FC-2942-A19C-F48CBB4D54A1}"/>
                </a:ext>
              </a:extLst>
            </p:cNvPr>
            <p:cNvSpPr/>
            <p:nvPr/>
          </p:nvSpPr>
          <p:spPr>
            <a:xfrm>
              <a:off x="1456888" y="2055409"/>
              <a:ext cx="165349" cy="22831"/>
            </a:xfrm>
            <a:custGeom>
              <a:avLst/>
              <a:gdLst/>
              <a:ahLst/>
              <a:cxnLst/>
              <a:rect l="l" t="t" r="r" b="b"/>
              <a:pathLst>
                <a:path w="1854" h="256" extrusionOk="0">
                  <a:moveTo>
                    <a:pt x="1" y="0"/>
                  </a:moveTo>
                  <a:lnTo>
                    <a:pt x="1" y="255"/>
                  </a:lnTo>
                  <a:lnTo>
                    <a:pt x="1853" y="255"/>
                  </a:lnTo>
                  <a:lnTo>
                    <a:pt x="1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10;p45">
              <a:extLst>
                <a:ext uri="{FF2B5EF4-FFF2-40B4-BE49-F238E27FC236}">
                  <a16:creationId xmlns:a16="http://schemas.microsoft.com/office/drawing/2014/main" id="{09D01B83-3887-EA49-AE99-75DD539E08C2}"/>
                </a:ext>
              </a:extLst>
            </p:cNvPr>
            <p:cNvSpPr/>
            <p:nvPr/>
          </p:nvSpPr>
          <p:spPr>
            <a:xfrm>
              <a:off x="1456888" y="2096702"/>
              <a:ext cx="359148" cy="24526"/>
            </a:xfrm>
            <a:custGeom>
              <a:avLst/>
              <a:gdLst/>
              <a:ahLst/>
              <a:cxnLst/>
              <a:rect l="l" t="t" r="r" b="b"/>
              <a:pathLst>
                <a:path w="4027" h="275" extrusionOk="0">
                  <a:moveTo>
                    <a:pt x="4027" y="0"/>
                  </a:moveTo>
                  <a:lnTo>
                    <a:pt x="1" y="10"/>
                  </a:lnTo>
                  <a:lnTo>
                    <a:pt x="1" y="274"/>
                  </a:lnTo>
                  <a:lnTo>
                    <a:pt x="4027" y="265"/>
                  </a:lnTo>
                  <a:lnTo>
                    <a:pt x="40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1;p45">
              <a:extLst>
                <a:ext uri="{FF2B5EF4-FFF2-40B4-BE49-F238E27FC236}">
                  <a16:creationId xmlns:a16="http://schemas.microsoft.com/office/drawing/2014/main" id="{E0CE7C3E-9CDE-AC48-A102-177AE1C222DD}"/>
                </a:ext>
              </a:extLst>
            </p:cNvPr>
            <p:cNvSpPr/>
            <p:nvPr/>
          </p:nvSpPr>
          <p:spPr>
            <a:xfrm>
              <a:off x="1456888" y="2138798"/>
              <a:ext cx="359148" cy="24526"/>
            </a:xfrm>
            <a:custGeom>
              <a:avLst/>
              <a:gdLst/>
              <a:ahLst/>
              <a:cxnLst/>
              <a:rect l="l" t="t" r="r" b="b"/>
              <a:pathLst>
                <a:path w="4027" h="275" extrusionOk="0">
                  <a:moveTo>
                    <a:pt x="4027" y="1"/>
                  </a:moveTo>
                  <a:lnTo>
                    <a:pt x="1" y="20"/>
                  </a:lnTo>
                  <a:lnTo>
                    <a:pt x="1" y="275"/>
                  </a:lnTo>
                  <a:lnTo>
                    <a:pt x="4027" y="265"/>
                  </a:lnTo>
                  <a:lnTo>
                    <a:pt x="4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2;p45">
              <a:extLst>
                <a:ext uri="{FF2B5EF4-FFF2-40B4-BE49-F238E27FC236}">
                  <a16:creationId xmlns:a16="http://schemas.microsoft.com/office/drawing/2014/main" id="{91B9B783-92A3-5743-A5B0-B53B61FEC179}"/>
                </a:ext>
              </a:extLst>
            </p:cNvPr>
            <p:cNvSpPr/>
            <p:nvPr/>
          </p:nvSpPr>
          <p:spPr>
            <a:xfrm>
              <a:off x="1123153" y="2001451"/>
              <a:ext cx="220911" cy="220911"/>
            </a:xfrm>
            <a:custGeom>
              <a:avLst/>
              <a:gdLst/>
              <a:ahLst/>
              <a:cxnLst/>
              <a:rect l="l" t="t" r="r" b="b"/>
              <a:pathLst>
                <a:path w="2477" h="2477" extrusionOk="0">
                  <a:moveTo>
                    <a:pt x="1" y="0"/>
                  </a:moveTo>
                  <a:lnTo>
                    <a:pt x="1" y="2476"/>
                  </a:lnTo>
                  <a:lnTo>
                    <a:pt x="2477" y="2476"/>
                  </a:lnTo>
                  <a:lnTo>
                    <a:pt x="2477" y="0"/>
                  </a:ln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1413;p45">
              <a:extLst>
                <a:ext uri="{FF2B5EF4-FFF2-40B4-BE49-F238E27FC236}">
                  <a16:creationId xmlns:a16="http://schemas.microsoft.com/office/drawing/2014/main" id="{C76898B3-B91A-784B-BB80-C2D49F245ED8}"/>
                </a:ext>
              </a:extLst>
            </p:cNvPr>
            <p:cNvGrpSpPr/>
            <p:nvPr/>
          </p:nvGrpSpPr>
          <p:grpSpPr>
            <a:xfrm>
              <a:off x="3265525" y="1536602"/>
              <a:ext cx="668459" cy="2104729"/>
              <a:chOff x="3228339" y="1616804"/>
              <a:chExt cx="615807" cy="1938949"/>
            </a:xfrm>
          </p:grpSpPr>
          <p:sp>
            <p:nvSpPr>
              <p:cNvPr id="105" name="Google Shape;1414;p45">
                <a:extLst>
                  <a:ext uri="{FF2B5EF4-FFF2-40B4-BE49-F238E27FC236}">
                    <a16:creationId xmlns:a16="http://schemas.microsoft.com/office/drawing/2014/main" id="{48D7D24B-EA9A-BE41-BFC5-DB27AC852F31}"/>
                  </a:ext>
                </a:extLst>
              </p:cNvPr>
              <p:cNvSpPr/>
              <p:nvPr/>
            </p:nvSpPr>
            <p:spPr>
              <a:xfrm>
                <a:off x="3228339" y="1616804"/>
                <a:ext cx="549010" cy="970668"/>
              </a:xfrm>
              <a:custGeom>
                <a:avLst/>
                <a:gdLst/>
                <a:ahLst/>
                <a:cxnLst/>
                <a:rect l="l" t="t" r="r" b="b"/>
                <a:pathLst>
                  <a:path w="6682" h="11814" fill="none" extrusionOk="0">
                    <a:moveTo>
                      <a:pt x="4319" y="1"/>
                    </a:moveTo>
                    <a:lnTo>
                      <a:pt x="4319" y="1929"/>
                    </a:lnTo>
                    <a:cubicBezTo>
                      <a:pt x="4319" y="2949"/>
                      <a:pt x="3488" y="3781"/>
                      <a:pt x="2467" y="3781"/>
                    </a:cubicBezTo>
                    <a:lnTo>
                      <a:pt x="1522" y="3781"/>
                    </a:lnTo>
                    <a:cubicBezTo>
                      <a:pt x="681" y="3781"/>
                      <a:pt x="0" y="4461"/>
                      <a:pt x="0" y="5302"/>
                    </a:cubicBezTo>
                    <a:lnTo>
                      <a:pt x="0" y="5302"/>
                    </a:lnTo>
                    <a:cubicBezTo>
                      <a:pt x="0" y="6144"/>
                      <a:pt x="681" y="6824"/>
                      <a:pt x="1522" y="6824"/>
                    </a:cubicBezTo>
                    <a:lnTo>
                      <a:pt x="5331" y="6824"/>
                    </a:lnTo>
                    <a:cubicBezTo>
                      <a:pt x="6077" y="6824"/>
                      <a:pt x="6682" y="7429"/>
                      <a:pt x="6682" y="8175"/>
                    </a:cubicBezTo>
                    <a:lnTo>
                      <a:pt x="6682" y="8175"/>
                    </a:lnTo>
                    <a:cubicBezTo>
                      <a:pt x="6682" y="8922"/>
                      <a:pt x="6077" y="9527"/>
                      <a:pt x="5331" y="9527"/>
                    </a:cubicBezTo>
                    <a:lnTo>
                      <a:pt x="5331" y="9527"/>
                    </a:lnTo>
                    <a:cubicBezTo>
                      <a:pt x="4660" y="9527"/>
                      <a:pt x="4121" y="10066"/>
                      <a:pt x="4121" y="10737"/>
                    </a:cubicBezTo>
                    <a:lnTo>
                      <a:pt x="4121" y="11814"/>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15;p45">
                <a:extLst>
                  <a:ext uri="{FF2B5EF4-FFF2-40B4-BE49-F238E27FC236}">
                    <a16:creationId xmlns:a16="http://schemas.microsoft.com/office/drawing/2014/main" id="{1F489BE7-0855-B847-A3C8-7C1563089C5D}"/>
                  </a:ext>
                </a:extLst>
              </p:cNvPr>
              <p:cNvSpPr/>
              <p:nvPr/>
            </p:nvSpPr>
            <p:spPr>
              <a:xfrm>
                <a:off x="3305982" y="2556328"/>
                <a:ext cx="538164" cy="999425"/>
              </a:xfrm>
              <a:custGeom>
                <a:avLst/>
                <a:gdLst/>
                <a:ahLst/>
                <a:cxnLst/>
                <a:rect l="l" t="t" r="r" b="b"/>
                <a:pathLst>
                  <a:path w="6550" h="12164" extrusionOk="0">
                    <a:moveTo>
                      <a:pt x="3270" y="1"/>
                    </a:moveTo>
                    <a:cubicBezTo>
                      <a:pt x="1456" y="1"/>
                      <a:pt x="0" y="1466"/>
                      <a:pt x="0" y="3280"/>
                    </a:cubicBezTo>
                    <a:lnTo>
                      <a:pt x="0" y="8894"/>
                    </a:lnTo>
                    <a:cubicBezTo>
                      <a:pt x="0" y="10708"/>
                      <a:pt x="1456" y="12164"/>
                      <a:pt x="3270" y="12164"/>
                    </a:cubicBezTo>
                    <a:lnTo>
                      <a:pt x="3280" y="12164"/>
                    </a:lnTo>
                    <a:cubicBezTo>
                      <a:pt x="5085" y="12164"/>
                      <a:pt x="6550" y="10708"/>
                      <a:pt x="6550" y="8894"/>
                    </a:cubicBezTo>
                    <a:lnTo>
                      <a:pt x="6550" y="3280"/>
                    </a:lnTo>
                    <a:cubicBezTo>
                      <a:pt x="6550" y="1466"/>
                      <a:pt x="5085" y="1"/>
                      <a:pt x="3280" y="1"/>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16;p45">
                <a:extLst>
                  <a:ext uri="{FF2B5EF4-FFF2-40B4-BE49-F238E27FC236}">
                    <a16:creationId xmlns:a16="http://schemas.microsoft.com/office/drawing/2014/main" id="{26DA88B6-CAA2-1F49-8408-E6ED81196EBB}"/>
                  </a:ext>
                </a:extLst>
              </p:cNvPr>
              <p:cNvSpPr/>
              <p:nvPr/>
            </p:nvSpPr>
            <p:spPr>
              <a:xfrm>
                <a:off x="3497748" y="2701591"/>
                <a:ext cx="153808" cy="153808"/>
              </a:xfrm>
              <a:custGeom>
                <a:avLst/>
                <a:gdLst/>
                <a:ahLst/>
                <a:cxnLst/>
                <a:rect l="l" t="t" r="r" b="b"/>
                <a:pathLst>
                  <a:path w="1872" h="1872" extrusionOk="0">
                    <a:moveTo>
                      <a:pt x="936" y="0"/>
                    </a:moveTo>
                    <a:cubicBezTo>
                      <a:pt x="426" y="0"/>
                      <a:pt x="1" y="416"/>
                      <a:pt x="1" y="936"/>
                    </a:cubicBezTo>
                    <a:cubicBezTo>
                      <a:pt x="1" y="1456"/>
                      <a:pt x="426" y="1871"/>
                      <a:pt x="936" y="1871"/>
                    </a:cubicBezTo>
                    <a:cubicBezTo>
                      <a:pt x="1456" y="1871"/>
                      <a:pt x="1872" y="1456"/>
                      <a:pt x="1872" y="936"/>
                    </a:cubicBezTo>
                    <a:cubicBezTo>
                      <a:pt x="1872" y="416"/>
                      <a:pt x="1456" y="0"/>
                      <a:pt x="936" y="0"/>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417;p45">
              <a:extLst>
                <a:ext uri="{FF2B5EF4-FFF2-40B4-BE49-F238E27FC236}">
                  <a16:creationId xmlns:a16="http://schemas.microsoft.com/office/drawing/2014/main" id="{03B5EB41-EC58-A843-85D0-A1EC40D23EB1}"/>
                </a:ext>
              </a:extLst>
            </p:cNvPr>
            <p:cNvGrpSpPr/>
            <p:nvPr/>
          </p:nvGrpSpPr>
          <p:grpSpPr>
            <a:xfrm>
              <a:off x="1200473" y="2674101"/>
              <a:ext cx="1131747" cy="788666"/>
              <a:chOff x="7734601" y="1755675"/>
              <a:chExt cx="733472" cy="511125"/>
            </a:xfrm>
          </p:grpSpPr>
          <p:sp>
            <p:nvSpPr>
              <p:cNvPr id="97" name="Google Shape;1418;p45">
                <a:extLst>
                  <a:ext uri="{FF2B5EF4-FFF2-40B4-BE49-F238E27FC236}">
                    <a16:creationId xmlns:a16="http://schemas.microsoft.com/office/drawing/2014/main" id="{70BE45A4-F8E2-814A-B3F6-C99CE12AE1C5}"/>
                  </a:ext>
                </a:extLst>
              </p:cNvPr>
              <p:cNvSpPr/>
              <p:nvPr/>
            </p:nvSpPr>
            <p:spPr>
              <a:xfrm>
                <a:off x="7818273" y="1771575"/>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19;p45">
                <a:extLst>
                  <a:ext uri="{FF2B5EF4-FFF2-40B4-BE49-F238E27FC236}">
                    <a16:creationId xmlns:a16="http://schemas.microsoft.com/office/drawing/2014/main" id="{6A2AA735-9D72-6F4D-A655-28B4712BBBE3}"/>
                  </a:ext>
                </a:extLst>
              </p:cNvPr>
              <p:cNvSpPr/>
              <p:nvPr/>
            </p:nvSpPr>
            <p:spPr>
              <a:xfrm>
                <a:off x="7818273" y="1923950"/>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20;p45">
                <a:extLst>
                  <a:ext uri="{FF2B5EF4-FFF2-40B4-BE49-F238E27FC236}">
                    <a16:creationId xmlns:a16="http://schemas.microsoft.com/office/drawing/2014/main" id="{279446A4-6C6D-7349-BB2A-A4F59F0EFC0D}"/>
                  </a:ext>
                </a:extLst>
              </p:cNvPr>
              <p:cNvSpPr/>
              <p:nvPr/>
            </p:nvSpPr>
            <p:spPr>
              <a:xfrm>
                <a:off x="7818273" y="2076325"/>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21;p45">
                <a:extLst>
                  <a:ext uri="{FF2B5EF4-FFF2-40B4-BE49-F238E27FC236}">
                    <a16:creationId xmlns:a16="http://schemas.microsoft.com/office/drawing/2014/main" id="{D7A6AFFB-3E4F-D34A-80AF-713D9E1C8CC8}"/>
                  </a:ext>
                </a:extLst>
              </p:cNvPr>
              <p:cNvSpPr/>
              <p:nvPr/>
            </p:nvSpPr>
            <p:spPr>
              <a:xfrm>
                <a:off x="7818273" y="2228700"/>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22;p45">
                <a:extLst>
                  <a:ext uri="{FF2B5EF4-FFF2-40B4-BE49-F238E27FC236}">
                    <a16:creationId xmlns:a16="http://schemas.microsoft.com/office/drawing/2014/main" id="{84916D1C-1B04-1447-A8FA-8E509FA221B5}"/>
                  </a:ext>
                </a:extLst>
              </p:cNvPr>
              <p:cNvSpPr/>
              <p:nvPr/>
            </p:nvSpPr>
            <p:spPr>
              <a:xfrm>
                <a:off x="7734601" y="1755675"/>
                <a:ext cx="671100" cy="54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3;p45">
                <a:extLst>
                  <a:ext uri="{FF2B5EF4-FFF2-40B4-BE49-F238E27FC236}">
                    <a16:creationId xmlns:a16="http://schemas.microsoft.com/office/drawing/2014/main" id="{14D6FA49-3907-3744-BE89-01EBFC00C44C}"/>
                  </a:ext>
                </a:extLst>
              </p:cNvPr>
              <p:cNvSpPr/>
              <p:nvPr/>
            </p:nvSpPr>
            <p:spPr>
              <a:xfrm>
                <a:off x="7734601" y="1908050"/>
                <a:ext cx="299400" cy="54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4;p45">
                <a:extLst>
                  <a:ext uri="{FF2B5EF4-FFF2-40B4-BE49-F238E27FC236}">
                    <a16:creationId xmlns:a16="http://schemas.microsoft.com/office/drawing/2014/main" id="{436468E7-73B7-5947-B66A-41B8E3AC39FA}"/>
                  </a:ext>
                </a:extLst>
              </p:cNvPr>
              <p:cNvSpPr/>
              <p:nvPr/>
            </p:nvSpPr>
            <p:spPr>
              <a:xfrm>
                <a:off x="7734601" y="2060425"/>
                <a:ext cx="421200" cy="54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5;p45">
                <a:extLst>
                  <a:ext uri="{FF2B5EF4-FFF2-40B4-BE49-F238E27FC236}">
                    <a16:creationId xmlns:a16="http://schemas.microsoft.com/office/drawing/2014/main" id="{CD70A86C-4F4D-8949-824E-E5526B9DF40B}"/>
                  </a:ext>
                </a:extLst>
              </p:cNvPr>
              <p:cNvSpPr/>
              <p:nvPr/>
            </p:nvSpPr>
            <p:spPr>
              <a:xfrm>
                <a:off x="7734601" y="2212800"/>
                <a:ext cx="551100" cy="5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1426;p45">
              <a:extLst>
                <a:ext uri="{FF2B5EF4-FFF2-40B4-BE49-F238E27FC236}">
                  <a16:creationId xmlns:a16="http://schemas.microsoft.com/office/drawing/2014/main" id="{5667C3C9-E5B8-904E-BA06-95F61D070197}"/>
                </a:ext>
              </a:extLst>
            </p:cNvPr>
            <p:cNvGrpSpPr/>
            <p:nvPr/>
          </p:nvGrpSpPr>
          <p:grpSpPr>
            <a:xfrm>
              <a:off x="2261306" y="1047663"/>
              <a:ext cx="971552" cy="971458"/>
              <a:chOff x="276382" y="1174752"/>
              <a:chExt cx="895027" cy="894940"/>
            </a:xfrm>
          </p:grpSpPr>
          <p:grpSp>
            <p:nvGrpSpPr>
              <p:cNvPr id="93" name="Google Shape;1427;p45">
                <a:extLst>
                  <a:ext uri="{FF2B5EF4-FFF2-40B4-BE49-F238E27FC236}">
                    <a16:creationId xmlns:a16="http://schemas.microsoft.com/office/drawing/2014/main" id="{EFDEB9A3-B680-6140-97AB-9A9EB8F62697}"/>
                  </a:ext>
                </a:extLst>
              </p:cNvPr>
              <p:cNvGrpSpPr/>
              <p:nvPr/>
            </p:nvGrpSpPr>
            <p:grpSpPr>
              <a:xfrm>
                <a:off x="276382" y="1174752"/>
                <a:ext cx="895027" cy="894940"/>
                <a:chOff x="2861096" y="3889198"/>
                <a:chExt cx="397772" cy="397716"/>
              </a:xfrm>
            </p:grpSpPr>
            <p:sp>
              <p:nvSpPr>
                <p:cNvPr id="95" name="Google Shape;1428;p45">
                  <a:extLst>
                    <a:ext uri="{FF2B5EF4-FFF2-40B4-BE49-F238E27FC236}">
                      <a16:creationId xmlns:a16="http://schemas.microsoft.com/office/drawing/2014/main" id="{EB3D24F1-F715-AC47-B8AC-B9E06C350CA0}"/>
                    </a:ext>
                  </a:extLst>
                </p:cNvPr>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29;p45">
                  <a:extLst>
                    <a:ext uri="{FF2B5EF4-FFF2-40B4-BE49-F238E27FC236}">
                      <a16:creationId xmlns:a16="http://schemas.microsoft.com/office/drawing/2014/main" id="{97D2DF71-47CE-0448-937E-A977BB3A9851}"/>
                    </a:ext>
                  </a:extLst>
                </p:cNvPr>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1430;p45">
                <a:extLst>
                  <a:ext uri="{FF2B5EF4-FFF2-40B4-BE49-F238E27FC236}">
                    <a16:creationId xmlns:a16="http://schemas.microsoft.com/office/drawing/2014/main" id="{B9B01AE4-F094-594B-A77A-68953316AD27}"/>
                  </a:ext>
                </a:extLst>
              </p:cNvPr>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grpSp>
      <p:grpSp>
        <p:nvGrpSpPr>
          <p:cNvPr id="112" name="Google Shape;755;p32">
            <a:extLst>
              <a:ext uri="{FF2B5EF4-FFF2-40B4-BE49-F238E27FC236}">
                <a16:creationId xmlns:a16="http://schemas.microsoft.com/office/drawing/2014/main" id="{BA4C49B0-7C7A-064C-A76B-7E121CC3DFF6}"/>
              </a:ext>
            </a:extLst>
          </p:cNvPr>
          <p:cNvGrpSpPr/>
          <p:nvPr/>
        </p:nvGrpSpPr>
        <p:grpSpPr>
          <a:xfrm>
            <a:off x="8153695" y="3996353"/>
            <a:ext cx="731685" cy="731614"/>
            <a:chOff x="276382" y="1174752"/>
            <a:chExt cx="895027" cy="894940"/>
          </a:xfrm>
        </p:grpSpPr>
        <p:grpSp>
          <p:nvGrpSpPr>
            <p:cNvPr id="113" name="Google Shape;756;p32">
              <a:extLst>
                <a:ext uri="{FF2B5EF4-FFF2-40B4-BE49-F238E27FC236}">
                  <a16:creationId xmlns:a16="http://schemas.microsoft.com/office/drawing/2014/main" id="{3694BFE5-2A16-AD43-B82B-27F6935486A2}"/>
                </a:ext>
              </a:extLst>
            </p:cNvPr>
            <p:cNvGrpSpPr/>
            <p:nvPr/>
          </p:nvGrpSpPr>
          <p:grpSpPr>
            <a:xfrm>
              <a:off x="276382" y="1174752"/>
              <a:ext cx="895027" cy="894940"/>
              <a:chOff x="2861096" y="3889198"/>
              <a:chExt cx="397772" cy="397716"/>
            </a:xfrm>
          </p:grpSpPr>
          <p:sp>
            <p:nvSpPr>
              <p:cNvPr id="115" name="Google Shape;757;p32">
                <a:extLst>
                  <a:ext uri="{FF2B5EF4-FFF2-40B4-BE49-F238E27FC236}">
                    <a16:creationId xmlns:a16="http://schemas.microsoft.com/office/drawing/2014/main" id="{89E01B50-AA69-FD48-BEB9-C27AE889E527}"/>
                  </a:ext>
                </a:extLst>
              </p:cNvPr>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8;p32">
                <a:extLst>
                  <a:ext uri="{FF2B5EF4-FFF2-40B4-BE49-F238E27FC236}">
                    <a16:creationId xmlns:a16="http://schemas.microsoft.com/office/drawing/2014/main" id="{76B31F1A-7128-B245-8CFD-641EB573E8FB}"/>
                  </a:ext>
                </a:extLst>
              </p:cNvPr>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759;p32">
              <a:extLst>
                <a:ext uri="{FF2B5EF4-FFF2-40B4-BE49-F238E27FC236}">
                  <a16:creationId xmlns:a16="http://schemas.microsoft.com/office/drawing/2014/main" id="{4594E538-6393-F84D-B9FD-EBDD4615394E}"/>
                </a:ext>
              </a:extLst>
            </p:cNvPr>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grpSp>
        <p:nvGrpSpPr>
          <p:cNvPr id="117" name="Google Shape;1009;p36">
            <a:extLst>
              <a:ext uri="{FF2B5EF4-FFF2-40B4-BE49-F238E27FC236}">
                <a16:creationId xmlns:a16="http://schemas.microsoft.com/office/drawing/2014/main" id="{FDF2DE50-ABB8-3F42-9F7F-1C22BA620C6D}"/>
              </a:ext>
            </a:extLst>
          </p:cNvPr>
          <p:cNvGrpSpPr/>
          <p:nvPr/>
        </p:nvGrpSpPr>
        <p:grpSpPr>
          <a:xfrm rot="-507535">
            <a:off x="7893974" y="553432"/>
            <a:ext cx="519443" cy="799194"/>
            <a:chOff x="3334313" y="1341356"/>
            <a:chExt cx="798434" cy="1228438"/>
          </a:xfrm>
        </p:grpSpPr>
        <p:sp>
          <p:nvSpPr>
            <p:cNvPr id="118" name="Google Shape;1010;p36">
              <a:extLst>
                <a:ext uri="{FF2B5EF4-FFF2-40B4-BE49-F238E27FC236}">
                  <a16:creationId xmlns:a16="http://schemas.microsoft.com/office/drawing/2014/main" id="{34DB9217-1C50-174A-A7E2-39CA986F144E}"/>
                </a:ext>
              </a:extLst>
            </p:cNvPr>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11;p36">
              <a:extLst>
                <a:ext uri="{FF2B5EF4-FFF2-40B4-BE49-F238E27FC236}">
                  <a16:creationId xmlns:a16="http://schemas.microsoft.com/office/drawing/2014/main" id="{2DE13D51-5BB6-D348-8970-2633BE60A197}"/>
                </a:ext>
              </a:extLst>
            </p:cNvPr>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12;p36">
              <a:extLst>
                <a:ext uri="{FF2B5EF4-FFF2-40B4-BE49-F238E27FC236}">
                  <a16:creationId xmlns:a16="http://schemas.microsoft.com/office/drawing/2014/main" id="{1A20FC8C-E2DB-B446-A200-E6543657B230}"/>
                </a:ext>
              </a:extLst>
            </p:cNvPr>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13;p36">
              <a:extLst>
                <a:ext uri="{FF2B5EF4-FFF2-40B4-BE49-F238E27FC236}">
                  <a16:creationId xmlns:a16="http://schemas.microsoft.com/office/drawing/2014/main" id="{5A8332DD-801A-4140-B864-412B4F4113A9}"/>
                </a:ext>
              </a:extLst>
            </p:cNvPr>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14;p36">
              <a:extLst>
                <a:ext uri="{FF2B5EF4-FFF2-40B4-BE49-F238E27FC236}">
                  <a16:creationId xmlns:a16="http://schemas.microsoft.com/office/drawing/2014/main" id="{966C958A-4080-D941-8389-AF0468D6A7B1}"/>
                </a:ext>
              </a:extLst>
            </p:cNvPr>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15;p36">
              <a:extLst>
                <a:ext uri="{FF2B5EF4-FFF2-40B4-BE49-F238E27FC236}">
                  <a16:creationId xmlns:a16="http://schemas.microsoft.com/office/drawing/2014/main" id="{7AFBBED1-6484-4749-97B1-0B569E9ED88E}"/>
                </a:ext>
              </a:extLst>
            </p:cNvPr>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16;p36">
              <a:extLst>
                <a:ext uri="{FF2B5EF4-FFF2-40B4-BE49-F238E27FC236}">
                  <a16:creationId xmlns:a16="http://schemas.microsoft.com/office/drawing/2014/main" id="{A14E8048-A360-A047-8155-4A3389472792}"/>
                </a:ext>
              </a:extLst>
            </p:cNvPr>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11016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cxnSp>
        <p:nvCxnSpPr>
          <p:cNvPr id="404" name="Google Shape;404;p26"/>
          <p:cNvCxnSpPr/>
          <p:nvPr/>
        </p:nvCxnSpPr>
        <p:spPr>
          <a:xfrm>
            <a:off x="4316975" y="3319625"/>
            <a:ext cx="4931400" cy="0"/>
          </a:xfrm>
          <a:prstGeom prst="straightConnector1">
            <a:avLst/>
          </a:prstGeom>
          <a:noFill/>
          <a:ln w="9525" cap="flat" cmpd="sng">
            <a:solidFill>
              <a:schemeClr val="dk1"/>
            </a:solidFill>
            <a:prstDash val="solid"/>
            <a:round/>
            <a:headEnd type="none" w="med" len="med"/>
            <a:tailEnd type="none" w="med" len="med"/>
          </a:ln>
        </p:spPr>
      </p:cxnSp>
      <p:sp>
        <p:nvSpPr>
          <p:cNvPr id="405" name="Google Shape;405;p26"/>
          <p:cNvSpPr txBox="1">
            <a:spLocks noGrp="1"/>
          </p:cNvSpPr>
          <p:nvPr>
            <p:ph type="ctrTitle"/>
          </p:nvPr>
        </p:nvSpPr>
        <p:spPr>
          <a:xfrm>
            <a:off x="4271125" y="1417663"/>
            <a:ext cx="4150500" cy="1829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a:t>TRIỂN KHAI GITEA TRÊN MÔI TRƯỜNG DOCKER</a:t>
            </a:r>
            <a:endParaRPr sz="3200" b="0"/>
          </a:p>
        </p:txBody>
      </p:sp>
      <p:cxnSp>
        <p:nvCxnSpPr>
          <p:cNvPr id="407" name="Google Shape;407;p26"/>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408" name="Google Shape;408;p26"/>
          <p:cNvGrpSpPr/>
          <p:nvPr/>
        </p:nvGrpSpPr>
        <p:grpSpPr>
          <a:xfrm>
            <a:off x="8196000" y="135875"/>
            <a:ext cx="619300" cy="330925"/>
            <a:chOff x="5031250" y="135875"/>
            <a:chExt cx="619300" cy="330925"/>
          </a:xfrm>
        </p:grpSpPr>
        <p:sp>
          <p:nvSpPr>
            <p:cNvPr id="409" name="Google Shape;409;p26"/>
            <p:cNvSpPr/>
            <p:nvPr/>
          </p:nvSpPr>
          <p:spPr>
            <a:xfrm>
              <a:off x="5031250" y="13587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5195653" y="34680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5530550" y="346800"/>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26"/>
          <p:cNvGrpSpPr/>
          <p:nvPr/>
        </p:nvGrpSpPr>
        <p:grpSpPr>
          <a:xfrm>
            <a:off x="276425" y="4185388"/>
            <a:ext cx="284403" cy="690563"/>
            <a:chOff x="276425" y="4185388"/>
            <a:chExt cx="284403" cy="690563"/>
          </a:xfrm>
        </p:grpSpPr>
        <p:sp>
          <p:nvSpPr>
            <p:cNvPr id="413" name="Google Shape;413;p26"/>
            <p:cNvSpPr/>
            <p:nvPr/>
          </p:nvSpPr>
          <p:spPr>
            <a:xfrm>
              <a:off x="276425" y="4545025"/>
              <a:ext cx="120000" cy="1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40828" y="4755950"/>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440828" y="4185388"/>
              <a:ext cx="120000" cy="1200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26"/>
          <p:cNvCxnSpPr/>
          <p:nvPr/>
        </p:nvCxnSpPr>
        <p:spPr>
          <a:xfrm>
            <a:off x="4570500" y="483631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417" name="Google Shape;417;p26"/>
          <p:cNvGrpSpPr/>
          <p:nvPr/>
        </p:nvGrpSpPr>
        <p:grpSpPr>
          <a:xfrm>
            <a:off x="469763" y="1146530"/>
            <a:ext cx="3536277" cy="2730514"/>
            <a:chOff x="276382" y="1146476"/>
            <a:chExt cx="3729464" cy="2879682"/>
          </a:xfrm>
        </p:grpSpPr>
        <p:sp>
          <p:nvSpPr>
            <p:cNvPr id="418" name="Google Shape;418;p26"/>
            <p:cNvSpPr/>
            <p:nvPr/>
          </p:nvSpPr>
          <p:spPr>
            <a:xfrm>
              <a:off x="1677049" y="1415140"/>
              <a:ext cx="1745661" cy="70"/>
            </a:xfrm>
            <a:custGeom>
              <a:avLst/>
              <a:gdLst/>
              <a:ahLst/>
              <a:cxnLst/>
              <a:rect l="l" t="t" r="r" b="b"/>
              <a:pathLst>
                <a:path w="25112" h="1" extrusionOk="0">
                  <a:moveTo>
                    <a:pt x="1" y="1"/>
                  </a:moveTo>
                  <a:lnTo>
                    <a:pt x="2511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rot="10800000" flipH="1">
              <a:off x="1118149" y="1408500"/>
              <a:ext cx="2304654" cy="53950"/>
            </a:xfrm>
            <a:custGeom>
              <a:avLst/>
              <a:gdLst/>
              <a:ahLst/>
              <a:cxnLst/>
              <a:rect l="l" t="t" r="r" b="b"/>
              <a:pathLst>
                <a:path w="25112" h="1" fill="none" extrusionOk="0">
                  <a:moveTo>
                    <a:pt x="1" y="1"/>
                  </a:moveTo>
                  <a:lnTo>
                    <a:pt x="25111"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2867248" y="2069520"/>
              <a:ext cx="760147" cy="1520348"/>
            </a:xfrm>
            <a:custGeom>
              <a:avLst/>
              <a:gdLst/>
              <a:ahLst/>
              <a:cxnLst/>
              <a:rect l="l" t="t" r="r" b="b"/>
              <a:pathLst>
                <a:path w="10935" h="21870" fill="none" extrusionOk="0">
                  <a:moveTo>
                    <a:pt x="0" y="21869"/>
                  </a:moveTo>
                  <a:lnTo>
                    <a:pt x="10935" y="21869"/>
                  </a:lnTo>
                  <a:lnTo>
                    <a:pt x="10935"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484960" y="1975316"/>
              <a:ext cx="1228198" cy="1070327"/>
            </a:xfrm>
            <a:custGeom>
              <a:avLst/>
              <a:gdLst/>
              <a:ahLst/>
              <a:cxnLst/>
              <a:rect l="l" t="t" r="r" b="b"/>
              <a:pathLst>
                <a:path w="13091" h="11408" fill="none" extrusionOk="0">
                  <a:moveTo>
                    <a:pt x="1" y="0"/>
                  </a:moveTo>
                  <a:lnTo>
                    <a:pt x="1" y="11407"/>
                  </a:lnTo>
                  <a:lnTo>
                    <a:pt x="13090" y="11407"/>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89115" y="2982532"/>
              <a:ext cx="122277" cy="122212"/>
            </a:xfrm>
            <a:custGeom>
              <a:avLst/>
              <a:gdLst/>
              <a:ahLst/>
              <a:cxnLst/>
              <a:rect l="l" t="t" r="r" b="b"/>
              <a:pathLst>
                <a:path w="1759" h="1758" extrusionOk="0">
                  <a:moveTo>
                    <a:pt x="879" y="0"/>
                  </a:moveTo>
                  <a:cubicBezTo>
                    <a:pt x="397" y="0"/>
                    <a:pt x="0" y="397"/>
                    <a:pt x="0" y="879"/>
                  </a:cubicBezTo>
                  <a:cubicBezTo>
                    <a:pt x="0" y="1370"/>
                    <a:pt x="397" y="1758"/>
                    <a:pt x="879" y="1758"/>
                  </a:cubicBezTo>
                  <a:cubicBezTo>
                    <a:pt x="1361" y="1758"/>
                    <a:pt x="1758" y="1370"/>
                    <a:pt x="1758" y="879"/>
                  </a:cubicBezTo>
                  <a:cubicBezTo>
                    <a:pt x="1758" y="397"/>
                    <a:pt x="1361" y="0"/>
                    <a:pt x="879" y="0"/>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2620450" y="1352086"/>
              <a:ext cx="121651" cy="122281"/>
            </a:xfrm>
            <a:custGeom>
              <a:avLst/>
              <a:gdLst/>
              <a:ahLst/>
              <a:cxnLst/>
              <a:rect l="l" t="t" r="r" b="b"/>
              <a:pathLst>
                <a:path w="1750" h="1759" extrusionOk="0">
                  <a:moveTo>
                    <a:pt x="870" y="1"/>
                  </a:moveTo>
                  <a:cubicBezTo>
                    <a:pt x="388" y="1"/>
                    <a:pt x="1" y="398"/>
                    <a:pt x="1" y="880"/>
                  </a:cubicBezTo>
                  <a:cubicBezTo>
                    <a:pt x="1" y="1371"/>
                    <a:pt x="388" y="1758"/>
                    <a:pt x="870" y="1758"/>
                  </a:cubicBezTo>
                  <a:cubicBezTo>
                    <a:pt x="1362" y="1758"/>
                    <a:pt x="1749" y="1371"/>
                    <a:pt x="1749" y="880"/>
                  </a:cubicBezTo>
                  <a:cubicBezTo>
                    <a:pt x="1749" y="398"/>
                    <a:pt x="1362" y="1"/>
                    <a:pt x="870"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3564285" y="2868429"/>
              <a:ext cx="122277" cy="122281"/>
            </a:xfrm>
            <a:custGeom>
              <a:avLst/>
              <a:gdLst/>
              <a:ahLst/>
              <a:cxnLst/>
              <a:rect l="l" t="t" r="r" b="b"/>
              <a:pathLst>
                <a:path w="1759" h="1759" extrusionOk="0">
                  <a:moveTo>
                    <a:pt x="879" y="1"/>
                  </a:moveTo>
                  <a:cubicBezTo>
                    <a:pt x="397" y="1"/>
                    <a:pt x="0" y="398"/>
                    <a:pt x="0" y="880"/>
                  </a:cubicBezTo>
                  <a:cubicBezTo>
                    <a:pt x="0" y="1371"/>
                    <a:pt x="397" y="1758"/>
                    <a:pt x="879" y="1758"/>
                  </a:cubicBezTo>
                  <a:cubicBezTo>
                    <a:pt x="1361" y="1758"/>
                    <a:pt x="1758" y="1371"/>
                    <a:pt x="1758" y="880"/>
                  </a:cubicBezTo>
                  <a:cubicBezTo>
                    <a:pt x="1758" y="398"/>
                    <a:pt x="1361" y="1"/>
                    <a:pt x="879"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26"/>
            <p:cNvGrpSpPr/>
            <p:nvPr/>
          </p:nvGrpSpPr>
          <p:grpSpPr>
            <a:xfrm>
              <a:off x="905779" y="2238401"/>
              <a:ext cx="2374402" cy="1787757"/>
              <a:chOff x="1209760" y="2377273"/>
              <a:chExt cx="2083174" cy="1568483"/>
            </a:xfrm>
          </p:grpSpPr>
          <p:sp>
            <p:nvSpPr>
              <p:cNvPr id="426" name="Google Shape;426;p26"/>
              <p:cNvSpPr/>
              <p:nvPr/>
            </p:nvSpPr>
            <p:spPr>
              <a:xfrm>
                <a:off x="2028856" y="3557172"/>
                <a:ext cx="445593" cy="347108"/>
              </a:xfrm>
              <a:custGeom>
                <a:avLst/>
                <a:gdLst/>
                <a:ahLst/>
                <a:cxnLst/>
                <a:rect l="l" t="t" r="r" b="b"/>
                <a:pathLst>
                  <a:path w="7306" h="5691" extrusionOk="0">
                    <a:moveTo>
                      <a:pt x="0" y="1"/>
                    </a:moveTo>
                    <a:lnTo>
                      <a:pt x="0" y="5690"/>
                    </a:lnTo>
                    <a:lnTo>
                      <a:pt x="7305" y="5690"/>
                    </a:lnTo>
                    <a:lnTo>
                      <a:pt x="7305" y="1"/>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1489887" y="3898426"/>
                <a:ext cx="1543108" cy="47330"/>
              </a:xfrm>
              <a:custGeom>
                <a:avLst/>
                <a:gdLst/>
                <a:ahLst/>
                <a:cxnLst/>
                <a:rect l="l" t="t" r="r" b="b"/>
                <a:pathLst>
                  <a:path w="25301" h="776" extrusionOk="0">
                    <a:moveTo>
                      <a:pt x="1" y="1"/>
                    </a:moveTo>
                    <a:lnTo>
                      <a:pt x="1" y="776"/>
                    </a:lnTo>
                    <a:lnTo>
                      <a:pt x="25300" y="776"/>
                    </a:lnTo>
                    <a:lnTo>
                      <a:pt x="25300" y="1"/>
                    </a:lnTo>
                    <a:close/>
                  </a:path>
                </a:pathLst>
              </a:custGeom>
              <a:solidFill>
                <a:srgbClr val="936EBE"/>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1209760" y="2377273"/>
                <a:ext cx="2083174" cy="1254921"/>
              </a:xfrm>
              <a:custGeom>
                <a:avLst/>
                <a:gdLst/>
                <a:ahLst/>
                <a:cxnLst/>
                <a:rect l="l" t="t" r="r" b="b"/>
                <a:pathLst>
                  <a:path w="34156" h="20575" extrusionOk="0">
                    <a:moveTo>
                      <a:pt x="1135" y="1"/>
                    </a:moveTo>
                    <a:cubicBezTo>
                      <a:pt x="511" y="1"/>
                      <a:pt x="1" y="511"/>
                      <a:pt x="1" y="1135"/>
                    </a:cubicBezTo>
                    <a:lnTo>
                      <a:pt x="1" y="19440"/>
                    </a:lnTo>
                    <a:cubicBezTo>
                      <a:pt x="1" y="20064"/>
                      <a:pt x="511" y="20574"/>
                      <a:pt x="1135" y="20574"/>
                    </a:cubicBezTo>
                    <a:lnTo>
                      <a:pt x="33021" y="20574"/>
                    </a:lnTo>
                    <a:cubicBezTo>
                      <a:pt x="33654" y="20574"/>
                      <a:pt x="34155" y="20064"/>
                      <a:pt x="34155" y="19440"/>
                    </a:cubicBezTo>
                    <a:lnTo>
                      <a:pt x="34155" y="1135"/>
                    </a:lnTo>
                    <a:cubicBezTo>
                      <a:pt x="34155" y="511"/>
                      <a:pt x="33654" y="1"/>
                      <a:pt x="33021" y="1"/>
                    </a:cubicBezTo>
                    <a:close/>
                  </a:path>
                </a:pathLst>
              </a:custGeom>
              <a:solidFill>
                <a:srgbClr val="936EB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316431" y="2487974"/>
                <a:ext cx="1870441" cy="939041"/>
              </a:xfrm>
              <a:custGeom>
                <a:avLst/>
                <a:gdLst/>
                <a:ahLst/>
                <a:cxnLst/>
                <a:rect l="l" t="t" r="r" b="b"/>
                <a:pathLst>
                  <a:path w="30668" h="15396" extrusionOk="0">
                    <a:moveTo>
                      <a:pt x="0" y="0"/>
                    </a:moveTo>
                    <a:lnTo>
                      <a:pt x="0" y="15395"/>
                    </a:lnTo>
                    <a:lnTo>
                      <a:pt x="30667" y="15395"/>
                    </a:lnTo>
                    <a:lnTo>
                      <a:pt x="30667" y="0"/>
                    </a:lnTo>
                    <a:close/>
                  </a:path>
                </a:pathLst>
              </a:custGeom>
              <a:solidFill>
                <a:srgbClr val="E489B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190235" y="3479956"/>
                <a:ext cx="122834" cy="122290"/>
              </a:xfrm>
              <a:custGeom>
                <a:avLst/>
                <a:gdLst/>
                <a:ahLst/>
                <a:cxnLst/>
                <a:rect l="l" t="t" r="r" b="b"/>
                <a:pathLst>
                  <a:path w="2014" h="2005" extrusionOk="0">
                    <a:moveTo>
                      <a:pt x="1002" y="1"/>
                    </a:moveTo>
                    <a:cubicBezTo>
                      <a:pt x="454" y="1"/>
                      <a:pt x="0" y="454"/>
                      <a:pt x="0" y="1002"/>
                    </a:cubicBezTo>
                    <a:cubicBezTo>
                      <a:pt x="0" y="1560"/>
                      <a:pt x="454" y="2004"/>
                      <a:pt x="1002" y="2004"/>
                    </a:cubicBezTo>
                    <a:cubicBezTo>
                      <a:pt x="1560" y="2004"/>
                      <a:pt x="2013" y="1560"/>
                      <a:pt x="2013" y="1002"/>
                    </a:cubicBezTo>
                    <a:cubicBezTo>
                      <a:pt x="2013" y="454"/>
                      <a:pt x="1560" y="1"/>
                      <a:pt x="1002" y="1"/>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6"/>
            <p:cNvGrpSpPr/>
            <p:nvPr/>
          </p:nvGrpSpPr>
          <p:grpSpPr>
            <a:xfrm>
              <a:off x="3211245" y="1146476"/>
              <a:ext cx="794601" cy="1222664"/>
              <a:chOff x="3334313" y="1341356"/>
              <a:chExt cx="798434" cy="1228438"/>
            </a:xfrm>
          </p:grpSpPr>
          <p:sp>
            <p:nvSpPr>
              <p:cNvPr id="432" name="Google Shape;432;p26"/>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rgbClr val="5FB0DA"/>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rgbClr val="E489B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6"/>
            <p:cNvGrpSpPr/>
            <p:nvPr/>
          </p:nvGrpSpPr>
          <p:grpSpPr>
            <a:xfrm>
              <a:off x="276382" y="1174752"/>
              <a:ext cx="895027" cy="894940"/>
              <a:chOff x="276382" y="1174752"/>
              <a:chExt cx="895027" cy="894940"/>
            </a:xfrm>
          </p:grpSpPr>
          <p:grpSp>
            <p:nvGrpSpPr>
              <p:cNvPr id="440" name="Google Shape;440;p26"/>
              <p:cNvGrpSpPr/>
              <p:nvPr/>
            </p:nvGrpSpPr>
            <p:grpSpPr>
              <a:xfrm>
                <a:off x="276382" y="1174752"/>
                <a:ext cx="895027" cy="894940"/>
                <a:chOff x="2861096" y="3889198"/>
                <a:chExt cx="397772" cy="397716"/>
              </a:xfrm>
            </p:grpSpPr>
            <p:sp>
              <p:nvSpPr>
                <p:cNvPr id="441" name="Google Shape;441;p26"/>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6"/>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grpSp>
          <p:nvGrpSpPr>
            <p:cNvPr id="444" name="Google Shape;444;p26"/>
            <p:cNvGrpSpPr/>
            <p:nvPr/>
          </p:nvGrpSpPr>
          <p:grpSpPr>
            <a:xfrm>
              <a:off x="1195050" y="2449275"/>
              <a:ext cx="1713592" cy="857900"/>
              <a:chOff x="1195050" y="2449275"/>
              <a:chExt cx="1713592" cy="857900"/>
            </a:xfrm>
          </p:grpSpPr>
          <p:sp>
            <p:nvSpPr>
              <p:cNvPr id="445" name="Google Shape;445;p26"/>
              <p:cNvSpPr/>
              <p:nvPr/>
            </p:nvSpPr>
            <p:spPr>
              <a:xfrm>
                <a:off x="1195050" y="2449275"/>
                <a:ext cx="248400" cy="2484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195050" y="2449275"/>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1490225" y="2493250"/>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1490225" y="2563784"/>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1359750" y="2811950"/>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2379742" y="281195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2583292" y="281195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2786842" y="281195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1359750" y="2964325"/>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2379742" y="296432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583292" y="296432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786842" y="296432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1359750" y="3116700"/>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379742" y="311670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583292" y="311670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2786842" y="3116700"/>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1359750" y="3269075"/>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379742" y="326907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583292" y="326907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786842" y="3269075"/>
                <a:ext cx="121800" cy="2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1236725" y="2796050"/>
                <a:ext cx="986700" cy="54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1236725" y="2948425"/>
                <a:ext cx="440400" cy="54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1236725" y="3100800"/>
                <a:ext cx="619200" cy="54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1236725" y="3253175"/>
                <a:ext cx="810300" cy="5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TextBox 68">
            <a:extLst>
              <a:ext uri="{FF2B5EF4-FFF2-40B4-BE49-F238E27FC236}">
                <a16:creationId xmlns:a16="http://schemas.microsoft.com/office/drawing/2014/main" id="{DBEEF4DF-6130-3740-B9B2-C4457F6F840C}"/>
              </a:ext>
            </a:extLst>
          </p:cNvPr>
          <p:cNvSpPr txBox="1"/>
          <p:nvPr/>
        </p:nvSpPr>
        <p:spPr>
          <a:xfrm>
            <a:off x="4271125" y="3339249"/>
            <a:ext cx="3215945" cy="307777"/>
          </a:xfrm>
          <a:prstGeom prst="rect">
            <a:avLst/>
          </a:prstGeom>
          <a:noFill/>
        </p:spPr>
        <p:txBody>
          <a:bodyPr wrap="none" rtlCol="0">
            <a:spAutoFit/>
          </a:bodyPr>
          <a:lstStyle/>
          <a:p>
            <a:r>
              <a:rPr lang="en-VN"/>
              <a:t>Giáo viên hướng dẫn: </a:t>
            </a:r>
            <a:r>
              <a:rPr lang="en-VN" b="1">
                <a:latin typeface="#9Slide02 Tieu de dai" panose="02000000000000000000" pitchFamily="2" charset="0"/>
                <a:ea typeface="#9Slide02 Tieu de dai" panose="02000000000000000000" pitchFamily="2" charset="0"/>
              </a:rPr>
              <a:t>Nguyễn Bảo Ân</a:t>
            </a:r>
          </a:p>
        </p:txBody>
      </p:sp>
      <p:sp>
        <p:nvSpPr>
          <p:cNvPr id="70" name="TextBox 69">
            <a:extLst>
              <a:ext uri="{FF2B5EF4-FFF2-40B4-BE49-F238E27FC236}">
                <a16:creationId xmlns:a16="http://schemas.microsoft.com/office/drawing/2014/main" id="{1EF5C1DF-D6B7-0540-88A5-5BD15E557778}"/>
              </a:ext>
            </a:extLst>
          </p:cNvPr>
          <p:cNvSpPr txBox="1"/>
          <p:nvPr/>
        </p:nvSpPr>
        <p:spPr>
          <a:xfrm>
            <a:off x="4271125" y="3646046"/>
            <a:ext cx="3849131" cy="954107"/>
          </a:xfrm>
          <a:prstGeom prst="rect">
            <a:avLst/>
          </a:prstGeom>
          <a:noFill/>
        </p:spPr>
        <p:txBody>
          <a:bodyPr wrap="none" rtlCol="0">
            <a:spAutoFit/>
          </a:bodyPr>
          <a:lstStyle/>
          <a:p>
            <a:r>
              <a:rPr lang="en-VN"/>
              <a:t>Nhóm sinh viên thực hiện: </a:t>
            </a:r>
            <a:r>
              <a:rPr lang="en-VN" b="1" dirty="0">
                <a:latin typeface="#9Slide02 Tieu de dai" panose="02000000000000000000" pitchFamily="2" charset="0"/>
                <a:ea typeface="#9Slide02 Tieu de dai" panose="02000000000000000000" pitchFamily="2" charset="0"/>
              </a:rPr>
              <a:t>Lâm Ngọc Tài </a:t>
            </a:r>
          </a:p>
          <a:p>
            <a:r>
              <a:rPr lang="en-VN" b="1" dirty="0">
                <a:latin typeface="#9Slide02 Tieu de dai" panose="02000000000000000000" pitchFamily="2" charset="0"/>
                <a:ea typeface="#9Slide02 Tieu de dai" panose="02000000000000000000" pitchFamily="2" charset="0"/>
              </a:rPr>
              <a:t>		      Nguyễn Nhất Sang</a:t>
            </a:r>
            <a:br>
              <a:rPr lang="en-VN" b="1" dirty="0">
                <a:latin typeface="#9Slide02 Tieu de dai" panose="02000000000000000000" pitchFamily="2" charset="0"/>
                <a:ea typeface="#9Slide02 Tieu de dai" panose="02000000000000000000" pitchFamily="2" charset="0"/>
              </a:rPr>
            </a:br>
            <a:r>
              <a:rPr lang="en-VN" b="1" dirty="0">
                <a:latin typeface="#9Slide02 Tieu de dai" panose="02000000000000000000" pitchFamily="2" charset="0"/>
                <a:ea typeface="#9Slide02 Tieu de dai" panose="02000000000000000000" pitchFamily="2" charset="0"/>
              </a:rPr>
              <a:t>		      Trần Thái Hưng</a:t>
            </a:r>
          </a:p>
          <a:p>
            <a:endParaRPr lang="en-VN" b="1"/>
          </a:p>
        </p:txBody>
      </p:sp>
    </p:spTree>
    <p:extLst>
      <p:ext uri="{BB962C8B-B14F-4D97-AF65-F5344CB8AC3E}">
        <p14:creationId xmlns:p14="http://schemas.microsoft.com/office/powerpoint/2010/main" val="33543085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a:t>
            </a:r>
            <a:endParaRPr/>
          </a:p>
        </p:txBody>
      </p:sp>
      <p:sp>
        <p:nvSpPr>
          <p:cNvPr id="501" name="Google Shape;501;p28"/>
          <p:cNvSpPr txBox="1">
            <a:spLocks noGrp="1"/>
          </p:cNvSpPr>
          <p:nvPr>
            <p:ph type="title" idx="2"/>
          </p:nvPr>
        </p:nvSpPr>
        <p:spPr>
          <a:xfrm>
            <a:off x="852950" y="1262822"/>
            <a:ext cx="594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2" name="Google Shape;502;p28"/>
          <p:cNvSpPr txBox="1">
            <a:spLocks noGrp="1"/>
          </p:cNvSpPr>
          <p:nvPr>
            <p:ph type="subTitle" idx="1"/>
          </p:nvPr>
        </p:nvSpPr>
        <p:spPr>
          <a:xfrm>
            <a:off x="1586026" y="1262822"/>
            <a:ext cx="2792400"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Giới Thiệu</a:t>
            </a:r>
            <a:endParaRPr/>
          </a:p>
        </p:txBody>
      </p:sp>
      <p:sp>
        <p:nvSpPr>
          <p:cNvPr id="503" name="Google Shape;503;p28"/>
          <p:cNvSpPr txBox="1">
            <a:spLocks noGrp="1"/>
          </p:cNvSpPr>
          <p:nvPr>
            <p:ph type="title" idx="3"/>
          </p:nvPr>
        </p:nvSpPr>
        <p:spPr>
          <a:xfrm>
            <a:off x="852950" y="1839532"/>
            <a:ext cx="594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4" name="Google Shape;504;p28"/>
          <p:cNvSpPr txBox="1">
            <a:spLocks noGrp="1"/>
          </p:cNvSpPr>
          <p:nvPr>
            <p:ph type="subTitle" idx="4"/>
          </p:nvPr>
        </p:nvSpPr>
        <p:spPr>
          <a:xfrm>
            <a:off x="1586026" y="1839532"/>
            <a:ext cx="2792400"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Quy Trình Alige</a:t>
            </a:r>
            <a:endParaRPr/>
          </a:p>
        </p:txBody>
      </p:sp>
      <p:sp>
        <p:nvSpPr>
          <p:cNvPr id="505" name="Google Shape;505;p28"/>
          <p:cNvSpPr txBox="1">
            <a:spLocks noGrp="1"/>
          </p:cNvSpPr>
          <p:nvPr>
            <p:ph type="title" idx="5"/>
          </p:nvPr>
        </p:nvSpPr>
        <p:spPr>
          <a:xfrm>
            <a:off x="852950" y="2416242"/>
            <a:ext cx="594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28"/>
          <p:cNvSpPr txBox="1">
            <a:spLocks noGrp="1"/>
          </p:cNvSpPr>
          <p:nvPr>
            <p:ph type="subTitle" idx="6"/>
          </p:nvPr>
        </p:nvSpPr>
        <p:spPr>
          <a:xfrm>
            <a:off x="1586026" y="2416242"/>
            <a:ext cx="2792400"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Thực Nghiệm</a:t>
            </a:r>
            <a:endParaRPr/>
          </a:p>
        </p:txBody>
      </p:sp>
      <p:sp>
        <p:nvSpPr>
          <p:cNvPr id="507" name="Google Shape;507;p28"/>
          <p:cNvSpPr txBox="1">
            <a:spLocks noGrp="1"/>
          </p:cNvSpPr>
          <p:nvPr>
            <p:ph type="title" idx="7"/>
          </p:nvPr>
        </p:nvSpPr>
        <p:spPr>
          <a:xfrm>
            <a:off x="852950" y="2992951"/>
            <a:ext cx="594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8" name="Google Shape;508;p28"/>
          <p:cNvSpPr txBox="1">
            <a:spLocks noGrp="1"/>
          </p:cNvSpPr>
          <p:nvPr>
            <p:ph type="subTitle" idx="8"/>
          </p:nvPr>
        </p:nvSpPr>
        <p:spPr>
          <a:xfrm>
            <a:off x="1586075" y="2992951"/>
            <a:ext cx="2792400"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Kết Luận</a:t>
            </a:r>
            <a:endParaRPr/>
          </a:p>
        </p:txBody>
      </p:sp>
      <p:grpSp>
        <p:nvGrpSpPr>
          <p:cNvPr id="513" name="Google Shape;513;p28"/>
          <p:cNvGrpSpPr/>
          <p:nvPr/>
        </p:nvGrpSpPr>
        <p:grpSpPr>
          <a:xfrm>
            <a:off x="4378426" y="862675"/>
            <a:ext cx="3220731" cy="2868714"/>
            <a:chOff x="5315728" y="1335887"/>
            <a:chExt cx="3220731" cy="2868714"/>
          </a:xfrm>
        </p:grpSpPr>
        <p:grpSp>
          <p:nvGrpSpPr>
            <p:cNvPr id="514" name="Google Shape;514;p28"/>
            <p:cNvGrpSpPr/>
            <p:nvPr/>
          </p:nvGrpSpPr>
          <p:grpSpPr>
            <a:xfrm>
              <a:off x="5315728" y="1335887"/>
              <a:ext cx="3220731" cy="2868714"/>
              <a:chOff x="5904040" y="956250"/>
              <a:chExt cx="1186535" cy="1056850"/>
            </a:xfrm>
          </p:grpSpPr>
          <p:sp>
            <p:nvSpPr>
              <p:cNvPr id="515" name="Google Shape;515;p28"/>
              <p:cNvSpPr/>
              <p:nvPr/>
            </p:nvSpPr>
            <p:spPr>
              <a:xfrm>
                <a:off x="6166025" y="1087850"/>
                <a:ext cx="667025" cy="25"/>
              </a:xfrm>
              <a:custGeom>
                <a:avLst/>
                <a:gdLst/>
                <a:ahLst/>
                <a:cxnLst/>
                <a:rect l="l" t="t" r="r" b="b"/>
                <a:pathLst>
                  <a:path w="26681" h="1" fill="none" extrusionOk="0">
                    <a:moveTo>
                      <a:pt x="1" y="0"/>
                    </a:moveTo>
                    <a:lnTo>
                      <a:pt x="26680" y="0"/>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6104716" y="1423497"/>
                <a:ext cx="491741" cy="394457"/>
              </a:xfrm>
              <a:custGeom>
                <a:avLst/>
                <a:gdLst/>
                <a:ahLst/>
                <a:cxnLst/>
                <a:rect l="l" t="t" r="r" b="b"/>
                <a:pathLst>
                  <a:path w="20972" h="16823" fill="none" extrusionOk="0">
                    <a:moveTo>
                      <a:pt x="0" y="1"/>
                    </a:moveTo>
                    <a:lnTo>
                      <a:pt x="0" y="16823"/>
                    </a:lnTo>
                    <a:lnTo>
                      <a:pt x="20971" y="16823"/>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6429950" y="1194400"/>
                <a:ext cx="454125" cy="815850"/>
              </a:xfrm>
              <a:custGeom>
                <a:avLst/>
                <a:gdLst/>
                <a:ahLst/>
                <a:cxnLst/>
                <a:rect l="l" t="t" r="r" b="b"/>
                <a:pathLst>
                  <a:path w="18165" h="32634" extrusionOk="0">
                    <a:moveTo>
                      <a:pt x="1172" y="1"/>
                    </a:moveTo>
                    <a:cubicBezTo>
                      <a:pt x="520" y="1"/>
                      <a:pt x="0" y="530"/>
                      <a:pt x="0" y="1173"/>
                    </a:cubicBezTo>
                    <a:lnTo>
                      <a:pt x="0" y="31452"/>
                    </a:lnTo>
                    <a:cubicBezTo>
                      <a:pt x="0" y="32104"/>
                      <a:pt x="520" y="32634"/>
                      <a:pt x="1172" y="32634"/>
                    </a:cubicBezTo>
                    <a:lnTo>
                      <a:pt x="16993" y="32634"/>
                    </a:lnTo>
                    <a:cubicBezTo>
                      <a:pt x="17645" y="32634"/>
                      <a:pt x="18164" y="32104"/>
                      <a:pt x="18164" y="31452"/>
                    </a:cubicBezTo>
                    <a:lnTo>
                      <a:pt x="18164" y="1173"/>
                    </a:lnTo>
                    <a:cubicBezTo>
                      <a:pt x="18164" y="530"/>
                      <a:pt x="17645" y="1"/>
                      <a:pt x="16993"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6429950" y="1194400"/>
                <a:ext cx="454125" cy="108000"/>
              </a:xfrm>
              <a:custGeom>
                <a:avLst/>
                <a:gdLst/>
                <a:ahLst/>
                <a:cxnLst/>
                <a:rect l="l" t="t" r="r" b="b"/>
                <a:pathLst>
                  <a:path w="18165" h="4320" extrusionOk="0">
                    <a:moveTo>
                      <a:pt x="1172" y="1"/>
                    </a:moveTo>
                    <a:cubicBezTo>
                      <a:pt x="530" y="1"/>
                      <a:pt x="0" y="530"/>
                      <a:pt x="0" y="1173"/>
                    </a:cubicBezTo>
                    <a:lnTo>
                      <a:pt x="0" y="4320"/>
                    </a:lnTo>
                    <a:lnTo>
                      <a:pt x="18164" y="4320"/>
                    </a:lnTo>
                    <a:lnTo>
                      <a:pt x="18164" y="1173"/>
                    </a:lnTo>
                    <a:cubicBezTo>
                      <a:pt x="18164" y="530"/>
                      <a:pt x="17635" y="1"/>
                      <a:pt x="16993" y="1"/>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6429950" y="1905100"/>
                <a:ext cx="454125" cy="108000"/>
              </a:xfrm>
              <a:custGeom>
                <a:avLst/>
                <a:gdLst/>
                <a:ahLst/>
                <a:cxnLst/>
                <a:rect l="l" t="t" r="r" b="b"/>
                <a:pathLst>
                  <a:path w="18165" h="4320" extrusionOk="0">
                    <a:moveTo>
                      <a:pt x="0" y="0"/>
                    </a:moveTo>
                    <a:lnTo>
                      <a:pt x="0" y="3138"/>
                    </a:lnTo>
                    <a:cubicBezTo>
                      <a:pt x="0" y="3790"/>
                      <a:pt x="530" y="4319"/>
                      <a:pt x="1172" y="4319"/>
                    </a:cubicBezTo>
                    <a:lnTo>
                      <a:pt x="16993" y="4319"/>
                    </a:lnTo>
                    <a:cubicBezTo>
                      <a:pt x="17635" y="4319"/>
                      <a:pt x="18164" y="3790"/>
                      <a:pt x="18164" y="3138"/>
                    </a:cubicBezTo>
                    <a:lnTo>
                      <a:pt x="18164" y="0"/>
                    </a:ln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6586825" y="1239050"/>
                <a:ext cx="140125" cy="12325"/>
              </a:xfrm>
              <a:custGeom>
                <a:avLst/>
                <a:gdLst/>
                <a:ahLst/>
                <a:cxnLst/>
                <a:rect l="l" t="t" r="r" b="b"/>
                <a:pathLst>
                  <a:path w="5605" h="493" extrusionOk="0">
                    <a:moveTo>
                      <a:pt x="1" y="1"/>
                    </a:moveTo>
                    <a:lnTo>
                      <a:pt x="1" y="492"/>
                    </a:lnTo>
                    <a:lnTo>
                      <a:pt x="5605" y="492"/>
                    </a:lnTo>
                    <a:lnTo>
                      <a:pt x="5605" y="1"/>
                    </a:ln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6623675" y="1925875"/>
                <a:ext cx="66425" cy="66425"/>
              </a:xfrm>
              <a:custGeom>
                <a:avLst/>
                <a:gdLst/>
                <a:ahLst/>
                <a:cxnLst/>
                <a:rect l="l" t="t" r="r" b="b"/>
                <a:pathLst>
                  <a:path w="2657" h="2657" extrusionOk="0">
                    <a:moveTo>
                      <a:pt x="1333" y="1"/>
                    </a:moveTo>
                    <a:cubicBezTo>
                      <a:pt x="596" y="1"/>
                      <a:pt x="1" y="596"/>
                      <a:pt x="1" y="1324"/>
                    </a:cubicBezTo>
                    <a:cubicBezTo>
                      <a:pt x="1" y="2061"/>
                      <a:pt x="596" y="2656"/>
                      <a:pt x="1333" y="2656"/>
                    </a:cubicBezTo>
                    <a:cubicBezTo>
                      <a:pt x="2071" y="2656"/>
                      <a:pt x="2656" y="2061"/>
                      <a:pt x="2656" y="1324"/>
                    </a:cubicBezTo>
                    <a:cubicBezTo>
                      <a:pt x="2656" y="596"/>
                      <a:pt x="2071" y="1"/>
                      <a:pt x="1333" y="1"/>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6200775" y="1796175"/>
                <a:ext cx="43950" cy="43725"/>
              </a:xfrm>
              <a:custGeom>
                <a:avLst/>
                <a:gdLst/>
                <a:ahLst/>
                <a:cxnLst/>
                <a:rect l="l" t="t" r="r" b="b"/>
                <a:pathLst>
                  <a:path w="1758" h="1749" extrusionOk="0">
                    <a:moveTo>
                      <a:pt x="879" y="0"/>
                    </a:moveTo>
                    <a:cubicBezTo>
                      <a:pt x="397" y="0"/>
                      <a:pt x="0" y="388"/>
                      <a:pt x="0" y="870"/>
                    </a:cubicBezTo>
                    <a:cubicBezTo>
                      <a:pt x="0" y="1361"/>
                      <a:pt x="397" y="1749"/>
                      <a:pt x="879" y="1749"/>
                    </a:cubicBezTo>
                    <a:cubicBezTo>
                      <a:pt x="1361" y="1749"/>
                      <a:pt x="1758" y="1361"/>
                      <a:pt x="1758" y="870"/>
                    </a:cubicBezTo>
                    <a:cubicBezTo>
                      <a:pt x="1758" y="388"/>
                      <a:pt x="1361" y="0"/>
                      <a:pt x="879" y="0"/>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421200" y="1063975"/>
                <a:ext cx="43975" cy="43975"/>
              </a:xfrm>
              <a:custGeom>
                <a:avLst/>
                <a:gdLst/>
                <a:ahLst/>
                <a:cxnLst/>
                <a:rect l="l" t="t" r="r" b="b"/>
                <a:pathLst>
                  <a:path w="1759" h="1759" extrusionOk="0">
                    <a:moveTo>
                      <a:pt x="880" y="1"/>
                    </a:moveTo>
                    <a:cubicBezTo>
                      <a:pt x="398" y="1"/>
                      <a:pt x="1" y="398"/>
                      <a:pt x="1" y="880"/>
                    </a:cubicBezTo>
                    <a:cubicBezTo>
                      <a:pt x="1" y="1362"/>
                      <a:pt x="398" y="1759"/>
                      <a:pt x="880" y="1759"/>
                    </a:cubicBezTo>
                    <a:cubicBezTo>
                      <a:pt x="1371" y="1759"/>
                      <a:pt x="1758" y="1362"/>
                      <a:pt x="1758" y="880"/>
                    </a:cubicBezTo>
                    <a:cubicBezTo>
                      <a:pt x="1758" y="398"/>
                      <a:pt x="1371" y="1"/>
                      <a:pt x="880" y="1"/>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5904040" y="1002127"/>
                <a:ext cx="454097" cy="265480"/>
              </a:xfrm>
              <a:custGeom>
                <a:avLst/>
                <a:gdLst/>
                <a:ahLst/>
                <a:cxnLst/>
                <a:rect l="l" t="t" r="r" b="b"/>
                <a:pathLst>
                  <a:path w="24280" h="14193" extrusionOk="0">
                    <a:moveTo>
                      <a:pt x="11171" y="0"/>
                    </a:moveTo>
                    <a:cubicBezTo>
                      <a:pt x="8128" y="0"/>
                      <a:pt x="5661" y="2457"/>
                      <a:pt x="5642" y="5491"/>
                    </a:cubicBezTo>
                    <a:cubicBezTo>
                      <a:pt x="5255" y="5387"/>
                      <a:pt x="4858" y="5321"/>
                      <a:pt x="4442" y="5321"/>
                    </a:cubicBezTo>
                    <a:cubicBezTo>
                      <a:pt x="1985" y="5321"/>
                      <a:pt x="0" y="7305"/>
                      <a:pt x="0" y="9763"/>
                    </a:cubicBezTo>
                    <a:cubicBezTo>
                      <a:pt x="0" y="12210"/>
                      <a:pt x="1853" y="14053"/>
                      <a:pt x="4178" y="14185"/>
                    </a:cubicBezTo>
                    <a:cubicBezTo>
                      <a:pt x="4220" y="14190"/>
                      <a:pt x="8376" y="14193"/>
                      <a:pt x="12532" y="14193"/>
                    </a:cubicBezTo>
                    <a:cubicBezTo>
                      <a:pt x="16688" y="14193"/>
                      <a:pt x="20844" y="14190"/>
                      <a:pt x="20886" y="14185"/>
                    </a:cubicBezTo>
                    <a:lnTo>
                      <a:pt x="20990" y="14185"/>
                    </a:lnTo>
                    <a:lnTo>
                      <a:pt x="20990" y="14176"/>
                    </a:lnTo>
                    <a:cubicBezTo>
                      <a:pt x="22833" y="13996"/>
                      <a:pt x="24279" y="12437"/>
                      <a:pt x="24279" y="10547"/>
                    </a:cubicBezTo>
                    <a:cubicBezTo>
                      <a:pt x="24279" y="8865"/>
                      <a:pt x="23145" y="7457"/>
                      <a:pt x="21614" y="7031"/>
                    </a:cubicBezTo>
                    <a:cubicBezTo>
                      <a:pt x="21614" y="6994"/>
                      <a:pt x="21614" y="6965"/>
                      <a:pt x="21614" y="6937"/>
                    </a:cubicBezTo>
                    <a:cubicBezTo>
                      <a:pt x="21614" y="4924"/>
                      <a:pt x="19979" y="3289"/>
                      <a:pt x="17957" y="3289"/>
                    </a:cubicBezTo>
                    <a:cubicBezTo>
                      <a:pt x="17390" y="3289"/>
                      <a:pt x="16860" y="3421"/>
                      <a:pt x="16378" y="3648"/>
                    </a:cubicBezTo>
                    <a:cubicBezTo>
                      <a:pt x="15613" y="1522"/>
                      <a:pt x="13572" y="0"/>
                      <a:pt x="11171" y="0"/>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6029897" y="1217071"/>
                <a:ext cx="149377" cy="217614"/>
              </a:xfrm>
              <a:custGeom>
                <a:avLst/>
                <a:gdLst/>
                <a:ahLst/>
                <a:cxnLst/>
                <a:rect l="l" t="t" r="r" b="b"/>
                <a:pathLst>
                  <a:path w="7987" h="11634" extrusionOk="0">
                    <a:moveTo>
                      <a:pt x="2552" y="0"/>
                    </a:moveTo>
                    <a:lnTo>
                      <a:pt x="2552" y="6398"/>
                    </a:lnTo>
                    <a:lnTo>
                      <a:pt x="0" y="6398"/>
                    </a:lnTo>
                    <a:lnTo>
                      <a:pt x="1994" y="9016"/>
                    </a:lnTo>
                    <a:lnTo>
                      <a:pt x="3998" y="11634"/>
                    </a:lnTo>
                    <a:lnTo>
                      <a:pt x="5992" y="9016"/>
                    </a:lnTo>
                    <a:lnTo>
                      <a:pt x="7986" y="6398"/>
                    </a:lnTo>
                    <a:lnTo>
                      <a:pt x="5434" y="6398"/>
                    </a:lnTo>
                    <a:lnTo>
                      <a:pt x="5434"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6082753" y="1118783"/>
                <a:ext cx="149545" cy="217633"/>
              </a:xfrm>
              <a:custGeom>
                <a:avLst/>
                <a:gdLst/>
                <a:ahLst/>
                <a:cxnLst/>
                <a:rect l="l" t="t" r="r" b="b"/>
                <a:pathLst>
                  <a:path w="7996" h="11635" extrusionOk="0">
                    <a:moveTo>
                      <a:pt x="3998" y="0"/>
                    </a:moveTo>
                    <a:lnTo>
                      <a:pt x="2004" y="2618"/>
                    </a:lnTo>
                    <a:lnTo>
                      <a:pt x="0" y="5236"/>
                    </a:lnTo>
                    <a:lnTo>
                      <a:pt x="2561" y="5236"/>
                    </a:lnTo>
                    <a:lnTo>
                      <a:pt x="2561" y="11634"/>
                    </a:lnTo>
                    <a:lnTo>
                      <a:pt x="5434" y="11634"/>
                    </a:lnTo>
                    <a:lnTo>
                      <a:pt x="5434" y="5236"/>
                    </a:lnTo>
                    <a:lnTo>
                      <a:pt x="7995" y="5236"/>
                    </a:lnTo>
                    <a:lnTo>
                      <a:pt x="5992" y="2618"/>
                    </a:lnTo>
                    <a:lnTo>
                      <a:pt x="3998" y="0"/>
                    </a:ln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6768050" y="956250"/>
                <a:ext cx="322525" cy="380650"/>
              </a:xfrm>
              <a:custGeom>
                <a:avLst/>
                <a:gdLst/>
                <a:ahLst/>
                <a:cxnLst/>
                <a:rect l="l" t="t" r="r" b="b"/>
                <a:pathLst>
                  <a:path w="12901" h="15226" extrusionOk="0">
                    <a:moveTo>
                      <a:pt x="0" y="0"/>
                    </a:moveTo>
                    <a:lnTo>
                      <a:pt x="0" y="15225"/>
                    </a:lnTo>
                    <a:lnTo>
                      <a:pt x="12900" y="15225"/>
                    </a:lnTo>
                    <a:lnTo>
                      <a:pt x="12900"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6768050" y="956250"/>
                <a:ext cx="322525" cy="107525"/>
              </a:xfrm>
              <a:custGeom>
                <a:avLst/>
                <a:gdLst/>
                <a:ahLst/>
                <a:cxnLst/>
                <a:rect l="l" t="t" r="r" b="b"/>
                <a:pathLst>
                  <a:path w="12901" h="4301" extrusionOk="0">
                    <a:moveTo>
                      <a:pt x="0" y="0"/>
                    </a:moveTo>
                    <a:lnTo>
                      <a:pt x="0" y="4300"/>
                    </a:lnTo>
                    <a:lnTo>
                      <a:pt x="12900" y="4300"/>
                    </a:lnTo>
                    <a:lnTo>
                      <a:pt x="12900" y="0"/>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6865150" y="990975"/>
                <a:ext cx="33325" cy="4750"/>
              </a:xfrm>
              <a:custGeom>
                <a:avLst/>
                <a:gdLst/>
                <a:ahLst/>
                <a:cxnLst/>
                <a:rect l="l" t="t" r="r" b="b"/>
                <a:pathLst>
                  <a:path w="1333" h="190" extrusionOk="0">
                    <a:moveTo>
                      <a:pt x="0" y="1"/>
                    </a:moveTo>
                    <a:lnTo>
                      <a:pt x="0" y="190"/>
                    </a:lnTo>
                    <a:lnTo>
                      <a:pt x="1333" y="190"/>
                    </a:lnTo>
                    <a:lnTo>
                      <a:pt x="13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6865150" y="999475"/>
                <a:ext cx="72800" cy="5000"/>
              </a:xfrm>
              <a:custGeom>
                <a:avLst/>
                <a:gdLst/>
                <a:ahLst/>
                <a:cxnLst/>
                <a:rect l="l" t="t" r="r" b="b"/>
                <a:pathLst>
                  <a:path w="2912" h="200" extrusionOk="0">
                    <a:moveTo>
                      <a:pt x="2911" y="1"/>
                    </a:moveTo>
                    <a:lnTo>
                      <a:pt x="0" y="10"/>
                    </a:lnTo>
                    <a:lnTo>
                      <a:pt x="0" y="199"/>
                    </a:lnTo>
                    <a:lnTo>
                      <a:pt x="2911" y="190"/>
                    </a:lnTo>
                    <a:lnTo>
                      <a:pt x="2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865150" y="1008000"/>
                <a:ext cx="72800" cy="4975"/>
              </a:xfrm>
              <a:custGeom>
                <a:avLst/>
                <a:gdLst/>
                <a:ahLst/>
                <a:cxnLst/>
                <a:rect l="l" t="t" r="r" b="b"/>
                <a:pathLst>
                  <a:path w="2912" h="199" extrusionOk="0">
                    <a:moveTo>
                      <a:pt x="2911" y="0"/>
                    </a:moveTo>
                    <a:lnTo>
                      <a:pt x="0" y="10"/>
                    </a:lnTo>
                    <a:lnTo>
                      <a:pt x="0" y="199"/>
                    </a:lnTo>
                    <a:lnTo>
                      <a:pt x="2911" y="189"/>
                    </a:lnTo>
                    <a:lnTo>
                      <a:pt x="2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797575" y="980100"/>
                <a:ext cx="44675" cy="44700"/>
              </a:xfrm>
              <a:custGeom>
                <a:avLst/>
                <a:gdLst/>
                <a:ahLst/>
                <a:cxnLst/>
                <a:rect l="l" t="t" r="r" b="b"/>
                <a:pathLst>
                  <a:path w="1787" h="1788" extrusionOk="0">
                    <a:moveTo>
                      <a:pt x="1" y="1"/>
                    </a:moveTo>
                    <a:lnTo>
                      <a:pt x="1" y="1787"/>
                    </a:lnTo>
                    <a:lnTo>
                      <a:pt x="1787" y="1787"/>
                    </a:lnTo>
                    <a:lnTo>
                      <a:pt x="1787" y="1"/>
                    </a:ln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8"/>
            <p:cNvSpPr/>
            <p:nvPr/>
          </p:nvSpPr>
          <p:spPr>
            <a:xfrm>
              <a:off x="6889327" y="2435822"/>
              <a:ext cx="424200" cy="854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6889327" y="3369472"/>
              <a:ext cx="424200" cy="37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7404727" y="3085847"/>
              <a:ext cx="424200" cy="658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7404727" y="2435822"/>
              <a:ext cx="424200" cy="57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28"/>
            <p:cNvGrpSpPr/>
            <p:nvPr/>
          </p:nvGrpSpPr>
          <p:grpSpPr>
            <a:xfrm>
              <a:off x="7734601" y="1755675"/>
              <a:ext cx="733472" cy="511125"/>
              <a:chOff x="7734601" y="1755675"/>
              <a:chExt cx="733472" cy="511125"/>
            </a:xfrm>
          </p:grpSpPr>
          <p:sp>
            <p:nvSpPr>
              <p:cNvPr id="538" name="Google Shape;538;p28"/>
              <p:cNvSpPr/>
              <p:nvPr/>
            </p:nvSpPr>
            <p:spPr>
              <a:xfrm>
                <a:off x="7818273" y="1771575"/>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7818273" y="1923950"/>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7818273" y="2076325"/>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7818273" y="2228700"/>
                <a:ext cx="6498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7734601" y="1755675"/>
                <a:ext cx="671100" cy="54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7734601" y="1908050"/>
                <a:ext cx="299400" cy="54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7734601" y="2060425"/>
                <a:ext cx="421200" cy="54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7734601" y="2212800"/>
                <a:ext cx="551100" cy="5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0"/>
          <p:cNvSpPr txBox="1">
            <a:spLocks noGrp="1"/>
          </p:cNvSpPr>
          <p:nvPr>
            <p:ph type="title"/>
          </p:nvPr>
        </p:nvSpPr>
        <p:spPr>
          <a:xfrm>
            <a:off x="722375" y="2600850"/>
            <a:ext cx="3473400" cy="783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Giới thiệu</a:t>
            </a:r>
            <a:endParaRPr/>
          </a:p>
        </p:txBody>
      </p:sp>
      <p:sp>
        <p:nvSpPr>
          <p:cNvPr id="603" name="Google Shape;603;p30"/>
          <p:cNvSpPr txBox="1">
            <a:spLocks noGrp="1"/>
          </p:cNvSpPr>
          <p:nvPr>
            <p:ph type="title" idx="2"/>
          </p:nvPr>
        </p:nvSpPr>
        <p:spPr>
          <a:xfrm>
            <a:off x="3101075" y="1759050"/>
            <a:ext cx="1094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604" name="Google Shape;604;p30"/>
          <p:cNvGrpSpPr/>
          <p:nvPr/>
        </p:nvGrpSpPr>
        <p:grpSpPr>
          <a:xfrm>
            <a:off x="4650882" y="579112"/>
            <a:ext cx="4163279" cy="3520343"/>
            <a:chOff x="4650882" y="579112"/>
            <a:chExt cx="4163279" cy="3520343"/>
          </a:xfrm>
        </p:grpSpPr>
        <p:cxnSp>
          <p:nvCxnSpPr>
            <p:cNvPr id="605" name="Google Shape;605;p30"/>
            <p:cNvCxnSpPr/>
            <p:nvPr/>
          </p:nvCxnSpPr>
          <p:spPr>
            <a:xfrm rot="10800000" flipH="1">
              <a:off x="6811025" y="1213575"/>
              <a:ext cx="704700" cy="711000"/>
            </a:xfrm>
            <a:prstGeom prst="straightConnector1">
              <a:avLst/>
            </a:prstGeom>
            <a:noFill/>
            <a:ln w="9525" cap="flat" cmpd="sng">
              <a:solidFill>
                <a:schemeClr val="dk1"/>
              </a:solidFill>
              <a:prstDash val="solid"/>
              <a:round/>
              <a:headEnd type="none" w="med" len="med"/>
              <a:tailEnd type="none" w="med" len="med"/>
            </a:ln>
          </p:spPr>
        </p:cxnSp>
        <p:grpSp>
          <p:nvGrpSpPr>
            <p:cNvPr id="606" name="Google Shape;606;p30"/>
            <p:cNvGrpSpPr/>
            <p:nvPr/>
          </p:nvGrpSpPr>
          <p:grpSpPr>
            <a:xfrm>
              <a:off x="4937665" y="1388258"/>
              <a:ext cx="3876496" cy="2711197"/>
              <a:chOff x="5731926" y="1591700"/>
              <a:chExt cx="3294939" cy="2304460"/>
            </a:xfrm>
          </p:grpSpPr>
          <p:sp>
            <p:nvSpPr>
              <p:cNvPr id="607" name="Google Shape;607;p30"/>
              <p:cNvSpPr/>
              <p:nvPr/>
            </p:nvSpPr>
            <p:spPr>
              <a:xfrm>
                <a:off x="8136453" y="2411771"/>
                <a:ext cx="820698" cy="820729"/>
              </a:xfrm>
              <a:custGeom>
                <a:avLst/>
                <a:gdLst/>
                <a:ahLst/>
                <a:cxnLst/>
                <a:rect l="l" t="t" r="r" b="b"/>
                <a:pathLst>
                  <a:path w="12693" h="12693" extrusionOk="0">
                    <a:moveTo>
                      <a:pt x="1" y="12693"/>
                    </a:moveTo>
                    <a:lnTo>
                      <a:pt x="12693" y="1"/>
                    </a:lnTo>
                  </a:path>
                </a:pathLst>
              </a:custGeom>
              <a:solidFill>
                <a:srgbClr val="495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8136453" y="2411771"/>
                <a:ext cx="820698" cy="820729"/>
              </a:xfrm>
              <a:custGeom>
                <a:avLst/>
                <a:gdLst/>
                <a:ahLst/>
                <a:cxnLst/>
                <a:rect l="l" t="t" r="r" b="b"/>
                <a:pathLst>
                  <a:path w="12693" h="12693" fill="none" extrusionOk="0">
                    <a:moveTo>
                      <a:pt x="1" y="12693"/>
                    </a:moveTo>
                    <a:lnTo>
                      <a:pt x="12693" y="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5731926" y="2259046"/>
                <a:ext cx="2396013" cy="999773"/>
              </a:xfrm>
              <a:custGeom>
                <a:avLst/>
                <a:gdLst/>
                <a:ahLst/>
                <a:cxnLst/>
                <a:rect l="l" t="t" r="r" b="b"/>
                <a:pathLst>
                  <a:path w="37057" h="15462" fill="none" extrusionOk="0">
                    <a:moveTo>
                      <a:pt x="0" y="15263"/>
                    </a:moveTo>
                    <a:lnTo>
                      <a:pt x="19771" y="0"/>
                    </a:lnTo>
                    <a:lnTo>
                      <a:pt x="37056" y="15461"/>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6949190" y="2774121"/>
                <a:ext cx="113668" cy="1004105"/>
              </a:xfrm>
              <a:custGeom>
                <a:avLst/>
                <a:gdLst/>
                <a:ahLst/>
                <a:cxnLst/>
                <a:rect l="l" t="t" r="r" b="b"/>
                <a:pathLst>
                  <a:path w="1758" h="15529" extrusionOk="0">
                    <a:moveTo>
                      <a:pt x="0" y="1"/>
                    </a:moveTo>
                    <a:lnTo>
                      <a:pt x="0" y="15528"/>
                    </a:lnTo>
                    <a:lnTo>
                      <a:pt x="1758" y="15528"/>
                    </a:lnTo>
                    <a:lnTo>
                      <a:pt x="1758" y="1"/>
                    </a:ln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6888088" y="3193370"/>
                <a:ext cx="235871" cy="702790"/>
              </a:xfrm>
              <a:custGeom>
                <a:avLst/>
                <a:gdLst/>
                <a:ahLst/>
                <a:cxnLst/>
                <a:rect l="l" t="t" r="r" b="b"/>
                <a:pathLst>
                  <a:path w="3648" h="10869" extrusionOk="0">
                    <a:moveTo>
                      <a:pt x="0" y="0"/>
                    </a:moveTo>
                    <a:lnTo>
                      <a:pt x="0" y="10868"/>
                    </a:lnTo>
                    <a:lnTo>
                      <a:pt x="3648" y="10868"/>
                    </a:lnTo>
                    <a:lnTo>
                      <a:pt x="3648" y="0"/>
                    </a:lnTo>
                    <a:close/>
                  </a:path>
                </a:pathLst>
              </a:custGeom>
              <a:solidFill>
                <a:schemeClr val="dk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6888088" y="3101684"/>
                <a:ext cx="235871" cy="91753"/>
              </a:xfrm>
              <a:custGeom>
                <a:avLst/>
                <a:gdLst/>
                <a:ahLst/>
                <a:cxnLst/>
                <a:rect l="l" t="t" r="r" b="b"/>
                <a:pathLst>
                  <a:path w="3648" h="1419" extrusionOk="0">
                    <a:moveTo>
                      <a:pt x="0" y="0"/>
                    </a:moveTo>
                    <a:lnTo>
                      <a:pt x="0" y="1418"/>
                    </a:lnTo>
                    <a:lnTo>
                      <a:pt x="3648" y="1418"/>
                    </a:lnTo>
                    <a:lnTo>
                      <a:pt x="3648"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377801" y="1591700"/>
                <a:ext cx="1257006" cy="1257055"/>
              </a:xfrm>
              <a:custGeom>
                <a:avLst/>
                <a:gdLst/>
                <a:ahLst/>
                <a:cxnLst/>
                <a:rect l="l" t="t" r="r" b="b"/>
                <a:pathLst>
                  <a:path w="19441" h="19441" extrusionOk="0">
                    <a:moveTo>
                      <a:pt x="9716" y="1"/>
                    </a:moveTo>
                    <a:cubicBezTo>
                      <a:pt x="4348" y="1"/>
                      <a:pt x="1" y="4348"/>
                      <a:pt x="1" y="9716"/>
                    </a:cubicBezTo>
                    <a:cubicBezTo>
                      <a:pt x="1" y="15084"/>
                      <a:pt x="4348" y="19441"/>
                      <a:pt x="9716" y="19441"/>
                    </a:cubicBezTo>
                    <a:cubicBezTo>
                      <a:pt x="15084" y="19441"/>
                      <a:pt x="19441" y="15084"/>
                      <a:pt x="19441" y="9716"/>
                    </a:cubicBezTo>
                    <a:cubicBezTo>
                      <a:pt x="19441" y="4348"/>
                      <a:pt x="15084" y="1"/>
                      <a:pt x="9716" y="1"/>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6464573" y="1678472"/>
                <a:ext cx="1082884" cy="1082926"/>
              </a:xfrm>
              <a:custGeom>
                <a:avLst/>
                <a:gdLst/>
                <a:ahLst/>
                <a:cxnLst/>
                <a:rect l="l" t="t" r="r" b="b"/>
                <a:pathLst>
                  <a:path w="16748" h="16748" extrusionOk="0">
                    <a:moveTo>
                      <a:pt x="8374" y="1"/>
                    </a:moveTo>
                    <a:cubicBezTo>
                      <a:pt x="3753" y="1"/>
                      <a:pt x="1" y="3753"/>
                      <a:pt x="1" y="8374"/>
                    </a:cubicBezTo>
                    <a:cubicBezTo>
                      <a:pt x="1" y="12996"/>
                      <a:pt x="3753" y="16747"/>
                      <a:pt x="8374" y="16747"/>
                    </a:cubicBezTo>
                    <a:cubicBezTo>
                      <a:pt x="12995" y="16747"/>
                      <a:pt x="16747" y="12996"/>
                      <a:pt x="16747" y="8374"/>
                    </a:cubicBezTo>
                    <a:cubicBezTo>
                      <a:pt x="16747" y="3753"/>
                      <a:pt x="12995" y="1"/>
                      <a:pt x="8374" y="1"/>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8889920" y="2356811"/>
                <a:ext cx="136945" cy="136950"/>
              </a:xfrm>
              <a:custGeom>
                <a:avLst/>
                <a:gdLst/>
                <a:ahLst/>
                <a:cxnLst/>
                <a:rect l="l" t="t" r="r" b="b"/>
                <a:pathLst>
                  <a:path w="2118" h="2118" extrusionOk="0">
                    <a:moveTo>
                      <a:pt x="2117" y="0"/>
                    </a:moveTo>
                    <a:lnTo>
                      <a:pt x="0" y="38"/>
                    </a:lnTo>
                    <a:lnTo>
                      <a:pt x="2089" y="2117"/>
                    </a:lnTo>
                    <a:lnTo>
                      <a:pt x="2117" y="0"/>
                    </a:lnTo>
                    <a:close/>
                  </a:path>
                </a:pathLst>
              </a:custGeom>
              <a:solidFill>
                <a:schemeClr val="dk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624086" y="1823309"/>
                <a:ext cx="375854" cy="767579"/>
              </a:xfrm>
              <a:custGeom>
                <a:avLst/>
                <a:gdLst/>
                <a:ahLst/>
                <a:cxnLst/>
                <a:rect l="l" t="t" r="r" b="b"/>
                <a:pathLst>
                  <a:path w="5813" h="11871" extrusionOk="0">
                    <a:moveTo>
                      <a:pt x="5812" y="1"/>
                    </a:moveTo>
                    <a:cubicBezTo>
                      <a:pt x="2590" y="67"/>
                      <a:pt x="0" y="2694"/>
                      <a:pt x="0" y="5936"/>
                    </a:cubicBezTo>
                    <a:cubicBezTo>
                      <a:pt x="0" y="9168"/>
                      <a:pt x="2590" y="11795"/>
                      <a:pt x="5812" y="11871"/>
                    </a:cubicBezTo>
                    <a:lnTo>
                      <a:pt x="5812"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994968" y="2193611"/>
                <a:ext cx="392988" cy="397271"/>
              </a:xfrm>
              <a:custGeom>
                <a:avLst/>
                <a:gdLst/>
                <a:ahLst/>
                <a:cxnLst/>
                <a:rect l="l" t="t" r="r" b="b"/>
                <a:pathLst>
                  <a:path w="6078" h="6144" extrusionOk="0">
                    <a:moveTo>
                      <a:pt x="1" y="1"/>
                    </a:moveTo>
                    <a:lnTo>
                      <a:pt x="1" y="6144"/>
                    </a:lnTo>
                    <a:lnTo>
                      <a:pt x="143" y="6144"/>
                    </a:lnTo>
                    <a:cubicBezTo>
                      <a:pt x="3422" y="6144"/>
                      <a:pt x="6078" y="3488"/>
                      <a:pt x="6078" y="209"/>
                    </a:cubicBezTo>
                    <a:cubicBezTo>
                      <a:pt x="6078" y="143"/>
                      <a:pt x="6078" y="67"/>
                      <a:pt x="6078"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6994968" y="1822727"/>
                <a:ext cx="392988" cy="370954"/>
              </a:xfrm>
              <a:custGeom>
                <a:avLst/>
                <a:gdLst/>
                <a:ahLst/>
                <a:cxnLst/>
                <a:rect l="l" t="t" r="r" b="b"/>
                <a:pathLst>
                  <a:path w="6078" h="5737" extrusionOk="0">
                    <a:moveTo>
                      <a:pt x="143" y="0"/>
                    </a:moveTo>
                    <a:cubicBezTo>
                      <a:pt x="95" y="0"/>
                      <a:pt x="48" y="10"/>
                      <a:pt x="1" y="10"/>
                    </a:cubicBezTo>
                    <a:lnTo>
                      <a:pt x="1" y="5737"/>
                    </a:lnTo>
                    <a:lnTo>
                      <a:pt x="6078" y="5737"/>
                    </a:lnTo>
                    <a:cubicBezTo>
                      <a:pt x="5964" y="2552"/>
                      <a:pt x="3356" y="0"/>
                      <a:pt x="143" y="0"/>
                    </a:cubicBezTo>
                    <a:close/>
                  </a:path>
                </a:pathLst>
              </a:custGeom>
              <a:solidFill>
                <a:schemeClr val="dk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0"/>
            <p:cNvGrpSpPr/>
            <p:nvPr/>
          </p:nvGrpSpPr>
          <p:grpSpPr>
            <a:xfrm>
              <a:off x="4650882" y="2899449"/>
              <a:ext cx="618706" cy="951917"/>
              <a:chOff x="3334313" y="1341356"/>
              <a:chExt cx="798434" cy="1228438"/>
            </a:xfrm>
          </p:grpSpPr>
          <p:sp>
            <p:nvSpPr>
              <p:cNvPr id="620" name="Google Shape;620;p30"/>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30"/>
            <p:cNvGrpSpPr/>
            <p:nvPr/>
          </p:nvGrpSpPr>
          <p:grpSpPr>
            <a:xfrm>
              <a:off x="7362276" y="2911767"/>
              <a:ext cx="783686" cy="783610"/>
              <a:chOff x="276382" y="1174752"/>
              <a:chExt cx="895027" cy="894940"/>
            </a:xfrm>
          </p:grpSpPr>
          <p:grpSp>
            <p:nvGrpSpPr>
              <p:cNvPr id="628" name="Google Shape;628;p30"/>
              <p:cNvGrpSpPr/>
              <p:nvPr/>
            </p:nvGrpSpPr>
            <p:grpSpPr>
              <a:xfrm>
                <a:off x="276382" y="1174752"/>
                <a:ext cx="895027" cy="894940"/>
                <a:chOff x="2861096" y="3889198"/>
                <a:chExt cx="397772" cy="397716"/>
              </a:xfrm>
            </p:grpSpPr>
            <p:sp>
              <p:nvSpPr>
                <p:cNvPr id="629" name="Google Shape;629;p30"/>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0"/>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grpSp>
          <p:nvGrpSpPr>
            <p:cNvPr id="632" name="Google Shape;632;p30"/>
            <p:cNvGrpSpPr/>
            <p:nvPr/>
          </p:nvGrpSpPr>
          <p:grpSpPr>
            <a:xfrm>
              <a:off x="7362272" y="579112"/>
              <a:ext cx="875462" cy="1033236"/>
              <a:chOff x="6768050" y="956250"/>
              <a:chExt cx="322525" cy="380650"/>
            </a:xfrm>
          </p:grpSpPr>
          <p:sp>
            <p:nvSpPr>
              <p:cNvPr id="633" name="Google Shape;633;p30"/>
              <p:cNvSpPr/>
              <p:nvPr/>
            </p:nvSpPr>
            <p:spPr>
              <a:xfrm>
                <a:off x="6768050" y="956250"/>
                <a:ext cx="322525" cy="380650"/>
              </a:xfrm>
              <a:custGeom>
                <a:avLst/>
                <a:gdLst/>
                <a:ahLst/>
                <a:cxnLst/>
                <a:rect l="l" t="t" r="r" b="b"/>
                <a:pathLst>
                  <a:path w="12901" h="15226" extrusionOk="0">
                    <a:moveTo>
                      <a:pt x="0" y="0"/>
                    </a:moveTo>
                    <a:lnTo>
                      <a:pt x="0" y="15225"/>
                    </a:lnTo>
                    <a:lnTo>
                      <a:pt x="12900" y="15225"/>
                    </a:lnTo>
                    <a:lnTo>
                      <a:pt x="12900" y="0"/>
                    </a:ln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768050" y="956250"/>
                <a:ext cx="322525" cy="107525"/>
              </a:xfrm>
              <a:custGeom>
                <a:avLst/>
                <a:gdLst/>
                <a:ahLst/>
                <a:cxnLst/>
                <a:rect l="l" t="t" r="r" b="b"/>
                <a:pathLst>
                  <a:path w="12901" h="4301" extrusionOk="0">
                    <a:moveTo>
                      <a:pt x="0" y="0"/>
                    </a:moveTo>
                    <a:lnTo>
                      <a:pt x="0" y="4300"/>
                    </a:lnTo>
                    <a:lnTo>
                      <a:pt x="12900" y="4300"/>
                    </a:lnTo>
                    <a:lnTo>
                      <a:pt x="12900" y="0"/>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865150" y="990975"/>
                <a:ext cx="33325" cy="4750"/>
              </a:xfrm>
              <a:custGeom>
                <a:avLst/>
                <a:gdLst/>
                <a:ahLst/>
                <a:cxnLst/>
                <a:rect l="l" t="t" r="r" b="b"/>
                <a:pathLst>
                  <a:path w="1333" h="190" extrusionOk="0">
                    <a:moveTo>
                      <a:pt x="0" y="1"/>
                    </a:moveTo>
                    <a:lnTo>
                      <a:pt x="0" y="190"/>
                    </a:lnTo>
                    <a:lnTo>
                      <a:pt x="1333" y="190"/>
                    </a:lnTo>
                    <a:lnTo>
                      <a:pt x="13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6865150" y="999475"/>
                <a:ext cx="72800" cy="5000"/>
              </a:xfrm>
              <a:custGeom>
                <a:avLst/>
                <a:gdLst/>
                <a:ahLst/>
                <a:cxnLst/>
                <a:rect l="l" t="t" r="r" b="b"/>
                <a:pathLst>
                  <a:path w="2912" h="200" extrusionOk="0">
                    <a:moveTo>
                      <a:pt x="2911" y="1"/>
                    </a:moveTo>
                    <a:lnTo>
                      <a:pt x="0" y="10"/>
                    </a:lnTo>
                    <a:lnTo>
                      <a:pt x="0" y="199"/>
                    </a:lnTo>
                    <a:lnTo>
                      <a:pt x="2911" y="190"/>
                    </a:lnTo>
                    <a:lnTo>
                      <a:pt x="2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865150" y="1008000"/>
                <a:ext cx="72800" cy="4975"/>
              </a:xfrm>
              <a:custGeom>
                <a:avLst/>
                <a:gdLst/>
                <a:ahLst/>
                <a:cxnLst/>
                <a:rect l="l" t="t" r="r" b="b"/>
                <a:pathLst>
                  <a:path w="2912" h="199" extrusionOk="0">
                    <a:moveTo>
                      <a:pt x="2911" y="0"/>
                    </a:moveTo>
                    <a:lnTo>
                      <a:pt x="0" y="10"/>
                    </a:lnTo>
                    <a:lnTo>
                      <a:pt x="0" y="199"/>
                    </a:lnTo>
                    <a:lnTo>
                      <a:pt x="2911" y="189"/>
                    </a:lnTo>
                    <a:lnTo>
                      <a:pt x="2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797575" y="980100"/>
                <a:ext cx="44675" cy="44700"/>
              </a:xfrm>
              <a:custGeom>
                <a:avLst/>
                <a:gdLst/>
                <a:ahLst/>
                <a:cxnLst/>
                <a:rect l="l" t="t" r="r" b="b"/>
                <a:pathLst>
                  <a:path w="1787" h="1788" extrusionOk="0">
                    <a:moveTo>
                      <a:pt x="1" y="1"/>
                    </a:moveTo>
                    <a:lnTo>
                      <a:pt x="1" y="1787"/>
                    </a:lnTo>
                    <a:lnTo>
                      <a:pt x="1787" y="1787"/>
                    </a:lnTo>
                    <a:lnTo>
                      <a:pt x="1787" y="1"/>
                    </a:ln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0"/>
            <p:cNvGrpSpPr/>
            <p:nvPr/>
          </p:nvGrpSpPr>
          <p:grpSpPr>
            <a:xfrm>
              <a:off x="7475713" y="965175"/>
              <a:ext cx="648575" cy="248400"/>
              <a:chOff x="1195050" y="2449275"/>
              <a:chExt cx="648575" cy="248400"/>
            </a:xfrm>
          </p:grpSpPr>
          <p:sp>
            <p:nvSpPr>
              <p:cNvPr id="640" name="Google Shape;640;p30"/>
              <p:cNvSpPr/>
              <p:nvPr/>
            </p:nvSpPr>
            <p:spPr>
              <a:xfrm>
                <a:off x="1195050" y="2449275"/>
                <a:ext cx="248400" cy="2484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1195050" y="2449275"/>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1490225" y="2493250"/>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1490225" y="2563784"/>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0"/>
            <p:cNvGrpSpPr/>
            <p:nvPr/>
          </p:nvGrpSpPr>
          <p:grpSpPr>
            <a:xfrm>
              <a:off x="7475713" y="1284850"/>
              <a:ext cx="648575" cy="248400"/>
              <a:chOff x="1195050" y="2449275"/>
              <a:chExt cx="648575" cy="248400"/>
            </a:xfrm>
          </p:grpSpPr>
          <p:sp>
            <p:nvSpPr>
              <p:cNvPr id="645" name="Google Shape;645;p30"/>
              <p:cNvSpPr/>
              <p:nvPr/>
            </p:nvSpPr>
            <p:spPr>
              <a:xfrm>
                <a:off x="1195050" y="2449275"/>
                <a:ext cx="248400" cy="2484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1195050" y="2449275"/>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1490225" y="2493250"/>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1490225" y="2563784"/>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Gitea là gì?</a:t>
            </a:r>
            <a:endParaRPr/>
          </a:p>
        </p:txBody>
      </p:sp>
      <p:cxnSp>
        <p:nvCxnSpPr>
          <p:cNvPr id="658" name="Google Shape;658;p3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659" name="Google Shape;659;p31"/>
          <p:cNvGrpSpPr/>
          <p:nvPr/>
        </p:nvGrpSpPr>
        <p:grpSpPr>
          <a:xfrm>
            <a:off x="8163456" y="586466"/>
            <a:ext cx="392260" cy="356160"/>
            <a:chOff x="2269399" y="1990746"/>
            <a:chExt cx="392260" cy="356160"/>
          </a:xfrm>
        </p:grpSpPr>
        <p:sp>
          <p:nvSpPr>
            <p:cNvPr id="660" name="Google Shape;660;p31"/>
            <p:cNvSpPr/>
            <p:nvPr/>
          </p:nvSpPr>
          <p:spPr>
            <a:xfrm>
              <a:off x="2340376" y="2040823"/>
              <a:ext cx="255798" cy="255876"/>
            </a:xfrm>
            <a:custGeom>
              <a:avLst/>
              <a:gdLst/>
              <a:ahLst/>
              <a:cxnLst/>
              <a:rect l="l" t="t" r="r" b="b"/>
              <a:pathLst>
                <a:path w="9828" h="9831" extrusionOk="0">
                  <a:moveTo>
                    <a:pt x="4912" y="0"/>
                  </a:moveTo>
                  <a:cubicBezTo>
                    <a:pt x="2199" y="0"/>
                    <a:pt x="0" y="2203"/>
                    <a:pt x="0" y="4915"/>
                  </a:cubicBezTo>
                  <a:cubicBezTo>
                    <a:pt x="0" y="7628"/>
                    <a:pt x="2199" y="9831"/>
                    <a:pt x="4912" y="9831"/>
                  </a:cubicBezTo>
                  <a:cubicBezTo>
                    <a:pt x="7628" y="9831"/>
                    <a:pt x="9827" y="7628"/>
                    <a:pt x="9827" y="4915"/>
                  </a:cubicBezTo>
                  <a:cubicBezTo>
                    <a:pt x="9827" y="2203"/>
                    <a:pt x="7628" y="0"/>
                    <a:pt x="4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2393212" y="2042176"/>
              <a:ext cx="202598" cy="252519"/>
            </a:xfrm>
            <a:custGeom>
              <a:avLst/>
              <a:gdLst/>
              <a:ahLst/>
              <a:cxnLst/>
              <a:rect l="l" t="t" r="r" b="b"/>
              <a:pathLst>
                <a:path w="7784" h="9702" extrusionOk="0">
                  <a:moveTo>
                    <a:pt x="3596" y="1"/>
                  </a:moveTo>
                  <a:lnTo>
                    <a:pt x="3603" y="8"/>
                  </a:lnTo>
                  <a:lnTo>
                    <a:pt x="3931" y="409"/>
                  </a:lnTo>
                  <a:cubicBezTo>
                    <a:pt x="3969" y="458"/>
                    <a:pt x="3980" y="525"/>
                    <a:pt x="3955" y="581"/>
                  </a:cubicBezTo>
                  <a:lnTo>
                    <a:pt x="3674" y="1243"/>
                  </a:lnTo>
                  <a:lnTo>
                    <a:pt x="3311" y="592"/>
                  </a:lnTo>
                  <a:lnTo>
                    <a:pt x="2671" y="592"/>
                  </a:lnTo>
                  <a:lnTo>
                    <a:pt x="2221" y="1450"/>
                  </a:lnTo>
                  <a:cubicBezTo>
                    <a:pt x="2157" y="1574"/>
                    <a:pt x="2238" y="1721"/>
                    <a:pt x="2375" y="1732"/>
                  </a:cubicBezTo>
                  <a:lnTo>
                    <a:pt x="2734" y="1760"/>
                  </a:lnTo>
                  <a:lnTo>
                    <a:pt x="3023" y="1348"/>
                  </a:lnTo>
                  <a:lnTo>
                    <a:pt x="3318" y="1718"/>
                  </a:lnTo>
                  <a:lnTo>
                    <a:pt x="3237" y="2295"/>
                  </a:lnTo>
                  <a:lnTo>
                    <a:pt x="2474" y="2407"/>
                  </a:lnTo>
                  <a:lnTo>
                    <a:pt x="1682" y="2984"/>
                  </a:lnTo>
                  <a:lnTo>
                    <a:pt x="1591" y="3375"/>
                  </a:lnTo>
                  <a:cubicBezTo>
                    <a:pt x="1571" y="3453"/>
                    <a:pt x="1501" y="3506"/>
                    <a:pt x="1425" y="3506"/>
                  </a:cubicBezTo>
                  <a:cubicBezTo>
                    <a:pt x="1418" y="3506"/>
                    <a:pt x="1411" y="3506"/>
                    <a:pt x="1404" y="3505"/>
                  </a:cubicBezTo>
                  <a:lnTo>
                    <a:pt x="1109" y="3466"/>
                  </a:lnTo>
                  <a:cubicBezTo>
                    <a:pt x="1103" y="3466"/>
                    <a:pt x="1098" y="3466"/>
                    <a:pt x="1092" y="3466"/>
                  </a:cubicBezTo>
                  <a:cubicBezTo>
                    <a:pt x="1021" y="3466"/>
                    <a:pt x="955" y="3507"/>
                    <a:pt x="929" y="3576"/>
                  </a:cubicBezTo>
                  <a:lnTo>
                    <a:pt x="764" y="4019"/>
                  </a:lnTo>
                  <a:cubicBezTo>
                    <a:pt x="732" y="4110"/>
                    <a:pt x="782" y="4209"/>
                    <a:pt x="877" y="4237"/>
                  </a:cubicBezTo>
                  <a:lnTo>
                    <a:pt x="1415" y="4392"/>
                  </a:lnTo>
                  <a:lnTo>
                    <a:pt x="1724" y="3702"/>
                  </a:lnTo>
                  <a:cubicBezTo>
                    <a:pt x="1763" y="3614"/>
                    <a:pt x="1841" y="3547"/>
                    <a:pt x="1932" y="3519"/>
                  </a:cubicBezTo>
                  <a:lnTo>
                    <a:pt x="2805" y="3241"/>
                  </a:lnTo>
                  <a:lnTo>
                    <a:pt x="3526" y="3790"/>
                  </a:lnTo>
                  <a:lnTo>
                    <a:pt x="3909" y="3628"/>
                  </a:lnTo>
                  <a:lnTo>
                    <a:pt x="4159" y="3910"/>
                  </a:lnTo>
                  <a:lnTo>
                    <a:pt x="4680" y="3868"/>
                  </a:lnTo>
                  <a:cubicBezTo>
                    <a:pt x="4685" y="3867"/>
                    <a:pt x="4690" y="3867"/>
                    <a:pt x="4694" y="3867"/>
                  </a:cubicBezTo>
                  <a:cubicBezTo>
                    <a:pt x="4773" y="3867"/>
                    <a:pt x="4843" y="3922"/>
                    <a:pt x="4859" y="4001"/>
                  </a:cubicBezTo>
                  <a:lnTo>
                    <a:pt x="4881" y="4117"/>
                  </a:lnTo>
                  <a:cubicBezTo>
                    <a:pt x="4923" y="4314"/>
                    <a:pt x="4779" y="4504"/>
                    <a:pt x="4574" y="4518"/>
                  </a:cubicBezTo>
                  <a:lnTo>
                    <a:pt x="3719" y="4589"/>
                  </a:lnTo>
                  <a:cubicBezTo>
                    <a:pt x="3621" y="4596"/>
                    <a:pt x="3558" y="4691"/>
                    <a:pt x="3586" y="4786"/>
                  </a:cubicBezTo>
                  <a:cubicBezTo>
                    <a:pt x="3616" y="4889"/>
                    <a:pt x="3537" y="4984"/>
                    <a:pt x="3438" y="4984"/>
                  </a:cubicBezTo>
                  <a:cubicBezTo>
                    <a:pt x="3422" y="4984"/>
                    <a:pt x="3405" y="4981"/>
                    <a:pt x="3389" y="4976"/>
                  </a:cubicBezTo>
                  <a:lnTo>
                    <a:pt x="2752" y="4765"/>
                  </a:lnTo>
                  <a:cubicBezTo>
                    <a:pt x="2667" y="4737"/>
                    <a:pt x="2604" y="4663"/>
                    <a:pt x="2590" y="4575"/>
                  </a:cubicBezTo>
                  <a:cubicBezTo>
                    <a:pt x="2572" y="4455"/>
                    <a:pt x="2467" y="4371"/>
                    <a:pt x="2347" y="4371"/>
                  </a:cubicBezTo>
                  <a:lnTo>
                    <a:pt x="1415" y="4395"/>
                  </a:lnTo>
                  <a:lnTo>
                    <a:pt x="901" y="4621"/>
                  </a:lnTo>
                  <a:cubicBezTo>
                    <a:pt x="782" y="4673"/>
                    <a:pt x="704" y="4789"/>
                    <a:pt x="701" y="4916"/>
                  </a:cubicBezTo>
                  <a:lnTo>
                    <a:pt x="694" y="5085"/>
                  </a:lnTo>
                  <a:lnTo>
                    <a:pt x="85" y="5782"/>
                  </a:lnTo>
                  <a:cubicBezTo>
                    <a:pt x="32" y="5845"/>
                    <a:pt x="0" y="5922"/>
                    <a:pt x="0" y="6007"/>
                  </a:cubicBezTo>
                  <a:lnTo>
                    <a:pt x="0" y="6749"/>
                  </a:lnTo>
                  <a:cubicBezTo>
                    <a:pt x="0" y="6886"/>
                    <a:pt x="57" y="7020"/>
                    <a:pt x="155" y="7115"/>
                  </a:cubicBezTo>
                  <a:lnTo>
                    <a:pt x="690" y="7629"/>
                  </a:lnTo>
                  <a:cubicBezTo>
                    <a:pt x="775" y="7710"/>
                    <a:pt x="884" y="7759"/>
                    <a:pt x="1000" y="7770"/>
                  </a:cubicBezTo>
                  <a:lnTo>
                    <a:pt x="2780" y="7924"/>
                  </a:lnTo>
                  <a:lnTo>
                    <a:pt x="2748" y="8181"/>
                  </a:lnTo>
                  <a:cubicBezTo>
                    <a:pt x="2734" y="8301"/>
                    <a:pt x="2784" y="8420"/>
                    <a:pt x="2882" y="8494"/>
                  </a:cubicBezTo>
                  <a:lnTo>
                    <a:pt x="3273" y="8786"/>
                  </a:lnTo>
                  <a:lnTo>
                    <a:pt x="3213" y="8980"/>
                  </a:lnTo>
                  <a:cubicBezTo>
                    <a:pt x="3171" y="9110"/>
                    <a:pt x="3213" y="9251"/>
                    <a:pt x="3318" y="9339"/>
                  </a:cubicBezTo>
                  <a:lnTo>
                    <a:pt x="3730" y="9701"/>
                  </a:lnTo>
                  <a:lnTo>
                    <a:pt x="4919" y="9321"/>
                  </a:lnTo>
                  <a:lnTo>
                    <a:pt x="5560" y="8558"/>
                  </a:lnTo>
                  <a:cubicBezTo>
                    <a:pt x="5662" y="8435"/>
                    <a:pt x="5750" y="8294"/>
                    <a:pt x="5813" y="8142"/>
                  </a:cubicBezTo>
                  <a:lnTo>
                    <a:pt x="6731" y="6017"/>
                  </a:lnTo>
                  <a:lnTo>
                    <a:pt x="6147" y="6063"/>
                  </a:lnTo>
                  <a:cubicBezTo>
                    <a:pt x="6147" y="6063"/>
                    <a:pt x="6147" y="6063"/>
                    <a:pt x="6146" y="6063"/>
                  </a:cubicBezTo>
                  <a:cubicBezTo>
                    <a:pt x="6040" y="6063"/>
                    <a:pt x="7009" y="4733"/>
                    <a:pt x="6939" y="4649"/>
                  </a:cubicBezTo>
                  <a:lnTo>
                    <a:pt x="6728" y="4223"/>
                  </a:lnTo>
                  <a:lnTo>
                    <a:pt x="7154" y="4008"/>
                  </a:lnTo>
                  <a:lnTo>
                    <a:pt x="7783" y="4452"/>
                  </a:lnTo>
                  <a:cubicBezTo>
                    <a:pt x="7590" y="2175"/>
                    <a:pt x="5855" y="332"/>
                    <a:pt x="3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2314999" y="2043478"/>
              <a:ext cx="243357" cy="253248"/>
            </a:xfrm>
            <a:custGeom>
              <a:avLst/>
              <a:gdLst/>
              <a:ahLst/>
              <a:cxnLst/>
              <a:rect l="l" t="t" r="r" b="b"/>
              <a:pathLst>
                <a:path w="9350" h="9730" extrusionOk="0">
                  <a:moveTo>
                    <a:pt x="4884" y="0"/>
                  </a:moveTo>
                  <a:lnTo>
                    <a:pt x="4884" y="0"/>
                  </a:lnTo>
                  <a:cubicBezTo>
                    <a:pt x="1668" y="672"/>
                    <a:pt x="1" y="4247"/>
                    <a:pt x="1559" y="7143"/>
                  </a:cubicBezTo>
                  <a:cubicBezTo>
                    <a:pt x="2295" y="8508"/>
                    <a:pt x="3628" y="9447"/>
                    <a:pt x="5162" y="9676"/>
                  </a:cubicBezTo>
                  <a:cubicBezTo>
                    <a:pt x="5404" y="9712"/>
                    <a:pt x="5646" y="9729"/>
                    <a:pt x="5886" y="9729"/>
                  </a:cubicBezTo>
                  <a:cubicBezTo>
                    <a:pt x="7174" y="9729"/>
                    <a:pt x="8421" y="9223"/>
                    <a:pt x="9349" y="8304"/>
                  </a:cubicBezTo>
                  <a:lnTo>
                    <a:pt x="9349" y="8304"/>
                  </a:lnTo>
                  <a:cubicBezTo>
                    <a:pt x="9019" y="8370"/>
                    <a:pt x="8684" y="8406"/>
                    <a:pt x="8346" y="8406"/>
                  </a:cubicBezTo>
                  <a:cubicBezTo>
                    <a:pt x="6355" y="8406"/>
                    <a:pt x="4561" y="7202"/>
                    <a:pt x="3801" y="5362"/>
                  </a:cubicBezTo>
                  <a:cubicBezTo>
                    <a:pt x="3044" y="3522"/>
                    <a:pt x="3470" y="1404"/>
                    <a:pt x="4884" y="0"/>
                  </a:cubicBezTo>
                  <a:close/>
                </a:path>
              </a:pathLst>
            </a:custGeom>
            <a:solidFill>
              <a:srgbClr val="383838">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2393212" y="2174969"/>
              <a:ext cx="146925" cy="119726"/>
            </a:xfrm>
            <a:custGeom>
              <a:avLst/>
              <a:gdLst/>
              <a:ahLst/>
              <a:cxnLst/>
              <a:rect l="l" t="t" r="r" b="b"/>
              <a:pathLst>
                <a:path w="5645" h="4600" extrusionOk="0">
                  <a:moveTo>
                    <a:pt x="680" y="1"/>
                  </a:moveTo>
                  <a:lnTo>
                    <a:pt x="85" y="680"/>
                  </a:lnTo>
                  <a:cubicBezTo>
                    <a:pt x="32" y="739"/>
                    <a:pt x="0" y="820"/>
                    <a:pt x="0" y="901"/>
                  </a:cubicBezTo>
                  <a:lnTo>
                    <a:pt x="0" y="1647"/>
                  </a:lnTo>
                  <a:cubicBezTo>
                    <a:pt x="0" y="1784"/>
                    <a:pt x="57" y="1918"/>
                    <a:pt x="155" y="2013"/>
                  </a:cubicBezTo>
                  <a:lnTo>
                    <a:pt x="690" y="2530"/>
                  </a:lnTo>
                  <a:cubicBezTo>
                    <a:pt x="775" y="2611"/>
                    <a:pt x="884" y="2661"/>
                    <a:pt x="1000" y="2671"/>
                  </a:cubicBezTo>
                  <a:lnTo>
                    <a:pt x="2601" y="2808"/>
                  </a:lnTo>
                  <a:cubicBezTo>
                    <a:pt x="2699" y="2815"/>
                    <a:pt x="2773" y="2907"/>
                    <a:pt x="2759" y="3005"/>
                  </a:cubicBezTo>
                  <a:lnTo>
                    <a:pt x="2752" y="3079"/>
                  </a:lnTo>
                  <a:cubicBezTo>
                    <a:pt x="2734" y="3199"/>
                    <a:pt x="2787" y="3318"/>
                    <a:pt x="2882" y="3392"/>
                  </a:cubicBezTo>
                  <a:lnTo>
                    <a:pt x="3276" y="3684"/>
                  </a:lnTo>
                  <a:lnTo>
                    <a:pt x="3213" y="3881"/>
                  </a:lnTo>
                  <a:cubicBezTo>
                    <a:pt x="3174" y="4012"/>
                    <a:pt x="3216" y="4152"/>
                    <a:pt x="3318" y="4240"/>
                  </a:cubicBezTo>
                  <a:lnTo>
                    <a:pt x="3737" y="4599"/>
                  </a:lnTo>
                  <a:lnTo>
                    <a:pt x="3744" y="4599"/>
                  </a:lnTo>
                  <a:cubicBezTo>
                    <a:pt x="4040" y="4546"/>
                    <a:pt x="4328" y="4465"/>
                    <a:pt x="4610" y="4363"/>
                  </a:cubicBezTo>
                  <a:lnTo>
                    <a:pt x="4677" y="4335"/>
                  </a:lnTo>
                  <a:cubicBezTo>
                    <a:pt x="4736" y="4311"/>
                    <a:pt x="4796" y="4286"/>
                    <a:pt x="4856" y="4261"/>
                  </a:cubicBezTo>
                  <a:lnTo>
                    <a:pt x="4912" y="4237"/>
                  </a:lnTo>
                  <a:lnTo>
                    <a:pt x="5560" y="3459"/>
                  </a:lnTo>
                  <a:cubicBezTo>
                    <a:pt x="5591" y="3424"/>
                    <a:pt x="5616" y="3382"/>
                    <a:pt x="5644" y="3343"/>
                  </a:cubicBezTo>
                  <a:lnTo>
                    <a:pt x="5644" y="3343"/>
                  </a:lnTo>
                  <a:cubicBezTo>
                    <a:pt x="5549" y="3350"/>
                    <a:pt x="5444" y="3354"/>
                    <a:pt x="5341" y="3354"/>
                  </a:cubicBezTo>
                  <a:cubicBezTo>
                    <a:pt x="3227" y="3354"/>
                    <a:pt x="1352" y="2003"/>
                    <a:pt x="680" y="1"/>
                  </a:cubicBezTo>
                  <a:close/>
                </a:path>
              </a:pathLst>
            </a:custGeom>
            <a:solidFill>
              <a:srgbClr val="383838">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2320700" y="2089651"/>
              <a:ext cx="340960" cy="257256"/>
            </a:xfrm>
            <a:custGeom>
              <a:avLst/>
              <a:gdLst/>
              <a:ahLst/>
              <a:cxnLst/>
              <a:rect l="l" t="t" r="r" b="b"/>
              <a:pathLst>
                <a:path w="13100" h="9884" extrusionOk="0">
                  <a:moveTo>
                    <a:pt x="11678" y="1"/>
                  </a:moveTo>
                  <a:cubicBezTo>
                    <a:pt x="11549" y="1"/>
                    <a:pt x="11420" y="124"/>
                    <a:pt x="11488" y="281"/>
                  </a:cubicBezTo>
                  <a:cubicBezTo>
                    <a:pt x="12666" y="2765"/>
                    <a:pt x="12135" y="5724"/>
                    <a:pt x="10165" y="7645"/>
                  </a:cubicBezTo>
                  <a:cubicBezTo>
                    <a:pt x="8934" y="8849"/>
                    <a:pt x="7310" y="9479"/>
                    <a:pt x="5666" y="9479"/>
                  </a:cubicBezTo>
                  <a:cubicBezTo>
                    <a:pt x="4682" y="9479"/>
                    <a:pt x="3691" y="9254"/>
                    <a:pt x="2772" y="8792"/>
                  </a:cubicBezTo>
                  <a:cubicBezTo>
                    <a:pt x="2012" y="8405"/>
                    <a:pt x="1340" y="7877"/>
                    <a:pt x="784" y="7233"/>
                  </a:cubicBezTo>
                  <a:lnTo>
                    <a:pt x="784" y="7233"/>
                  </a:lnTo>
                  <a:lnTo>
                    <a:pt x="1576" y="7497"/>
                  </a:lnTo>
                  <a:cubicBezTo>
                    <a:pt x="1601" y="7507"/>
                    <a:pt x="1626" y="7511"/>
                    <a:pt x="1651" y="7511"/>
                  </a:cubicBezTo>
                  <a:cubicBezTo>
                    <a:pt x="1735" y="7511"/>
                    <a:pt x="1813" y="7458"/>
                    <a:pt x="1840" y="7374"/>
                  </a:cubicBezTo>
                  <a:cubicBezTo>
                    <a:pt x="1875" y="7265"/>
                    <a:pt x="1815" y="7149"/>
                    <a:pt x="1703" y="7117"/>
                  </a:cubicBezTo>
                  <a:lnTo>
                    <a:pt x="281" y="6646"/>
                  </a:lnTo>
                  <a:cubicBezTo>
                    <a:pt x="259" y="6638"/>
                    <a:pt x="237" y="6634"/>
                    <a:pt x="216" y="6634"/>
                  </a:cubicBezTo>
                  <a:cubicBezTo>
                    <a:pt x="100" y="6634"/>
                    <a:pt x="0" y="6739"/>
                    <a:pt x="21" y="6864"/>
                  </a:cubicBezTo>
                  <a:lnTo>
                    <a:pt x="257" y="8525"/>
                  </a:lnTo>
                  <a:cubicBezTo>
                    <a:pt x="271" y="8623"/>
                    <a:pt x="355" y="8693"/>
                    <a:pt x="454" y="8697"/>
                  </a:cubicBezTo>
                  <a:lnTo>
                    <a:pt x="482" y="8697"/>
                  </a:lnTo>
                  <a:cubicBezTo>
                    <a:pt x="594" y="8679"/>
                    <a:pt x="668" y="8577"/>
                    <a:pt x="654" y="8468"/>
                  </a:cubicBezTo>
                  <a:lnTo>
                    <a:pt x="521" y="7543"/>
                  </a:lnTo>
                  <a:lnTo>
                    <a:pt x="521" y="7543"/>
                  </a:lnTo>
                  <a:cubicBezTo>
                    <a:pt x="1101" y="8208"/>
                    <a:pt x="1805" y="8753"/>
                    <a:pt x="2593" y="9151"/>
                  </a:cubicBezTo>
                  <a:cubicBezTo>
                    <a:pt x="3569" y="9643"/>
                    <a:pt x="4622" y="9883"/>
                    <a:pt x="5667" y="9883"/>
                  </a:cubicBezTo>
                  <a:cubicBezTo>
                    <a:pt x="7414" y="9883"/>
                    <a:pt x="9139" y="9214"/>
                    <a:pt x="10446" y="7937"/>
                  </a:cubicBezTo>
                  <a:cubicBezTo>
                    <a:pt x="12536" y="5896"/>
                    <a:pt x="13099" y="2754"/>
                    <a:pt x="11850" y="115"/>
                  </a:cubicBezTo>
                  <a:lnTo>
                    <a:pt x="11850" y="108"/>
                  </a:lnTo>
                  <a:cubicBezTo>
                    <a:pt x="11810" y="33"/>
                    <a:pt x="11744" y="1"/>
                    <a:pt x="1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2269399" y="1990746"/>
              <a:ext cx="346452" cy="257386"/>
            </a:xfrm>
            <a:custGeom>
              <a:avLst/>
              <a:gdLst/>
              <a:ahLst/>
              <a:cxnLst/>
              <a:rect l="l" t="t" r="r" b="b"/>
              <a:pathLst>
                <a:path w="13311" h="9889" extrusionOk="0">
                  <a:moveTo>
                    <a:pt x="7641" y="1"/>
                  </a:moveTo>
                  <a:cubicBezTo>
                    <a:pt x="6347" y="1"/>
                    <a:pt x="5043" y="367"/>
                    <a:pt x="3892" y="1122"/>
                  </a:cubicBezTo>
                  <a:cubicBezTo>
                    <a:pt x="1038" y="2994"/>
                    <a:pt x="0" y="6681"/>
                    <a:pt x="1461" y="9767"/>
                  </a:cubicBezTo>
                  <a:cubicBezTo>
                    <a:pt x="1494" y="9843"/>
                    <a:pt x="1568" y="9889"/>
                    <a:pt x="1645" y="9889"/>
                  </a:cubicBezTo>
                  <a:cubicBezTo>
                    <a:pt x="1674" y="9889"/>
                    <a:pt x="1704" y="9882"/>
                    <a:pt x="1732" y="9869"/>
                  </a:cubicBezTo>
                  <a:cubicBezTo>
                    <a:pt x="1837" y="9819"/>
                    <a:pt x="1876" y="9696"/>
                    <a:pt x="1823" y="9594"/>
                  </a:cubicBezTo>
                  <a:cubicBezTo>
                    <a:pt x="1415" y="8736"/>
                    <a:pt x="1200" y="7793"/>
                    <a:pt x="1204" y="6839"/>
                  </a:cubicBezTo>
                  <a:cubicBezTo>
                    <a:pt x="1204" y="4148"/>
                    <a:pt x="2879" y="1738"/>
                    <a:pt x="5405" y="802"/>
                  </a:cubicBezTo>
                  <a:cubicBezTo>
                    <a:pt x="6134" y="531"/>
                    <a:pt x="6890" y="400"/>
                    <a:pt x="7639" y="400"/>
                  </a:cubicBezTo>
                  <a:cubicBezTo>
                    <a:pt x="9480" y="400"/>
                    <a:pt x="11277" y="1192"/>
                    <a:pt x="12523" y="2645"/>
                  </a:cubicBezTo>
                  <a:lnTo>
                    <a:pt x="11731" y="2381"/>
                  </a:lnTo>
                  <a:cubicBezTo>
                    <a:pt x="11710" y="2376"/>
                    <a:pt x="11691" y="2373"/>
                    <a:pt x="11672" y="2373"/>
                  </a:cubicBezTo>
                  <a:cubicBezTo>
                    <a:pt x="11471" y="2373"/>
                    <a:pt x="11389" y="2678"/>
                    <a:pt x="11604" y="2761"/>
                  </a:cubicBezTo>
                  <a:lnTo>
                    <a:pt x="13026" y="3236"/>
                  </a:lnTo>
                  <a:cubicBezTo>
                    <a:pt x="13048" y="3244"/>
                    <a:pt x="13071" y="3248"/>
                    <a:pt x="13093" y="3248"/>
                  </a:cubicBezTo>
                  <a:cubicBezTo>
                    <a:pt x="13211" y="3248"/>
                    <a:pt x="13311" y="3142"/>
                    <a:pt x="13290" y="3015"/>
                  </a:cubicBezTo>
                  <a:lnTo>
                    <a:pt x="13054" y="1358"/>
                  </a:lnTo>
                  <a:cubicBezTo>
                    <a:pt x="13034" y="1244"/>
                    <a:pt x="12947" y="1192"/>
                    <a:pt x="12860" y="1192"/>
                  </a:cubicBezTo>
                  <a:cubicBezTo>
                    <a:pt x="12753" y="1192"/>
                    <a:pt x="12644" y="1272"/>
                    <a:pt x="12660" y="1414"/>
                  </a:cubicBezTo>
                  <a:lnTo>
                    <a:pt x="12790" y="2336"/>
                  </a:lnTo>
                  <a:cubicBezTo>
                    <a:pt x="11448" y="803"/>
                    <a:pt x="9555" y="1"/>
                    <a:pt x="7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2423534" y="2085044"/>
              <a:ext cx="16580" cy="27641"/>
            </a:xfrm>
            <a:custGeom>
              <a:avLst/>
              <a:gdLst/>
              <a:ahLst/>
              <a:cxnLst/>
              <a:rect l="l" t="t" r="r" b="b"/>
              <a:pathLst>
                <a:path w="637" h="1062" extrusionOk="0">
                  <a:moveTo>
                    <a:pt x="426" y="0"/>
                  </a:moveTo>
                  <a:cubicBezTo>
                    <a:pt x="313" y="4"/>
                    <a:pt x="225" y="95"/>
                    <a:pt x="229" y="204"/>
                  </a:cubicBezTo>
                  <a:lnTo>
                    <a:pt x="232" y="574"/>
                  </a:lnTo>
                  <a:lnTo>
                    <a:pt x="84" y="715"/>
                  </a:lnTo>
                  <a:cubicBezTo>
                    <a:pt x="4" y="792"/>
                    <a:pt x="0" y="919"/>
                    <a:pt x="77" y="1000"/>
                  </a:cubicBezTo>
                  <a:cubicBezTo>
                    <a:pt x="115" y="1041"/>
                    <a:pt x="167" y="1061"/>
                    <a:pt x="219" y="1061"/>
                  </a:cubicBezTo>
                  <a:cubicBezTo>
                    <a:pt x="269" y="1061"/>
                    <a:pt x="319" y="1043"/>
                    <a:pt x="359" y="1007"/>
                  </a:cubicBezTo>
                  <a:lnTo>
                    <a:pt x="570" y="806"/>
                  </a:lnTo>
                  <a:cubicBezTo>
                    <a:pt x="612" y="767"/>
                    <a:pt x="637" y="711"/>
                    <a:pt x="637" y="655"/>
                  </a:cubicBezTo>
                  <a:lnTo>
                    <a:pt x="630" y="197"/>
                  </a:lnTo>
                  <a:cubicBezTo>
                    <a:pt x="626" y="88"/>
                    <a:pt x="53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2321584" y="2035279"/>
              <a:ext cx="289244" cy="266912"/>
            </a:xfrm>
            <a:custGeom>
              <a:avLst/>
              <a:gdLst/>
              <a:ahLst/>
              <a:cxnLst/>
              <a:rect l="l" t="t" r="r" b="b"/>
              <a:pathLst>
                <a:path w="11113" h="10255" extrusionOk="0">
                  <a:moveTo>
                    <a:pt x="3857" y="3932"/>
                  </a:moveTo>
                  <a:lnTo>
                    <a:pt x="4128" y="3964"/>
                  </a:lnTo>
                  <a:cubicBezTo>
                    <a:pt x="4145" y="3965"/>
                    <a:pt x="4161" y="3966"/>
                    <a:pt x="4177" y="3966"/>
                  </a:cubicBezTo>
                  <a:cubicBezTo>
                    <a:pt x="4205" y="3966"/>
                    <a:pt x="4233" y="3963"/>
                    <a:pt x="4262" y="3957"/>
                  </a:cubicBezTo>
                  <a:lnTo>
                    <a:pt x="4262" y="3957"/>
                  </a:lnTo>
                  <a:lnTo>
                    <a:pt x="4051" y="4421"/>
                  </a:lnTo>
                  <a:lnTo>
                    <a:pt x="3709" y="4323"/>
                  </a:lnTo>
                  <a:lnTo>
                    <a:pt x="3857" y="3932"/>
                  </a:lnTo>
                  <a:close/>
                  <a:moveTo>
                    <a:pt x="5194" y="3834"/>
                  </a:moveTo>
                  <a:lnTo>
                    <a:pt x="5588" y="4316"/>
                  </a:lnTo>
                  <a:lnTo>
                    <a:pt x="5546" y="4453"/>
                  </a:lnTo>
                  <a:cubicBezTo>
                    <a:pt x="5504" y="4558"/>
                    <a:pt x="5560" y="4678"/>
                    <a:pt x="5666" y="4713"/>
                  </a:cubicBezTo>
                  <a:cubicBezTo>
                    <a:pt x="5688" y="4721"/>
                    <a:pt x="5710" y="4725"/>
                    <a:pt x="5732" y="4725"/>
                  </a:cubicBezTo>
                  <a:cubicBezTo>
                    <a:pt x="5818" y="4725"/>
                    <a:pt x="5898" y="4667"/>
                    <a:pt x="5926" y="4579"/>
                  </a:cubicBezTo>
                  <a:lnTo>
                    <a:pt x="5975" y="4428"/>
                  </a:lnTo>
                  <a:cubicBezTo>
                    <a:pt x="6018" y="4308"/>
                    <a:pt x="5993" y="4175"/>
                    <a:pt x="5912" y="4076"/>
                  </a:cubicBezTo>
                  <a:lnTo>
                    <a:pt x="5806" y="3946"/>
                  </a:lnTo>
                  <a:lnTo>
                    <a:pt x="6158" y="4213"/>
                  </a:lnTo>
                  <a:cubicBezTo>
                    <a:pt x="6193" y="4241"/>
                    <a:pt x="6235" y="4255"/>
                    <a:pt x="6276" y="4255"/>
                  </a:cubicBezTo>
                  <a:cubicBezTo>
                    <a:pt x="6304" y="4255"/>
                    <a:pt x="6331" y="4249"/>
                    <a:pt x="6355" y="4238"/>
                  </a:cubicBezTo>
                  <a:lnTo>
                    <a:pt x="6609" y="4133"/>
                  </a:lnTo>
                  <a:lnTo>
                    <a:pt x="6764" y="4308"/>
                  </a:lnTo>
                  <a:cubicBezTo>
                    <a:pt x="6801" y="4352"/>
                    <a:pt x="6855" y="4377"/>
                    <a:pt x="6911" y="4377"/>
                  </a:cubicBezTo>
                  <a:cubicBezTo>
                    <a:pt x="6918" y="4377"/>
                    <a:pt x="6925" y="4376"/>
                    <a:pt x="6932" y="4375"/>
                  </a:cubicBezTo>
                  <a:lnTo>
                    <a:pt x="7425" y="4333"/>
                  </a:lnTo>
                  <a:lnTo>
                    <a:pt x="7443" y="4421"/>
                  </a:lnTo>
                  <a:cubicBezTo>
                    <a:pt x="7460" y="4506"/>
                    <a:pt x="7400" y="4583"/>
                    <a:pt x="7316" y="4586"/>
                  </a:cubicBezTo>
                  <a:lnTo>
                    <a:pt x="6461" y="4657"/>
                  </a:lnTo>
                  <a:cubicBezTo>
                    <a:pt x="6267" y="4671"/>
                    <a:pt x="6123" y="4836"/>
                    <a:pt x="6134" y="5030"/>
                  </a:cubicBezTo>
                  <a:lnTo>
                    <a:pt x="5567" y="4840"/>
                  </a:lnTo>
                  <a:cubicBezTo>
                    <a:pt x="5553" y="4836"/>
                    <a:pt x="5543" y="4822"/>
                    <a:pt x="5539" y="4808"/>
                  </a:cubicBezTo>
                  <a:cubicBezTo>
                    <a:pt x="5504" y="4593"/>
                    <a:pt x="5321" y="4435"/>
                    <a:pt x="5103" y="4435"/>
                  </a:cubicBezTo>
                  <a:lnTo>
                    <a:pt x="5092" y="4435"/>
                  </a:lnTo>
                  <a:lnTo>
                    <a:pt x="4476" y="4449"/>
                  </a:lnTo>
                  <a:lnTo>
                    <a:pt x="4656" y="4052"/>
                  </a:lnTo>
                  <a:cubicBezTo>
                    <a:pt x="4674" y="4016"/>
                    <a:pt x="4705" y="3988"/>
                    <a:pt x="4740" y="3978"/>
                  </a:cubicBezTo>
                  <a:lnTo>
                    <a:pt x="5194" y="3834"/>
                  </a:lnTo>
                  <a:close/>
                  <a:moveTo>
                    <a:pt x="9857" y="4520"/>
                  </a:moveTo>
                  <a:cubicBezTo>
                    <a:pt x="9892" y="4520"/>
                    <a:pt x="9927" y="4532"/>
                    <a:pt x="9955" y="4558"/>
                  </a:cubicBezTo>
                  <a:lnTo>
                    <a:pt x="10359" y="4956"/>
                  </a:lnTo>
                  <a:cubicBezTo>
                    <a:pt x="10363" y="5076"/>
                    <a:pt x="10363" y="5199"/>
                    <a:pt x="10359" y="5318"/>
                  </a:cubicBezTo>
                  <a:cubicBezTo>
                    <a:pt x="10310" y="6504"/>
                    <a:pt x="9818" y="7630"/>
                    <a:pt x="8977" y="8467"/>
                  </a:cubicBezTo>
                  <a:cubicBezTo>
                    <a:pt x="8850" y="8597"/>
                    <a:pt x="8716" y="8717"/>
                    <a:pt x="8572" y="8830"/>
                  </a:cubicBezTo>
                  <a:cubicBezTo>
                    <a:pt x="8646" y="8724"/>
                    <a:pt x="8709" y="8612"/>
                    <a:pt x="8758" y="8495"/>
                  </a:cubicBezTo>
                  <a:lnTo>
                    <a:pt x="9680" y="6367"/>
                  </a:lnTo>
                  <a:cubicBezTo>
                    <a:pt x="9738" y="6235"/>
                    <a:pt x="9640" y="6088"/>
                    <a:pt x="9499" y="6088"/>
                  </a:cubicBezTo>
                  <a:cubicBezTo>
                    <a:pt x="9493" y="6088"/>
                    <a:pt x="9486" y="6088"/>
                    <a:pt x="9480" y="6089"/>
                  </a:cubicBezTo>
                  <a:lnTo>
                    <a:pt x="9392" y="6092"/>
                  </a:lnTo>
                  <a:lnTo>
                    <a:pt x="9891" y="5100"/>
                  </a:lnTo>
                  <a:cubicBezTo>
                    <a:pt x="9976" y="4935"/>
                    <a:pt x="9923" y="4734"/>
                    <a:pt x="9772" y="4629"/>
                  </a:cubicBezTo>
                  <a:lnTo>
                    <a:pt x="9730" y="4601"/>
                  </a:lnTo>
                  <a:lnTo>
                    <a:pt x="9740" y="4583"/>
                  </a:lnTo>
                  <a:cubicBezTo>
                    <a:pt x="9766" y="4541"/>
                    <a:pt x="9811" y="4520"/>
                    <a:pt x="9857" y="4520"/>
                  </a:cubicBezTo>
                  <a:close/>
                  <a:moveTo>
                    <a:pt x="5635" y="1"/>
                  </a:moveTo>
                  <a:cubicBezTo>
                    <a:pt x="4318" y="1"/>
                    <a:pt x="3006" y="506"/>
                    <a:pt x="2010" y="1504"/>
                  </a:cubicBezTo>
                  <a:cubicBezTo>
                    <a:pt x="131" y="3383"/>
                    <a:pt x="1" y="6384"/>
                    <a:pt x="1707" y="8422"/>
                  </a:cubicBezTo>
                  <a:cubicBezTo>
                    <a:pt x="1752" y="8474"/>
                    <a:pt x="1806" y="8496"/>
                    <a:pt x="1858" y="8496"/>
                  </a:cubicBezTo>
                  <a:cubicBezTo>
                    <a:pt x="2006" y="8496"/>
                    <a:pt x="2142" y="8316"/>
                    <a:pt x="2017" y="8165"/>
                  </a:cubicBezTo>
                  <a:cubicBezTo>
                    <a:pt x="856" y="6782"/>
                    <a:pt x="585" y="4864"/>
                    <a:pt x="1313" y="3218"/>
                  </a:cubicBezTo>
                  <a:cubicBezTo>
                    <a:pt x="2042" y="1568"/>
                    <a:pt x="3643" y="480"/>
                    <a:pt x="5441" y="407"/>
                  </a:cubicBezTo>
                  <a:cubicBezTo>
                    <a:pt x="5506" y="404"/>
                    <a:pt x="5572" y="403"/>
                    <a:pt x="5638" y="403"/>
                  </a:cubicBezTo>
                  <a:cubicBezTo>
                    <a:pt x="5840" y="403"/>
                    <a:pt x="6044" y="415"/>
                    <a:pt x="6243" y="442"/>
                  </a:cubicBezTo>
                  <a:lnTo>
                    <a:pt x="6514" y="776"/>
                  </a:lnTo>
                  <a:lnTo>
                    <a:pt x="6401" y="1040"/>
                  </a:lnTo>
                  <a:lnTo>
                    <a:pt x="6239" y="744"/>
                  </a:lnTo>
                  <a:cubicBezTo>
                    <a:pt x="6201" y="681"/>
                    <a:pt x="6134" y="642"/>
                    <a:pt x="6063" y="642"/>
                  </a:cubicBezTo>
                  <a:lnTo>
                    <a:pt x="5419" y="642"/>
                  </a:lnTo>
                  <a:cubicBezTo>
                    <a:pt x="5346" y="642"/>
                    <a:pt x="5279" y="684"/>
                    <a:pt x="5244" y="748"/>
                  </a:cubicBezTo>
                  <a:lnTo>
                    <a:pt x="4793" y="1610"/>
                  </a:lnTo>
                  <a:cubicBezTo>
                    <a:pt x="4663" y="1860"/>
                    <a:pt x="4828" y="2159"/>
                    <a:pt x="5110" y="2183"/>
                  </a:cubicBezTo>
                  <a:lnTo>
                    <a:pt x="5469" y="2215"/>
                  </a:lnTo>
                  <a:cubicBezTo>
                    <a:pt x="5472" y="2215"/>
                    <a:pt x="5476" y="2215"/>
                    <a:pt x="5479" y="2215"/>
                  </a:cubicBezTo>
                  <a:cubicBezTo>
                    <a:pt x="5546" y="2215"/>
                    <a:pt x="5608" y="2184"/>
                    <a:pt x="5648" y="2131"/>
                  </a:cubicBezTo>
                  <a:lnTo>
                    <a:pt x="5785" y="1937"/>
                  </a:lnTo>
                  <a:lnTo>
                    <a:pt x="5856" y="2029"/>
                  </a:lnTo>
                  <a:lnTo>
                    <a:pt x="5810" y="2373"/>
                  </a:lnTo>
                  <a:lnTo>
                    <a:pt x="5194" y="2461"/>
                  </a:lnTo>
                  <a:cubicBezTo>
                    <a:pt x="5163" y="2468"/>
                    <a:pt x="5131" y="2479"/>
                    <a:pt x="5106" y="2500"/>
                  </a:cubicBezTo>
                  <a:lnTo>
                    <a:pt x="4315" y="3081"/>
                  </a:lnTo>
                  <a:cubicBezTo>
                    <a:pt x="4276" y="3109"/>
                    <a:pt x="4248" y="3147"/>
                    <a:pt x="4237" y="3197"/>
                  </a:cubicBezTo>
                  <a:lnTo>
                    <a:pt x="4149" y="3559"/>
                  </a:lnTo>
                  <a:lnTo>
                    <a:pt x="3878" y="3524"/>
                  </a:lnTo>
                  <a:cubicBezTo>
                    <a:pt x="3863" y="3522"/>
                    <a:pt x="3848" y="3521"/>
                    <a:pt x="3833" y="3521"/>
                  </a:cubicBezTo>
                  <a:cubicBezTo>
                    <a:pt x="3681" y="3521"/>
                    <a:pt x="3542" y="3616"/>
                    <a:pt x="3488" y="3763"/>
                  </a:cubicBezTo>
                  <a:lnTo>
                    <a:pt x="3322" y="4210"/>
                  </a:lnTo>
                  <a:cubicBezTo>
                    <a:pt x="3249" y="4411"/>
                    <a:pt x="3361" y="4632"/>
                    <a:pt x="3569" y="4692"/>
                  </a:cubicBezTo>
                  <a:lnTo>
                    <a:pt x="3572" y="4692"/>
                  </a:lnTo>
                  <a:lnTo>
                    <a:pt x="3569" y="4696"/>
                  </a:lnTo>
                  <a:cubicBezTo>
                    <a:pt x="3379" y="4780"/>
                    <a:pt x="3256" y="4963"/>
                    <a:pt x="3245" y="5171"/>
                  </a:cubicBezTo>
                  <a:lnTo>
                    <a:pt x="3242" y="5269"/>
                  </a:lnTo>
                  <a:lnTo>
                    <a:pt x="2679" y="5909"/>
                  </a:lnTo>
                  <a:cubicBezTo>
                    <a:pt x="2594" y="6008"/>
                    <a:pt x="2548" y="6135"/>
                    <a:pt x="2548" y="6265"/>
                  </a:cubicBezTo>
                  <a:lnTo>
                    <a:pt x="2548" y="7014"/>
                  </a:lnTo>
                  <a:cubicBezTo>
                    <a:pt x="2548" y="7208"/>
                    <a:pt x="2626" y="7391"/>
                    <a:pt x="2767" y="7524"/>
                  </a:cubicBezTo>
                  <a:lnTo>
                    <a:pt x="3301" y="8042"/>
                  </a:lnTo>
                  <a:cubicBezTo>
                    <a:pt x="3417" y="8154"/>
                    <a:pt x="3569" y="8225"/>
                    <a:pt x="3731" y="8239"/>
                  </a:cubicBezTo>
                  <a:lnTo>
                    <a:pt x="5310" y="8376"/>
                  </a:lnTo>
                  <a:lnTo>
                    <a:pt x="5303" y="8425"/>
                  </a:lnTo>
                  <a:cubicBezTo>
                    <a:pt x="5279" y="8615"/>
                    <a:pt x="5363" y="8809"/>
                    <a:pt x="5518" y="8925"/>
                  </a:cubicBezTo>
                  <a:lnTo>
                    <a:pt x="5796" y="9132"/>
                  </a:lnTo>
                  <a:lnTo>
                    <a:pt x="5778" y="9192"/>
                  </a:lnTo>
                  <a:cubicBezTo>
                    <a:pt x="5715" y="9400"/>
                    <a:pt x="5778" y="9625"/>
                    <a:pt x="5944" y="9762"/>
                  </a:cubicBezTo>
                  <a:lnTo>
                    <a:pt x="6025" y="9836"/>
                  </a:lnTo>
                  <a:cubicBezTo>
                    <a:pt x="5961" y="9840"/>
                    <a:pt x="5894" y="9843"/>
                    <a:pt x="5828" y="9847"/>
                  </a:cubicBezTo>
                  <a:cubicBezTo>
                    <a:pt x="5761" y="9849"/>
                    <a:pt x="5695" y="9851"/>
                    <a:pt x="5629" y="9851"/>
                  </a:cubicBezTo>
                  <a:cubicBezTo>
                    <a:pt x="4523" y="9851"/>
                    <a:pt x="3448" y="9463"/>
                    <a:pt x="2598" y="8749"/>
                  </a:cubicBezTo>
                  <a:cubicBezTo>
                    <a:pt x="2555" y="8713"/>
                    <a:pt x="2510" y="8698"/>
                    <a:pt x="2468" y="8698"/>
                  </a:cubicBezTo>
                  <a:cubicBezTo>
                    <a:pt x="2306" y="8698"/>
                    <a:pt x="2176" y="8918"/>
                    <a:pt x="2341" y="9055"/>
                  </a:cubicBezTo>
                  <a:cubicBezTo>
                    <a:pt x="3263" y="9832"/>
                    <a:pt x="4427" y="10255"/>
                    <a:pt x="5634" y="10255"/>
                  </a:cubicBezTo>
                  <a:cubicBezTo>
                    <a:pt x="5704" y="10255"/>
                    <a:pt x="5775" y="10255"/>
                    <a:pt x="5845" y="10251"/>
                  </a:cubicBezTo>
                  <a:cubicBezTo>
                    <a:pt x="7798" y="10170"/>
                    <a:pt x="9533" y="8988"/>
                    <a:pt x="10324" y="7201"/>
                  </a:cubicBezTo>
                  <a:cubicBezTo>
                    <a:pt x="11112" y="5413"/>
                    <a:pt x="10817" y="3330"/>
                    <a:pt x="9561" y="1835"/>
                  </a:cubicBezTo>
                  <a:cubicBezTo>
                    <a:pt x="9516" y="1781"/>
                    <a:pt x="9462" y="1759"/>
                    <a:pt x="9410" y="1759"/>
                  </a:cubicBezTo>
                  <a:cubicBezTo>
                    <a:pt x="9262" y="1759"/>
                    <a:pt x="9127" y="1941"/>
                    <a:pt x="9255" y="2092"/>
                  </a:cubicBezTo>
                  <a:cubicBezTo>
                    <a:pt x="9793" y="2732"/>
                    <a:pt x="10152" y="3506"/>
                    <a:pt x="10293" y="4333"/>
                  </a:cubicBezTo>
                  <a:lnTo>
                    <a:pt x="10233" y="4277"/>
                  </a:lnTo>
                  <a:cubicBezTo>
                    <a:pt x="10126" y="4171"/>
                    <a:pt x="9988" y="4120"/>
                    <a:pt x="9852" y="4120"/>
                  </a:cubicBezTo>
                  <a:cubicBezTo>
                    <a:pt x="9674" y="4120"/>
                    <a:pt x="9499" y="4207"/>
                    <a:pt x="9395" y="4372"/>
                  </a:cubicBezTo>
                  <a:lnTo>
                    <a:pt x="9360" y="4428"/>
                  </a:lnTo>
                  <a:cubicBezTo>
                    <a:pt x="9356" y="4428"/>
                    <a:pt x="9351" y="4428"/>
                    <a:pt x="9347" y="4428"/>
                  </a:cubicBezTo>
                  <a:cubicBezTo>
                    <a:pt x="9257" y="4428"/>
                    <a:pt x="9170" y="4463"/>
                    <a:pt x="9103" y="4527"/>
                  </a:cubicBezTo>
                  <a:lnTo>
                    <a:pt x="8839" y="4213"/>
                  </a:lnTo>
                  <a:cubicBezTo>
                    <a:pt x="8795" y="4161"/>
                    <a:pt x="8741" y="4139"/>
                    <a:pt x="8690" y="4139"/>
                  </a:cubicBezTo>
                  <a:cubicBezTo>
                    <a:pt x="8541" y="4139"/>
                    <a:pt x="8405" y="4320"/>
                    <a:pt x="8533" y="4474"/>
                  </a:cubicBezTo>
                  <a:lnTo>
                    <a:pt x="8934" y="4949"/>
                  </a:lnTo>
                  <a:cubicBezTo>
                    <a:pt x="8975" y="4997"/>
                    <a:pt x="9032" y="5022"/>
                    <a:pt x="9089" y="5022"/>
                  </a:cubicBezTo>
                  <a:cubicBezTo>
                    <a:pt x="9140" y="5022"/>
                    <a:pt x="9190" y="5003"/>
                    <a:pt x="9230" y="4963"/>
                  </a:cubicBezTo>
                  <a:lnTo>
                    <a:pt x="9357" y="4836"/>
                  </a:lnTo>
                  <a:lnTo>
                    <a:pt x="9522" y="4942"/>
                  </a:lnTo>
                  <a:lnTo>
                    <a:pt x="8924" y="6131"/>
                  </a:lnTo>
                  <a:lnTo>
                    <a:pt x="8892" y="6131"/>
                  </a:lnTo>
                  <a:cubicBezTo>
                    <a:pt x="8888" y="6131"/>
                    <a:pt x="8885" y="6131"/>
                    <a:pt x="8881" y="6131"/>
                  </a:cubicBezTo>
                  <a:cubicBezTo>
                    <a:pt x="8839" y="6131"/>
                    <a:pt x="8802" y="6114"/>
                    <a:pt x="8776" y="6082"/>
                  </a:cubicBezTo>
                  <a:lnTo>
                    <a:pt x="7984" y="5114"/>
                  </a:lnTo>
                  <a:cubicBezTo>
                    <a:pt x="7939" y="5052"/>
                    <a:pt x="7881" y="5026"/>
                    <a:pt x="7825" y="5026"/>
                  </a:cubicBezTo>
                  <a:cubicBezTo>
                    <a:pt x="7673" y="5026"/>
                    <a:pt x="7531" y="5216"/>
                    <a:pt x="7675" y="5368"/>
                  </a:cubicBezTo>
                  <a:lnTo>
                    <a:pt x="8466" y="6335"/>
                  </a:lnTo>
                  <a:cubicBezTo>
                    <a:pt x="8572" y="6463"/>
                    <a:pt x="8726" y="6533"/>
                    <a:pt x="8889" y="6533"/>
                  </a:cubicBezTo>
                  <a:cubicBezTo>
                    <a:pt x="8901" y="6533"/>
                    <a:pt x="8912" y="6533"/>
                    <a:pt x="8924" y="6532"/>
                  </a:cubicBezTo>
                  <a:lnTo>
                    <a:pt x="9181" y="6511"/>
                  </a:lnTo>
                  <a:lnTo>
                    <a:pt x="9181" y="6511"/>
                  </a:lnTo>
                  <a:lnTo>
                    <a:pt x="8393" y="8337"/>
                  </a:lnTo>
                  <a:cubicBezTo>
                    <a:pt x="8336" y="8471"/>
                    <a:pt x="8259" y="8594"/>
                    <a:pt x="8167" y="8703"/>
                  </a:cubicBezTo>
                  <a:lnTo>
                    <a:pt x="7538" y="9456"/>
                  </a:lnTo>
                  <a:cubicBezTo>
                    <a:pt x="7221" y="9597"/>
                    <a:pt x="6890" y="9699"/>
                    <a:pt x="6552" y="9766"/>
                  </a:cubicBezTo>
                  <a:lnTo>
                    <a:pt x="6204" y="9463"/>
                  </a:lnTo>
                  <a:cubicBezTo>
                    <a:pt x="6162" y="9428"/>
                    <a:pt x="6144" y="9368"/>
                    <a:pt x="6162" y="9315"/>
                  </a:cubicBezTo>
                  <a:lnTo>
                    <a:pt x="6222" y="9122"/>
                  </a:lnTo>
                  <a:cubicBezTo>
                    <a:pt x="6246" y="9037"/>
                    <a:pt x="6218" y="8949"/>
                    <a:pt x="6151" y="8900"/>
                  </a:cubicBezTo>
                  <a:lnTo>
                    <a:pt x="5757" y="8608"/>
                  </a:lnTo>
                  <a:cubicBezTo>
                    <a:pt x="5719" y="8576"/>
                    <a:pt x="5697" y="8531"/>
                    <a:pt x="5704" y="8478"/>
                  </a:cubicBezTo>
                  <a:lnTo>
                    <a:pt x="5736" y="8225"/>
                  </a:lnTo>
                  <a:cubicBezTo>
                    <a:pt x="5750" y="8108"/>
                    <a:pt x="5666" y="8006"/>
                    <a:pt x="5553" y="7999"/>
                  </a:cubicBezTo>
                  <a:lnTo>
                    <a:pt x="3766" y="7845"/>
                  </a:lnTo>
                  <a:cubicBezTo>
                    <a:pt x="3695" y="7838"/>
                    <a:pt x="3629" y="7809"/>
                    <a:pt x="3579" y="7760"/>
                  </a:cubicBezTo>
                  <a:lnTo>
                    <a:pt x="3044" y="7243"/>
                  </a:lnTo>
                  <a:cubicBezTo>
                    <a:pt x="2985" y="7183"/>
                    <a:pt x="2949" y="7106"/>
                    <a:pt x="2949" y="7021"/>
                  </a:cubicBezTo>
                  <a:lnTo>
                    <a:pt x="2949" y="6272"/>
                  </a:lnTo>
                  <a:cubicBezTo>
                    <a:pt x="2949" y="6240"/>
                    <a:pt x="2960" y="6205"/>
                    <a:pt x="2985" y="6180"/>
                  </a:cubicBezTo>
                  <a:lnTo>
                    <a:pt x="3593" y="5484"/>
                  </a:lnTo>
                  <a:cubicBezTo>
                    <a:pt x="3622" y="5452"/>
                    <a:pt x="3639" y="5406"/>
                    <a:pt x="3643" y="5361"/>
                  </a:cubicBezTo>
                  <a:lnTo>
                    <a:pt x="3650" y="5192"/>
                  </a:lnTo>
                  <a:cubicBezTo>
                    <a:pt x="3650" y="5139"/>
                    <a:pt x="3681" y="5090"/>
                    <a:pt x="3731" y="5068"/>
                  </a:cubicBezTo>
                  <a:lnTo>
                    <a:pt x="4209" y="4857"/>
                  </a:lnTo>
                  <a:lnTo>
                    <a:pt x="5103" y="4836"/>
                  </a:lnTo>
                  <a:cubicBezTo>
                    <a:pt x="5124" y="4836"/>
                    <a:pt x="5141" y="4854"/>
                    <a:pt x="5145" y="4871"/>
                  </a:cubicBezTo>
                  <a:cubicBezTo>
                    <a:pt x="5170" y="5037"/>
                    <a:pt x="5286" y="5171"/>
                    <a:pt x="5441" y="5220"/>
                  </a:cubicBezTo>
                  <a:lnTo>
                    <a:pt x="6081" y="5434"/>
                  </a:lnTo>
                  <a:cubicBezTo>
                    <a:pt x="6121" y="5448"/>
                    <a:pt x="6160" y="5455"/>
                    <a:pt x="6199" y="5455"/>
                  </a:cubicBezTo>
                  <a:cubicBezTo>
                    <a:pt x="6403" y="5455"/>
                    <a:pt x="6575" y="5273"/>
                    <a:pt x="6545" y="5051"/>
                  </a:cubicBezTo>
                  <a:lnTo>
                    <a:pt x="7348" y="4988"/>
                  </a:lnTo>
                  <a:cubicBezTo>
                    <a:pt x="7671" y="4963"/>
                    <a:pt x="7900" y="4664"/>
                    <a:pt x="7837" y="4344"/>
                  </a:cubicBezTo>
                  <a:lnTo>
                    <a:pt x="7812" y="4231"/>
                  </a:lnTo>
                  <a:cubicBezTo>
                    <a:pt x="7779" y="4059"/>
                    <a:pt x="7625" y="3934"/>
                    <a:pt x="7452" y="3934"/>
                  </a:cubicBezTo>
                  <a:cubicBezTo>
                    <a:pt x="7441" y="3934"/>
                    <a:pt x="7429" y="3934"/>
                    <a:pt x="7418" y="3936"/>
                  </a:cubicBezTo>
                  <a:lnTo>
                    <a:pt x="6996" y="3971"/>
                  </a:lnTo>
                  <a:lnTo>
                    <a:pt x="6932" y="3900"/>
                  </a:lnTo>
                  <a:lnTo>
                    <a:pt x="7488" y="3344"/>
                  </a:lnTo>
                  <a:cubicBezTo>
                    <a:pt x="7634" y="3198"/>
                    <a:pt x="7500" y="2998"/>
                    <a:pt x="7345" y="2998"/>
                  </a:cubicBezTo>
                  <a:cubicBezTo>
                    <a:pt x="7298" y="2998"/>
                    <a:pt x="7250" y="3016"/>
                    <a:pt x="7207" y="3059"/>
                  </a:cubicBezTo>
                  <a:lnTo>
                    <a:pt x="6531" y="3731"/>
                  </a:lnTo>
                  <a:lnTo>
                    <a:pt x="6306" y="3826"/>
                  </a:lnTo>
                  <a:lnTo>
                    <a:pt x="5676" y="3348"/>
                  </a:lnTo>
                  <a:cubicBezTo>
                    <a:pt x="5641" y="3320"/>
                    <a:pt x="5598" y="3306"/>
                    <a:pt x="5556" y="3306"/>
                  </a:cubicBezTo>
                  <a:cubicBezTo>
                    <a:pt x="5534" y="3306"/>
                    <a:pt x="5513" y="3309"/>
                    <a:pt x="5493" y="3316"/>
                  </a:cubicBezTo>
                  <a:lnTo>
                    <a:pt x="4617" y="3594"/>
                  </a:lnTo>
                  <a:cubicBezTo>
                    <a:pt x="4593" y="3601"/>
                    <a:pt x="4568" y="3612"/>
                    <a:pt x="4543" y="3626"/>
                  </a:cubicBezTo>
                  <a:lnTo>
                    <a:pt x="4607" y="3362"/>
                  </a:lnTo>
                  <a:lnTo>
                    <a:pt x="5300" y="2855"/>
                  </a:lnTo>
                  <a:lnTo>
                    <a:pt x="6014" y="2750"/>
                  </a:lnTo>
                  <a:cubicBezTo>
                    <a:pt x="6102" y="2736"/>
                    <a:pt x="6172" y="2669"/>
                    <a:pt x="6183" y="2581"/>
                  </a:cubicBezTo>
                  <a:lnTo>
                    <a:pt x="6264" y="2004"/>
                  </a:lnTo>
                  <a:cubicBezTo>
                    <a:pt x="6271" y="1948"/>
                    <a:pt x="6257" y="1895"/>
                    <a:pt x="6222" y="1853"/>
                  </a:cubicBezTo>
                  <a:lnTo>
                    <a:pt x="5930" y="1480"/>
                  </a:lnTo>
                  <a:cubicBezTo>
                    <a:pt x="5889" y="1429"/>
                    <a:pt x="5832" y="1404"/>
                    <a:pt x="5774" y="1404"/>
                  </a:cubicBezTo>
                  <a:cubicBezTo>
                    <a:pt x="5712" y="1404"/>
                    <a:pt x="5650" y="1433"/>
                    <a:pt x="5609" y="1490"/>
                  </a:cubicBezTo>
                  <a:lnTo>
                    <a:pt x="5384" y="1810"/>
                  </a:lnTo>
                  <a:lnTo>
                    <a:pt x="5152" y="1789"/>
                  </a:lnTo>
                  <a:lnTo>
                    <a:pt x="5539" y="1047"/>
                  </a:lnTo>
                  <a:lnTo>
                    <a:pt x="5944" y="1047"/>
                  </a:lnTo>
                  <a:lnTo>
                    <a:pt x="6250" y="1596"/>
                  </a:lnTo>
                  <a:cubicBezTo>
                    <a:pt x="6288" y="1664"/>
                    <a:pt x="6356" y="1698"/>
                    <a:pt x="6424" y="1698"/>
                  </a:cubicBezTo>
                  <a:cubicBezTo>
                    <a:pt x="6499" y="1698"/>
                    <a:pt x="6574" y="1657"/>
                    <a:pt x="6609" y="1578"/>
                  </a:cubicBezTo>
                  <a:lnTo>
                    <a:pt x="6890" y="917"/>
                  </a:lnTo>
                  <a:cubicBezTo>
                    <a:pt x="6939" y="801"/>
                    <a:pt x="6925" y="667"/>
                    <a:pt x="6855" y="561"/>
                  </a:cubicBezTo>
                  <a:lnTo>
                    <a:pt x="6855" y="561"/>
                  </a:lnTo>
                  <a:cubicBezTo>
                    <a:pt x="7523" y="741"/>
                    <a:pt x="8143" y="1064"/>
                    <a:pt x="8671" y="1508"/>
                  </a:cubicBezTo>
                  <a:cubicBezTo>
                    <a:pt x="8713" y="1544"/>
                    <a:pt x="8758" y="1559"/>
                    <a:pt x="8800" y="1559"/>
                  </a:cubicBezTo>
                  <a:cubicBezTo>
                    <a:pt x="8963" y="1559"/>
                    <a:pt x="9092" y="1338"/>
                    <a:pt x="8927" y="1202"/>
                  </a:cubicBezTo>
                  <a:cubicBezTo>
                    <a:pt x="7972" y="398"/>
                    <a:pt x="6802" y="1"/>
                    <a:pt x="5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31"/>
          <p:cNvGrpSpPr/>
          <p:nvPr/>
        </p:nvGrpSpPr>
        <p:grpSpPr>
          <a:xfrm>
            <a:off x="8359586" y="2003333"/>
            <a:ext cx="346921" cy="343953"/>
            <a:chOff x="2419469" y="1896399"/>
            <a:chExt cx="346921" cy="343953"/>
          </a:xfrm>
        </p:grpSpPr>
        <p:sp>
          <p:nvSpPr>
            <p:cNvPr id="669" name="Google Shape;669;p31"/>
            <p:cNvSpPr/>
            <p:nvPr/>
          </p:nvSpPr>
          <p:spPr>
            <a:xfrm>
              <a:off x="2667173" y="2079997"/>
              <a:ext cx="40421" cy="39770"/>
            </a:xfrm>
            <a:custGeom>
              <a:avLst/>
              <a:gdLst/>
              <a:ahLst/>
              <a:cxnLst/>
              <a:rect l="l" t="t" r="r" b="b"/>
              <a:pathLst>
                <a:path w="1553" h="1528" extrusionOk="0">
                  <a:moveTo>
                    <a:pt x="1" y="0"/>
                  </a:moveTo>
                  <a:lnTo>
                    <a:pt x="989" y="1527"/>
                  </a:lnTo>
                  <a:lnTo>
                    <a:pt x="1552" y="1527"/>
                  </a:lnTo>
                  <a:cubicBezTo>
                    <a:pt x="1552" y="683"/>
                    <a:pt x="84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2626882" y="2079997"/>
              <a:ext cx="66058" cy="39848"/>
            </a:xfrm>
            <a:custGeom>
              <a:avLst/>
              <a:gdLst/>
              <a:ahLst/>
              <a:cxnLst/>
              <a:rect l="l" t="t" r="r" b="b"/>
              <a:pathLst>
                <a:path w="2538" h="1531" extrusionOk="0">
                  <a:moveTo>
                    <a:pt x="1549" y="0"/>
                  </a:moveTo>
                  <a:cubicBezTo>
                    <a:pt x="704" y="0"/>
                    <a:pt x="1" y="683"/>
                    <a:pt x="1" y="1531"/>
                  </a:cubicBezTo>
                  <a:lnTo>
                    <a:pt x="2537" y="1531"/>
                  </a:lnTo>
                  <a:cubicBezTo>
                    <a:pt x="2537" y="683"/>
                    <a:pt x="2087" y="0"/>
                    <a:pt x="1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2666730" y="2014044"/>
              <a:ext cx="21993" cy="43986"/>
            </a:xfrm>
            <a:custGeom>
              <a:avLst/>
              <a:gdLst/>
              <a:ahLst/>
              <a:cxnLst/>
              <a:rect l="l" t="t" r="r" b="b"/>
              <a:pathLst>
                <a:path w="845" h="1690" extrusionOk="0">
                  <a:moveTo>
                    <a:pt x="0" y="1"/>
                  </a:moveTo>
                  <a:lnTo>
                    <a:pt x="0" y="1690"/>
                  </a:lnTo>
                  <a:cubicBezTo>
                    <a:pt x="465" y="1690"/>
                    <a:pt x="845" y="1310"/>
                    <a:pt x="845" y="845"/>
                  </a:cubicBezTo>
                  <a:cubicBezTo>
                    <a:pt x="845" y="381"/>
                    <a:pt x="465"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2518556" y="2079997"/>
              <a:ext cx="40317" cy="39770"/>
            </a:xfrm>
            <a:custGeom>
              <a:avLst/>
              <a:gdLst/>
              <a:ahLst/>
              <a:cxnLst/>
              <a:rect l="l" t="t" r="r" b="b"/>
              <a:pathLst>
                <a:path w="1549" h="1528" extrusionOk="0">
                  <a:moveTo>
                    <a:pt x="0" y="0"/>
                  </a:moveTo>
                  <a:lnTo>
                    <a:pt x="985" y="1527"/>
                  </a:lnTo>
                  <a:lnTo>
                    <a:pt x="1548" y="1527"/>
                  </a:lnTo>
                  <a:cubicBezTo>
                    <a:pt x="1548" y="683"/>
                    <a:pt x="845"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2478265" y="2079997"/>
              <a:ext cx="66032" cy="39848"/>
            </a:xfrm>
            <a:custGeom>
              <a:avLst/>
              <a:gdLst/>
              <a:ahLst/>
              <a:cxnLst/>
              <a:rect l="l" t="t" r="r" b="b"/>
              <a:pathLst>
                <a:path w="2537" h="1531" extrusionOk="0">
                  <a:moveTo>
                    <a:pt x="1548" y="0"/>
                  </a:moveTo>
                  <a:cubicBezTo>
                    <a:pt x="704" y="0"/>
                    <a:pt x="0" y="683"/>
                    <a:pt x="0" y="1531"/>
                  </a:cubicBezTo>
                  <a:lnTo>
                    <a:pt x="2533" y="1531"/>
                  </a:lnTo>
                  <a:cubicBezTo>
                    <a:pt x="2537" y="683"/>
                    <a:pt x="2087"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2518087" y="2014044"/>
              <a:ext cx="22019" cy="43986"/>
            </a:xfrm>
            <a:custGeom>
              <a:avLst/>
              <a:gdLst/>
              <a:ahLst/>
              <a:cxnLst/>
              <a:rect l="l" t="t" r="r" b="b"/>
              <a:pathLst>
                <a:path w="846" h="1690" extrusionOk="0">
                  <a:moveTo>
                    <a:pt x="1" y="1"/>
                  </a:moveTo>
                  <a:lnTo>
                    <a:pt x="1" y="1690"/>
                  </a:lnTo>
                  <a:cubicBezTo>
                    <a:pt x="465" y="1690"/>
                    <a:pt x="845" y="1310"/>
                    <a:pt x="845" y="845"/>
                  </a:cubicBezTo>
                  <a:cubicBezTo>
                    <a:pt x="845" y="381"/>
                    <a:pt x="465"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2592916" y="2081923"/>
              <a:ext cx="54137" cy="54137"/>
            </a:xfrm>
            <a:custGeom>
              <a:avLst/>
              <a:gdLst/>
              <a:ahLst/>
              <a:cxnLst/>
              <a:rect l="l" t="t" r="r" b="b"/>
              <a:pathLst>
                <a:path w="2080" h="2080" extrusionOk="0">
                  <a:moveTo>
                    <a:pt x="0" y="0"/>
                  </a:moveTo>
                  <a:lnTo>
                    <a:pt x="1235" y="2079"/>
                  </a:lnTo>
                  <a:lnTo>
                    <a:pt x="2080" y="2079"/>
                  </a:lnTo>
                  <a:cubicBezTo>
                    <a:pt x="2080" y="932"/>
                    <a:pt x="1147"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2538779" y="2081923"/>
              <a:ext cx="86307" cy="54137"/>
            </a:xfrm>
            <a:custGeom>
              <a:avLst/>
              <a:gdLst/>
              <a:ahLst/>
              <a:cxnLst/>
              <a:rect l="l" t="t" r="r" b="b"/>
              <a:pathLst>
                <a:path w="3316" h="2080" extrusionOk="0">
                  <a:moveTo>
                    <a:pt x="2080" y="0"/>
                  </a:moveTo>
                  <a:cubicBezTo>
                    <a:pt x="930" y="0"/>
                    <a:pt x="1" y="932"/>
                    <a:pt x="1" y="2079"/>
                  </a:cubicBezTo>
                  <a:lnTo>
                    <a:pt x="3315" y="2079"/>
                  </a:lnTo>
                  <a:cubicBezTo>
                    <a:pt x="3315" y="932"/>
                    <a:pt x="2763" y="0"/>
                    <a:pt x="2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2593281" y="2000223"/>
              <a:ext cx="29333" cy="59733"/>
            </a:xfrm>
            <a:custGeom>
              <a:avLst/>
              <a:gdLst/>
              <a:ahLst/>
              <a:cxnLst/>
              <a:rect l="l" t="t" r="r" b="b"/>
              <a:pathLst>
                <a:path w="1127" h="2295" extrusionOk="0">
                  <a:moveTo>
                    <a:pt x="0" y="1"/>
                  </a:moveTo>
                  <a:lnTo>
                    <a:pt x="0" y="2295"/>
                  </a:lnTo>
                  <a:cubicBezTo>
                    <a:pt x="627" y="2284"/>
                    <a:pt x="1126" y="1774"/>
                    <a:pt x="1126" y="1148"/>
                  </a:cubicBezTo>
                  <a:cubicBezTo>
                    <a:pt x="1126" y="525"/>
                    <a:pt x="627" y="1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2563245" y="2000223"/>
              <a:ext cx="44976" cy="59733"/>
            </a:xfrm>
            <a:custGeom>
              <a:avLst/>
              <a:gdLst/>
              <a:ahLst/>
              <a:cxnLst/>
              <a:rect l="l" t="t" r="r" b="b"/>
              <a:pathLst>
                <a:path w="1728" h="2295" extrusionOk="0">
                  <a:moveTo>
                    <a:pt x="1126" y="1"/>
                  </a:moveTo>
                  <a:cubicBezTo>
                    <a:pt x="500" y="15"/>
                    <a:pt x="0" y="525"/>
                    <a:pt x="0" y="1148"/>
                  </a:cubicBezTo>
                  <a:cubicBezTo>
                    <a:pt x="0" y="1774"/>
                    <a:pt x="500" y="2284"/>
                    <a:pt x="1126" y="2295"/>
                  </a:cubicBezTo>
                  <a:lnTo>
                    <a:pt x="1154" y="2295"/>
                  </a:lnTo>
                  <a:cubicBezTo>
                    <a:pt x="1471" y="2281"/>
                    <a:pt x="1728" y="1774"/>
                    <a:pt x="1728" y="1148"/>
                  </a:cubicBezTo>
                  <a:cubicBezTo>
                    <a:pt x="1728" y="525"/>
                    <a:pt x="1471" y="18"/>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2496120" y="2014044"/>
              <a:ext cx="29333" cy="43986"/>
            </a:xfrm>
            <a:custGeom>
              <a:avLst/>
              <a:gdLst/>
              <a:ahLst/>
              <a:cxnLst/>
              <a:rect l="l" t="t" r="r" b="b"/>
              <a:pathLst>
                <a:path w="1127" h="1690" extrusionOk="0">
                  <a:moveTo>
                    <a:pt x="845" y="1"/>
                  </a:moveTo>
                  <a:cubicBezTo>
                    <a:pt x="377" y="1"/>
                    <a:pt x="0" y="381"/>
                    <a:pt x="0" y="845"/>
                  </a:cubicBezTo>
                  <a:cubicBezTo>
                    <a:pt x="0" y="1310"/>
                    <a:pt x="377" y="1690"/>
                    <a:pt x="845" y="1690"/>
                  </a:cubicBezTo>
                  <a:cubicBezTo>
                    <a:pt x="999" y="1690"/>
                    <a:pt x="1126" y="1313"/>
                    <a:pt x="1126" y="845"/>
                  </a:cubicBezTo>
                  <a:cubicBezTo>
                    <a:pt x="1126" y="381"/>
                    <a:pt x="999"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2644737" y="2014044"/>
              <a:ext cx="29333" cy="43986"/>
            </a:xfrm>
            <a:custGeom>
              <a:avLst/>
              <a:gdLst/>
              <a:ahLst/>
              <a:cxnLst/>
              <a:rect l="l" t="t" r="r" b="b"/>
              <a:pathLst>
                <a:path w="1127" h="1690" extrusionOk="0">
                  <a:moveTo>
                    <a:pt x="845" y="1"/>
                  </a:moveTo>
                  <a:cubicBezTo>
                    <a:pt x="381" y="1"/>
                    <a:pt x="1" y="381"/>
                    <a:pt x="1" y="845"/>
                  </a:cubicBezTo>
                  <a:cubicBezTo>
                    <a:pt x="1" y="1310"/>
                    <a:pt x="381" y="1690"/>
                    <a:pt x="845" y="1690"/>
                  </a:cubicBezTo>
                  <a:cubicBezTo>
                    <a:pt x="1000" y="1690"/>
                    <a:pt x="1127" y="1313"/>
                    <a:pt x="1127" y="845"/>
                  </a:cubicBezTo>
                  <a:cubicBezTo>
                    <a:pt x="1127" y="381"/>
                    <a:pt x="1000"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2419469" y="1896399"/>
              <a:ext cx="346921" cy="343953"/>
            </a:xfrm>
            <a:custGeom>
              <a:avLst/>
              <a:gdLst/>
              <a:ahLst/>
              <a:cxnLst/>
              <a:rect l="l" t="t" r="r" b="b"/>
              <a:pathLst>
                <a:path w="13329" h="13215" extrusionOk="0">
                  <a:moveTo>
                    <a:pt x="6872" y="1136"/>
                  </a:moveTo>
                  <a:cubicBezTo>
                    <a:pt x="9725" y="1249"/>
                    <a:pt x="12012" y="3536"/>
                    <a:pt x="12125" y="6389"/>
                  </a:cubicBezTo>
                  <a:lnTo>
                    <a:pt x="11622" y="6389"/>
                  </a:lnTo>
                  <a:cubicBezTo>
                    <a:pt x="11618" y="6389"/>
                    <a:pt x="11614" y="6389"/>
                    <a:pt x="11610" y="6389"/>
                  </a:cubicBezTo>
                  <a:cubicBezTo>
                    <a:pt x="11495" y="6389"/>
                    <a:pt x="11400" y="6485"/>
                    <a:pt x="11400" y="6600"/>
                  </a:cubicBezTo>
                  <a:cubicBezTo>
                    <a:pt x="11400" y="6718"/>
                    <a:pt x="11499" y="6811"/>
                    <a:pt x="11615" y="6811"/>
                  </a:cubicBezTo>
                  <a:cubicBezTo>
                    <a:pt x="11617" y="6811"/>
                    <a:pt x="11620" y="6811"/>
                    <a:pt x="11622" y="6811"/>
                  </a:cubicBezTo>
                  <a:lnTo>
                    <a:pt x="12125" y="6811"/>
                  </a:lnTo>
                  <a:cubicBezTo>
                    <a:pt x="12012" y="9661"/>
                    <a:pt x="9725" y="11948"/>
                    <a:pt x="6875" y="12064"/>
                  </a:cubicBezTo>
                  <a:lnTo>
                    <a:pt x="6875" y="12061"/>
                  </a:lnTo>
                  <a:lnTo>
                    <a:pt x="6875" y="11558"/>
                  </a:lnTo>
                  <a:cubicBezTo>
                    <a:pt x="6879" y="11438"/>
                    <a:pt x="6784" y="11340"/>
                    <a:pt x="6664" y="11340"/>
                  </a:cubicBezTo>
                  <a:cubicBezTo>
                    <a:pt x="6541" y="11340"/>
                    <a:pt x="6446" y="11438"/>
                    <a:pt x="6453" y="11558"/>
                  </a:cubicBezTo>
                  <a:lnTo>
                    <a:pt x="6453" y="12061"/>
                  </a:lnTo>
                  <a:cubicBezTo>
                    <a:pt x="3600" y="11948"/>
                    <a:pt x="1313" y="9665"/>
                    <a:pt x="1200" y="6811"/>
                  </a:cubicBezTo>
                  <a:lnTo>
                    <a:pt x="1703" y="6811"/>
                  </a:lnTo>
                  <a:cubicBezTo>
                    <a:pt x="1971" y="6797"/>
                    <a:pt x="1971" y="6400"/>
                    <a:pt x="1703" y="6389"/>
                  </a:cubicBezTo>
                  <a:lnTo>
                    <a:pt x="1200" y="6389"/>
                  </a:lnTo>
                  <a:cubicBezTo>
                    <a:pt x="1313" y="3536"/>
                    <a:pt x="3600" y="1249"/>
                    <a:pt x="6450" y="1136"/>
                  </a:cubicBezTo>
                  <a:lnTo>
                    <a:pt x="6450" y="1639"/>
                  </a:lnTo>
                  <a:cubicBezTo>
                    <a:pt x="6457" y="1775"/>
                    <a:pt x="6560" y="1842"/>
                    <a:pt x="6662" y="1842"/>
                  </a:cubicBezTo>
                  <a:cubicBezTo>
                    <a:pt x="6765" y="1842"/>
                    <a:pt x="6867" y="1775"/>
                    <a:pt x="6872" y="1639"/>
                  </a:cubicBezTo>
                  <a:lnTo>
                    <a:pt x="6872" y="1136"/>
                  </a:lnTo>
                  <a:close/>
                  <a:moveTo>
                    <a:pt x="6663" y="1"/>
                  </a:moveTo>
                  <a:cubicBezTo>
                    <a:pt x="6560" y="1"/>
                    <a:pt x="6458" y="68"/>
                    <a:pt x="6453" y="204"/>
                  </a:cubicBezTo>
                  <a:lnTo>
                    <a:pt x="6453" y="714"/>
                  </a:lnTo>
                  <a:cubicBezTo>
                    <a:pt x="3367" y="830"/>
                    <a:pt x="894" y="3304"/>
                    <a:pt x="781" y="6389"/>
                  </a:cubicBezTo>
                  <a:lnTo>
                    <a:pt x="268" y="6389"/>
                  </a:lnTo>
                  <a:cubicBezTo>
                    <a:pt x="0" y="6400"/>
                    <a:pt x="0" y="6797"/>
                    <a:pt x="268" y="6811"/>
                  </a:cubicBezTo>
                  <a:lnTo>
                    <a:pt x="781" y="6811"/>
                  </a:lnTo>
                  <a:cubicBezTo>
                    <a:pt x="894" y="9894"/>
                    <a:pt x="3367" y="12367"/>
                    <a:pt x="6453" y="12483"/>
                  </a:cubicBezTo>
                  <a:lnTo>
                    <a:pt x="6453" y="12997"/>
                  </a:lnTo>
                  <a:cubicBezTo>
                    <a:pt x="6446" y="13116"/>
                    <a:pt x="6545" y="13215"/>
                    <a:pt x="6664" y="13215"/>
                  </a:cubicBezTo>
                  <a:cubicBezTo>
                    <a:pt x="6784" y="13215"/>
                    <a:pt x="6879" y="13116"/>
                    <a:pt x="6875" y="12997"/>
                  </a:cubicBezTo>
                  <a:lnTo>
                    <a:pt x="6875" y="12487"/>
                  </a:lnTo>
                  <a:cubicBezTo>
                    <a:pt x="9961" y="12371"/>
                    <a:pt x="12435" y="9897"/>
                    <a:pt x="12547" y="6811"/>
                  </a:cubicBezTo>
                  <a:lnTo>
                    <a:pt x="13061" y="6811"/>
                  </a:lnTo>
                  <a:cubicBezTo>
                    <a:pt x="13328" y="6801"/>
                    <a:pt x="13328" y="6403"/>
                    <a:pt x="13061" y="6389"/>
                  </a:cubicBezTo>
                  <a:lnTo>
                    <a:pt x="12547" y="6389"/>
                  </a:lnTo>
                  <a:cubicBezTo>
                    <a:pt x="12435" y="3304"/>
                    <a:pt x="9961" y="830"/>
                    <a:pt x="6875" y="714"/>
                  </a:cubicBezTo>
                  <a:lnTo>
                    <a:pt x="6875" y="204"/>
                  </a:lnTo>
                  <a:cubicBezTo>
                    <a:pt x="6868" y="68"/>
                    <a:pt x="6765" y="1"/>
                    <a:pt x="6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2640260" y="2008500"/>
              <a:ext cx="64210" cy="55022"/>
            </a:xfrm>
            <a:custGeom>
              <a:avLst/>
              <a:gdLst/>
              <a:ahLst/>
              <a:cxnLst/>
              <a:rect l="l" t="t" r="r" b="b"/>
              <a:pathLst>
                <a:path w="2467" h="2114" extrusionOk="0">
                  <a:moveTo>
                    <a:pt x="1056" y="425"/>
                  </a:moveTo>
                  <a:cubicBezTo>
                    <a:pt x="1619" y="425"/>
                    <a:pt x="1900" y="1108"/>
                    <a:pt x="1503" y="1505"/>
                  </a:cubicBezTo>
                  <a:cubicBezTo>
                    <a:pt x="1374" y="1635"/>
                    <a:pt x="1216" y="1693"/>
                    <a:pt x="1060" y="1693"/>
                  </a:cubicBezTo>
                  <a:cubicBezTo>
                    <a:pt x="735" y="1693"/>
                    <a:pt x="423" y="1439"/>
                    <a:pt x="423" y="1058"/>
                  </a:cubicBezTo>
                  <a:cubicBezTo>
                    <a:pt x="423" y="710"/>
                    <a:pt x="704" y="425"/>
                    <a:pt x="1056" y="425"/>
                  </a:cubicBezTo>
                  <a:close/>
                  <a:moveTo>
                    <a:pt x="1062" y="0"/>
                  </a:moveTo>
                  <a:cubicBezTo>
                    <a:pt x="520" y="0"/>
                    <a:pt x="0" y="421"/>
                    <a:pt x="0" y="1058"/>
                  </a:cubicBezTo>
                  <a:cubicBezTo>
                    <a:pt x="0" y="1639"/>
                    <a:pt x="472" y="2114"/>
                    <a:pt x="1056" y="2114"/>
                  </a:cubicBezTo>
                  <a:cubicBezTo>
                    <a:pt x="1995" y="2114"/>
                    <a:pt x="2467" y="977"/>
                    <a:pt x="1802" y="312"/>
                  </a:cubicBezTo>
                  <a:cubicBezTo>
                    <a:pt x="1586" y="97"/>
                    <a:pt x="1321" y="0"/>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2640833" y="2074505"/>
              <a:ext cx="72148" cy="50754"/>
            </a:xfrm>
            <a:custGeom>
              <a:avLst/>
              <a:gdLst/>
              <a:ahLst/>
              <a:cxnLst/>
              <a:rect l="l" t="t" r="r" b="b"/>
              <a:pathLst>
                <a:path w="2772" h="1950" extrusionOk="0">
                  <a:moveTo>
                    <a:pt x="1034" y="0"/>
                  </a:moveTo>
                  <a:cubicBezTo>
                    <a:pt x="745" y="0"/>
                    <a:pt x="464" y="70"/>
                    <a:pt x="211" y="204"/>
                  </a:cubicBezTo>
                  <a:cubicBezTo>
                    <a:pt x="0" y="318"/>
                    <a:pt x="113" y="604"/>
                    <a:pt x="306" y="604"/>
                  </a:cubicBezTo>
                  <a:cubicBezTo>
                    <a:pt x="339" y="604"/>
                    <a:pt x="375" y="596"/>
                    <a:pt x="411" y="577"/>
                  </a:cubicBezTo>
                  <a:cubicBezTo>
                    <a:pt x="612" y="470"/>
                    <a:pt x="823" y="421"/>
                    <a:pt x="1030" y="421"/>
                  </a:cubicBezTo>
                  <a:cubicBezTo>
                    <a:pt x="1648" y="421"/>
                    <a:pt x="2225" y="861"/>
                    <a:pt x="2336" y="1531"/>
                  </a:cubicBezTo>
                  <a:lnTo>
                    <a:pt x="1034" y="1531"/>
                  </a:lnTo>
                  <a:cubicBezTo>
                    <a:pt x="1030" y="1530"/>
                    <a:pt x="1025" y="1530"/>
                    <a:pt x="1021" y="1530"/>
                  </a:cubicBezTo>
                  <a:cubicBezTo>
                    <a:pt x="904" y="1530"/>
                    <a:pt x="812" y="1623"/>
                    <a:pt x="812" y="1738"/>
                  </a:cubicBezTo>
                  <a:cubicBezTo>
                    <a:pt x="812" y="1857"/>
                    <a:pt x="904" y="1950"/>
                    <a:pt x="1021" y="1950"/>
                  </a:cubicBezTo>
                  <a:cubicBezTo>
                    <a:pt x="1025" y="1950"/>
                    <a:pt x="1030" y="1950"/>
                    <a:pt x="1034" y="1949"/>
                  </a:cubicBezTo>
                  <a:lnTo>
                    <a:pt x="2561" y="1949"/>
                  </a:lnTo>
                  <a:cubicBezTo>
                    <a:pt x="2680" y="1949"/>
                    <a:pt x="2772" y="1858"/>
                    <a:pt x="2772" y="1738"/>
                  </a:cubicBezTo>
                  <a:cubicBezTo>
                    <a:pt x="2772" y="778"/>
                    <a:pt x="1994"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2472669" y="2074401"/>
              <a:ext cx="71940" cy="50858"/>
            </a:xfrm>
            <a:custGeom>
              <a:avLst/>
              <a:gdLst/>
              <a:ahLst/>
              <a:cxnLst/>
              <a:rect l="l" t="t" r="r" b="b"/>
              <a:pathLst>
                <a:path w="2764" h="1954" extrusionOk="0">
                  <a:moveTo>
                    <a:pt x="1747" y="1"/>
                  </a:moveTo>
                  <a:cubicBezTo>
                    <a:pt x="835" y="1"/>
                    <a:pt x="4" y="732"/>
                    <a:pt x="4" y="1746"/>
                  </a:cubicBezTo>
                  <a:cubicBezTo>
                    <a:pt x="1" y="1860"/>
                    <a:pt x="92" y="1953"/>
                    <a:pt x="209" y="1953"/>
                  </a:cubicBezTo>
                  <a:cubicBezTo>
                    <a:pt x="211" y="1953"/>
                    <a:pt x="213" y="1953"/>
                    <a:pt x="215" y="1953"/>
                  </a:cubicBezTo>
                  <a:lnTo>
                    <a:pt x="1763" y="1953"/>
                  </a:lnTo>
                  <a:cubicBezTo>
                    <a:pt x="1879" y="1953"/>
                    <a:pt x="1974" y="1862"/>
                    <a:pt x="1974" y="1746"/>
                  </a:cubicBezTo>
                  <a:cubicBezTo>
                    <a:pt x="1974" y="1626"/>
                    <a:pt x="1879" y="1535"/>
                    <a:pt x="1763" y="1535"/>
                  </a:cubicBezTo>
                  <a:lnTo>
                    <a:pt x="444" y="1535"/>
                  </a:lnTo>
                  <a:cubicBezTo>
                    <a:pt x="554" y="865"/>
                    <a:pt x="1129" y="425"/>
                    <a:pt x="1746" y="425"/>
                  </a:cubicBezTo>
                  <a:cubicBezTo>
                    <a:pt x="1953" y="425"/>
                    <a:pt x="2164" y="474"/>
                    <a:pt x="2365" y="581"/>
                  </a:cubicBezTo>
                  <a:cubicBezTo>
                    <a:pt x="2398" y="596"/>
                    <a:pt x="2430" y="603"/>
                    <a:pt x="2460" y="603"/>
                  </a:cubicBezTo>
                  <a:cubicBezTo>
                    <a:pt x="2651" y="603"/>
                    <a:pt x="2763" y="327"/>
                    <a:pt x="2565" y="208"/>
                  </a:cubicBezTo>
                  <a:cubicBezTo>
                    <a:pt x="2299" y="66"/>
                    <a:pt x="201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2490628" y="2008500"/>
              <a:ext cx="64210" cy="55022"/>
            </a:xfrm>
            <a:custGeom>
              <a:avLst/>
              <a:gdLst/>
              <a:ahLst/>
              <a:cxnLst/>
              <a:rect l="l" t="t" r="r" b="b"/>
              <a:pathLst>
                <a:path w="2467" h="2114" extrusionOk="0">
                  <a:moveTo>
                    <a:pt x="1056" y="425"/>
                  </a:moveTo>
                  <a:cubicBezTo>
                    <a:pt x="1619" y="425"/>
                    <a:pt x="1904" y="1108"/>
                    <a:pt x="1502" y="1505"/>
                  </a:cubicBezTo>
                  <a:cubicBezTo>
                    <a:pt x="1374" y="1635"/>
                    <a:pt x="1216" y="1693"/>
                    <a:pt x="1060" y="1693"/>
                  </a:cubicBezTo>
                  <a:cubicBezTo>
                    <a:pt x="735" y="1693"/>
                    <a:pt x="422" y="1439"/>
                    <a:pt x="422" y="1058"/>
                  </a:cubicBezTo>
                  <a:cubicBezTo>
                    <a:pt x="422" y="710"/>
                    <a:pt x="704" y="425"/>
                    <a:pt x="1056" y="425"/>
                  </a:cubicBezTo>
                  <a:close/>
                  <a:moveTo>
                    <a:pt x="1062" y="0"/>
                  </a:moveTo>
                  <a:cubicBezTo>
                    <a:pt x="520" y="0"/>
                    <a:pt x="0" y="421"/>
                    <a:pt x="0" y="1058"/>
                  </a:cubicBezTo>
                  <a:cubicBezTo>
                    <a:pt x="0" y="1639"/>
                    <a:pt x="472" y="2114"/>
                    <a:pt x="1056" y="2114"/>
                  </a:cubicBezTo>
                  <a:cubicBezTo>
                    <a:pt x="1995" y="2114"/>
                    <a:pt x="2467" y="977"/>
                    <a:pt x="1802" y="312"/>
                  </a:cubicBezTo>
                  <a:cubicBezTo>
                    <a:pt x="1586" y="97"/>
                    <a:pt x="1321" y="0"/>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2557571" y="1994783"/>
              <a:ext cx="73450" cy="70769"/>
            </a:xfrm>
            <a:custGeom>
              <a:avLst/>
              <a:gdLst/>
              <a:ahLst/>
              <a:cxnLst/>
              <a:rect l="l" t="t" r="r" b="b"/>
              <a:pathLst>
                <a:path w="2822" h="2719" extrusionOk="0">
                  <a:moveTo>
                    <a:pt x="1358" y="421"/>
                  </a:moveTo>
                  <a:cubicBezTo>
                    <a:pt x="2192" y="421"/>
                    <a:pt x="2611" y="1431"/>
                    <a:pt x="2020" y="2018"/>
                  </a:cubicBezTo>
                  <a:cubicBezTo>
                    <a:pt x="1829" y="2210"/>
                    <a:pt x="1594" y="2296"/>
                    <a:pt x="1364" y="2296"/>
                  </a:cubicBezTo>
                  <a:cubicBezTo>
                    <a:pt x="883" y="2296"/>
                    <a:pt x="422" y="1923"/>
                    <a:pt x="422" y="1357"/>
                  </a:cubicBezTo>
                  <a:cubicBezTo>
                    <a:pt x="422" y="843"/>
                    <a:pt x="841" y="424"/>
                    <a:pt x="1358" y="421"/>
                  </a:cubicBezTo>
                  <a:close/>
                  <a:moveTo>
                    <a:pt x="1357" y="0"/>
                  </a:moveTo>
                  <a:cubicBezTo>
                    <a:pt x="1182" y="0"/>
                    <a:pt x="1005" y="34"/>
                    <a:pt x="838" y="104"/>
                  </a:cubicBezTo>
                  <a:cubicBezTo>
                    <a:pt x="331" y="315"/>
                    <a:pt x="0" y="808"/>
                    <a:pt x="0" y="1360"/>
                  </a:cubicBezTo>
                  <a:cubicBezTo>
                    <a:pt x="0" y="2110"/>
                    <a:pt x="609" y="2715"/>
                    <a:pt x="1358" y="2718"/>
                  </a:cubicBezTo>
                  <a:cubicBezTo>
                    <a:pt x="1907" y="2718"/>
                    <a:pt x="2403" y="2384"/>
                    <a:pt x="2611" y="1877"/>
                  </a:cubicBezTo>
                  <a:cubicBezTo>
                    <a:pt x="2822" y="1371"/>
                    <a:pt x="2706" y="787"/>
                    <a:pt x="2319" y="400"/>
                  </a:cubicBezTo>
                  <a:cubicBezTo>
                    <a:pt x="2058" y="138"/>
                    <a:pt x="1710" y="0"/>
                    <a:pt x="1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533287" y="2076405"/>
              <a:ext cx="119258" cy="65147"/>
            </a:xfrm>
            <a:custGeom>
              <a:avLst/>
              <a:gdLst/>
              <a:ahLst/>
              <a:cxnLst/>
              <a:rect l="l" t="t" r="r" b="b"/>
              <a:pathLst>
                <a:path w="4582" h="2503" extrusionOk="0">
                  <a:moveTo>
                    <a:pt x="2288" y="423"/>
                  </a:moveTo>
                  <a:cubicBezTo>
                    <a:pt x="3238" y="423"/>
                    <a:pt x="4040" y="1137"/>
                    <a:pt x="4145" y="2080"/>
                  </a:cubicBezTo>
                  <a:lnTo>
                    <a:pt x="433" y="2080"/>
                  </a:lnTo>
                  <a:cubicBezTo>
                    <a:pt x="539" y="1137"/>
                    <a:pt x="1338" y="423"/>
                    <a:pt x="2288" y="423"/>
                  </a:cubicBezTo>
                  <a:close/>
                  <a:moveTo>
                    <a:pt x="2291" y="1"/>
                  </a:moveTo>
                  <a:cubicBezTo>
                    <a:pt x="1025" y="4"/>
                    <a:pt x="1" y="1028"/>
                    <a:pt x="1" y="2291"/>
                  </a:cubicBezTo>
                  <a:cubicBezTo>
                    <a:pt x="1" y="2411"/>
                    <a:pt x="96" y="2503"/>
                    <a:pt x="212" y="2503"/>
                  </a:cubicBezTo>
                  <a:lnTo>
                    <a:pt x="4371" y="2503"/>
                  </a:lnTo>
                  <a:cubicBezTo>
                    <a:pt x="4487" y="2503"/>
                    <a:pt x="4582" y="2411"/>
                    <a:pt x="4582" y="2291"/>
                  </a:cubicBezTo>
                  <a:cubicBezTo>
                    <a:pt x="4578" y="1028"/>
                    <a:pt x="3554" y="4"/>
                    <a:pt x="2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8127066" y="1050393"/>
            <a:ext cx="838995" cy="799177"/>
            <a:chOff x="5694450" y="929325"/>
            <a:chExt cx="607000" cy="578150"/>
          </a:xfrm>
        </p:grpSpPr>
        <p:sp>
          <p:nvSpPr>
            <p:cNvPr id="689" name="Google Shape;689;p31"/>
            <p:cNvSpPr/>
            <p:nvPr/>
          </p:nvSpPr>
          <p:spPr>
            <a:xfrm>
              <a:off x="5694450" y="929325"/>
              <a:ext cx="607000" cy="354825"/>
            </a:xfrm>
            <a:custGeom>
              <a:avLst/>
              <a:gdLst/>
              <a:ahLst/>
              <a:cxnLst/>
              <a:rect l="l" t="t" r="r" b="b"/>
              <a:pathLst>
                <a:path w="24280" h="14193" extrusionOk="0">
                  <a:moveTo>
                    <a:pt x="11171" y="0"/>
                  </a:moveTo>
                  <a:cubicBezTo>
                    <a:pt x="8128" y="0"/>
                    <a:pt x="5661" y="2457"/>
                    <a:pt x="5642" y="5491"/>
                  </a:cubicBezTo>
                  <a:cubicBezTo>
                    <a:pt x="5255" y="5387"/>
                    <a:pt x="4858" y="5321"/>
                    <a:pt x="4442" y="5321"/>
                  </a:cubicBezTo>
                  <a:cubicBezTo>
                    <a:pt x="1985" y="5321"/>
                    <a:pt x="0" y="7305"/>
                    <a:pt x="0" y="9763"/>
                  </a:cubicBezTo>
                  <a:cubicBezTo>
                    <a:pt x="0" y="12210"/>
                    <a:pt x="1853" y="14053"/>
                    <a:pt x="4178" y="14185"/>
                  </a:cubicBezTo>
                  <a:cubicBezTo>
                    <a:pt x="4220" y="14190"/>
                    <a:pt x="8376" y="14193"/>
                    <a:pt x="12532" y="14193"/>
                  </a:cubicBezTo>
                  <a:cubicBezTo>
                    <a:pt x="16688" y="14193"/>
                    <a:pt x="20844" y="14190"/>
                    <a:pt x="20886" y="14185"/>
                  </a:cubicBezTo>
                  <a:lnTo>
                    <a:pt x="20990" y="14185"/>
                  </a:lnTo>
                  <a:lnTo>
                    <a:pt x="20990" y="14176"/>
                  </a:lnTo>
                  <a:cubicBezTo>
                    <a:pt x="22833" y="13996"/>
                    <a:pt x="24279" y="12437"/>
                    <a:pt x="24279" y="10547"/>
                  </a:cubicBezTo>
                  <a:cubicBezTo>
                    <a:pt x="24279" y="8865"/>
                    <a:pt x="23145" y="7457"/>
                    <a:pt x="21614" y="7031"/>
                  </a:cubicBezTo>
                  <a:cubicBezTo>
                    <a:pt x="21614" y="6994"/>
                    <a:pt x="21614" y="6965"/>
                    <a:pt x="21614" y="6937"/>
                  </a:cubicBezTo>
                  <a:cubicBezTo>
                    <a:pt x="21614" y="4924"/>
                    <a:pt x="19979" y="3289"/>
                    <a:pt x="17957" y="3289"/>
                  </a:cubicBezTo>
                  <a:cubicBezTo>
                    <a:pt x="17390" y="3289"/>
                    <a:pt x="16860" y="3421"/>
                    <a:pt x="16378" y="3648"/>
                  </a:cubicBezTo>
                  <a:cubicBezTo>
                    <a:pt x="15613" y="1522"/>
                    <a:pt x="13572" y="0"/>
                    <a:pt x="11171" y="0"/>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5862675" y="1216625"/>
              <a:ext cx="199675" cy="290850"/>
            </a:xfrm>
            <a:custGeom>
              <a:avLst/>
              <a:gdLst/>
              <a:ahLst/>
              <a:cxnLst/>
              <a:rect l="l" t="t" r="r" b="b"/>
              <a:pathLst>
                <a:path w="7987" h="11634" extrusionOk="0">
                  <a:moveTo>
                    <a:pt x="2552" y="0"/>
                  </a:moveTo>
                  <a:lnTo>
                    <a:pt x="2552" y="6398"/>
                  </a:lnTo>
                  <a:lnTo>
                    <a:pt x="0" y="6398"/>
                  </a:lnTo>
                  <a:lnTo>
                    <a:pt x="1994" y="9016"/>
                  </a:lnTo>
                  <a:lnTo>
                    <a:pt x="3998" y="11634"/>
                  </a:lnTo>
                  <a:lnTo>
                    <a:pt x="5992" y="9016"/>
                  </a:lnTo>
                  <a:lnTo>
                    <a:pt x="7986" y="6398"/>
                  </a:lnTo>
                  <a:lnTo>
                    <a:pt x="5434" y="6398"/>
                  </a:lnTo>
                  <a:lnTo>
                    <a:pt x="5434"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5933325" y="1085250"/>
              <a:ext cx="199900" cy="290875"/>
            </a:xfrm>
            <a:custGeom>
              <a:avLst/>
              <a:gdLst/>
              <a:ahLst/>
              <a:cxnLst/>
              <a:rect l="l" t="t" r="r" b="b"/>
              <a:pathLst>
                <a:path w="7996" h="11635" extrusionOk="0">
                  <a:moveTo>
                    <a:pt x="3998" y="0"/>
                  </a:moveTo>
                  <a:lnTo>
                    <a:pt x="2004" y="2618"/>
                  </a:lnTo>
                  <a:lnTo>
                    <a:pt x="0" y="5236"/>
                  </a:lnTo>
                  <a:lnTo>
                    <a:pt x="2561" y="5236"/>
                  </a:lnTo>
                  <a:lnTo>
                    <a:pt x="2561" y="11634"/>
                  </a:lnTo>
                  <a:lnTo>
                    <a:pt x="5434" y="11634"/>
                  </a:lnTo>
                  <a:lnTo>
                    <a:pt x="5434" y="5236"/>
                  </a:lnTo>
                  <a:lnTo>
                    <a:pt x="7995" y="5236"/>
                  </a:lnTo>
                  <a:lnTo>
                    <a:pt x="5992" y="2618"/>
                  </a:lnTo>
                  <a:lnTo>
                    <a:pt x="3998" y="0"/>
                  </a:ln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153372" y="3445577"/>
            <a:ext cx="519461" cy="799222"/>
            <a:chOff x="3334313" y="1341356"/>
            <a:chExt cx="798434" cy="1228438"/>
          </a:xfrm>
        </p:grpSpPr>
        <p:sp>
          <p:nvSpPr>
            <p:cNvPr id="693" name="Google Shape;693;p31"/>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6AE0A656-FC02-5D41-B744-243A673CAA54}"/>
              </a:ext>
            </a:extLst>
          </p:cNvPr>
          <p:cNvSpPr txBox="1"/>
          <p:nvPr/>
        </p:nvSpPr>
        <p:spPr>
          <a:xfrm>
            <a:off x="1139510" y="1155191"/>
            <a:ext cx="6509023" cy="1349087"/>
          </a:xfrm>
          <a:prstGeom prst="rect">
            <a:avLst/>
          </a:prstGeom>
          <a:noFill/>
        </p:spPr>
        <p:txBody>
          <a:bodyPr wrap="square" rtlCol="0">
            <a:spAutoFit/>
          </a:bodyPr>
          <a:lstStyle/>
          <a:p>
            <a:pPr algn="just">
              <a:lnSpc>
                <a:spcPct val="150000"/>
              </a:lnSpc>
            </a:pPr>
            <a:r>
              <a:rPr lang="vi-VN" b="0" i="0">
                <a:solidFill>
                  <a:srgbClr val="000000"/>
                </a:solidFill>
                <a:effectLst/>
                <a:latin typeface="#9Slide02 Noi dung dai" panose="02000000000000000000" pitchFamily="2" charset="0"/>
                <a:ea typeface="#9Slide02 Noi dung dai" panose="02000000000000000000" pitchFamily="2" charset="0"/>
              </a:rPr>
              <a:t>Gitea là một phần mềm dùng để lưu trữ và quản lý mã nguồn sử dụng Git cũng như các tính năng hợp tác khác như theo dõi lỗi, đánh giá mã, tích hợp liên tục, bảng kanban, vé và wiki. Nó hỗ trợ tự lưu trữ nhưng cũng cung cấp một phiên bản miễn phí công khai. Nó là một nhánh của Gogs và được viết bằng Go. </a:t>
            </a:r>
            <a:endParaRPr lang="en-VN">
              <a:latin typeface="#9Slide02 Noi dung dai" panose="02000000000000000000" pitchFamily="2" charset="0"/>
              <a:ea typeface="#9Slide02 Noi dung dai" panose="02000000000000000000" pitchFamily="2" charset="0"/>
            </a:endParaRPr>
          </a:p>
        </p:txBody>
      </p:sp>
      <p:pic>
        <p:nvPicPr>
          <p:cNvPr id="61" name="Picture 60" descr="Gitea - Wikipedia">
            <a:extLst>
              <a:ext uri="{FF2B5EF4-FFF2-40B4-BE49-F238E27FC236}">
                <a16:creationId xmlns:a16="http://schemas.microsoft.com/office/drawing/2014/main" id="{868516AD-561B-404E-99AA-F70CFB0DABC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8362" y="2358264"/>
            <a:ext cx="2107277" cy="2107277"/>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0"/>
          <p:cNvSpPr txBox="1">
            <a:spLocks noGrp="1"/>
          </p:cNvSpPr>
          <p:nvPr>
            <p:ph type="title"/>
          </p:nvPr>
        </p:nvSpPr>
        <p:spPr>
          <a:xfrm>
            <a:off x="411858" y="2600850"/>
            <a:ext cx="3783917" cy="78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Quy trình Alige</a:t>
            </a:r>
            <a:endParaRPr/>
          </a:p>
        </p:txBody>
      </p:sp>
      <p:sp>
        <p:nvSpPr>
          <p:cNvPr id="603" name="Google Shape;603;p30"/>
          <p:cNvSpPr txBox="1">
            <a:spLocks noGrp="1"/>
          </p:cNvSpPr>
          <p:nvPr>
            <p:ph type="title" idx="2"/>
          </p:nvPr>
        </p:nvSpPr>
        <p:spPr>
          <a:xfrm>
            <a:off x="3101075" y="1759050"/>
            <a:ext cx="1094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49" name="Google Shape;925;p35">
            <a:extLst>
              <a:ext uri="{FF2B5EF4-FFF2-40B4-BE49-F238E27FC236}">
                <a16:creationId xmlns:a16="http://schemas.microsoft.com/office/drawing/2014/main" id="{02E81D59-3845-BF4E-B543-8F8E6FC828FF}"/>
              </a:ext>
            </a:extLst>
          </p:cNvPr>
          <p:cNvGrpSpPr/>
          <p:nvPr/>
        </p:nvGrpSpPr>
        <p:grpSpPr>
          <a:xfrm>
            <a:off x="4846849" y="1123726"/>
            <a:ext cx="3440410" cy="2896048"/>
            <a:chOff x="916040" y="1128650"/>
            <a:chExt cx="3440410" cy="2896048"/>
          </a:xfrm>
        </p:grpSpPr>
        <p:sp>
          <p:nvSpPr>
            <p:cNvPr id="50" name="Google Shape;926;p35">
              <a:extLst>
                <a:ext uri="{FF2B5EF4-FFF2-40B4-BE49-F238E27FC236}">
                  <a16:creationId xmlns:a16="http://schemas.microsoft.com/office/drawing/2014/main" id="{A5CC20A8-688E-1B40-A187-856598FF97ED}"/>
                </a:ext>
              </a:extLst>
            </p:cNvPr>
            <p:cNvSpPr/>
            <p:nvPr/>
          </p:nvSpPr>
          <p:spPr>
            <a:xfrm>
              <a:off x="1306074" y="2645613"/>
              <a:ext cx="675770" cy="789280"/>
            </a:xfrm>
            <a:custGeom>
              <a:avLst/>
              <a:gdLst/>
              <a:ahLst/>
              <a:cxnLst/>
              <a:rect l="l" t="t" r="r" b="b"/>
              <a:pathLst>
                <a:path w="20972" h="10434" fill="none" extrusionOk="0">
                  <a:moveTo>
                    <a:pt x="0" y="0"/>
                  </a:moveTo>
                  <a:lnTo>
                    <a:pt x="0" y="10434"/>
                  </a:lnTo>
                  <a:lnTo>
                    <a:pt x="20971" y="10434"/>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27;p35">
              <a:extLst>
                <a:ext uri="{FF2B5EF4-FFF2-40B4-BE49-F238E27FC236}">
                  <a16:creationId xmlns:a16="http://schemas.microsoft.com/office/drawing/2014/main" id="{7256F919-E6AC-0B42-A5B1-3FAA5D9D5C8C}"/>
                </a:ext>
              </a:extLst>
            </p:cNvPr>
            <p:cNvSpPr/>
            <p:nvPr/>
          </p:nvSpPr>
          <p:spPr>
            <a:xfrm>
              <a:off x="2479709" y="1195140"/>
              <a:ext cx="1212592" cy="734967"/>
            </a:xfrm>
            <a:custGeom>
              <a:avLst/>
              <a:gdLst/>
              <a:ahLst/>
              <a:cxnLst/>
              <a:rect l="l" t="t" r="r" b="b"/>
              <a:pathLst>
                <a:path w="23760" h="9716" fill="none" extrusionOk="0">
                  <a:moveTo>
                    <a:pt x="0" y="5132"/>
                  </a:moveTo>
                  <a:lnTo>
                    <a:pt x="0" y="0"/>
                  </a:lnTo>
                  <a:lnTo>
                    <a:pt x="23759" y="0"/>
                  </a:lnTo>
                  <a:lnTo>
                    <a:pt x="23759" y="9715"/>
                  </a:lnTo>
                </a:path>
              </a:pathLst>
            </a:custGeom>
            <a:no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928;p35">
              <a:extLst>
                <a:ext uri="{FF2B5EF4-FFF2-40B4-BE49-F238E27FC236}">
                  <a16:creationId xmlns:a16="http://schemas.microsoft.com/office/drawing/2014/main" id="{9B3737D5-3AFC-204A-B6C5-316CF76A8AF2}"/>
                </a:ext>
              </a:extLst>
            </p:cNvPr>
            <p:cNvGrpSpPr/>
            <p:nvPr/>
          </p:nvGrpSpPr>
          <p:grpSpPr>
            <a:xfrm>
              <a:off x="1806583" y="1548250"/>
              <a:ext cx="1374848" cy="2476449"/>
              <a:chOff x="1806583" y="1548250"/>
              <a:chExt cx="1374848" cy="2476449"/>
            </a:xfrm>
          </p:grpSpPr>
          <p:sp>
            <p:nvSpPr>
              <p:cNvPr id="100" name="Google Shape;929;p35">
                <a:extLst>
                  <a:ext uri="{FF2B5EF4-FFF2-40B4-BE49-F238E27FC236}">
                    <a16:creationId xmlns:a16="http://schemas.microsoft.com/office/drawing/2014/main" id="{2EF9B23C-5765-924C-BFB8-FD8DC60320CE}"/>
                  </a:ext>
                </a:extLst>
              </p:cNvPr>
              <p:cNvSpPr/>
              <p:nvPr/>
            </p:nvSpPr>
            <p:spPr>
              <a:xfrm>
                <a:off x="1806583" y="1548250"/>
                <a:ext cx="1374167" cy="2468599"/>
              </a:xfrm>
              <a:custGeom>
                <a:avLst/>
                <a:gdLst/>
                <a:ahLst/>
                <a:cxnLst/>
                <a:rect l="l" t="t" r="r" b="b"/>
                <a:pathLst>
                  <a:path w="18166" h="32634" extrusionOk="0">
                    <a:moveTo>
                      <a:pt x="1182" y="1"/>
                    </a:moveTo>
                    <a:cubicBezTo>
                      <a:pt x="530" y="1"/>
                      <a:pt x="1" y="521"/>
                      <a:pt x="1" y="1173"/>
                    </a:cubicBezTo>
                    <a:lnTo>
                      <a:pt x="1" y="31452"/>
                    </a:lnTo>
                    <a:cubicBezTo>
                      <a:pt x="1" y="32104"/>
                      <a:pt x="530" y="32634"/>
                      <a:pt x="1182" y="32634"/>
                    </a:cubicBezTo>
                    <a:lnTo>
                      <a:pt x="16993" y="32634"/>
                    </a:lnTo>
                    <a:cubicBezTo>
                      <a:pt x="17645" y="32634"/>
                      <a:pt x="18165" y="32104"/>
                      <a:pt x="18165" y="31452"/>
                    </a:cubicBezTo>
                    <a:lnTo>
                      <a:pt x="18165" y="1173"/>
                    </a:lnTo>
                    <a:cubicBezTo>
                      <a:pt x="18165" y="521"/>
                      <a:pt x="17645" y="1"/>
                      <a:pt x="16993" y="1"/>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30;p35">
                <a:extLst>
                  <a:ext uri="{FF2B5EF4-FFF2-40B4-BE49-F238E27FC236}">
                    <a16:creationId xmlns:a16="http://schemas.microsoft.com/office/drawing/2014/main" id="{56035E54-9275-D943-8D78-87CE371DBC5E}"/>
                  </a:ext>
                </a:extLst>
              </p:cNvPr>
              <p:cNvSpPr/>
              <p:nvPr/>
            </p:nvSpPr>
            <p:spPr>
              <a:xfrm>
                <a:off x="1807340" y="1548250"/>
                <a:ext cx="1374091" cy="326786"/>
              </a:xfrm>
              <a:custGeom>
                <a:avLst/>
                <a:gdLst/>
                <a:ahLst/>
                <a:cxnLst/>
                <a:rect l="l" t="t" r="r" b="b"/>
                <a:pathLst>
                  <a:path w="18165" h="4320" extrusionOk="0">
                    <a:moveTo>
                      <a:pt x="1172" y="1"/>
                    </a:moveTo>
                    <a:cubicBezTo>
                      <a:pt x="520" y="1"/>
                      <a:pt x="0" y="530"/>
                      <a:pt x="0" y="1173"/>
                    </a:cubicBezTo>
                    <a:lnTo>
                      <a:pt x="0" y="4320"/>
                    </a:lnTo>
                    <a:lnTo>
                      <a:pt x="18165" y="4320"/>
                    </a:lnTo>
                    <a:lnTo>
                      <a:pt x="18165" y="1173"/>
                    </a:lnTo>
                    <a:cubicBezTo>
                      <a:pt x="18165" y="530"/>
                      <a:pt x="17635" y="1"/>
                      <a:pt x="16983" y="1"/>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31;p35">
                <a:extLst>
                  <a:ext uri="{FF2B5EF4-FFF2-40B4-BE49-F238E27FC236}">
                    <a16:creationId xmlns:a16="http://schemas.microsoft.com/office/drawing/2014/main" id="{30AFF8F2-7ECE-6C41-9292-108935439E8D}"/>
                  </a:ext>
                </a:extLst>
              </p:cNvPr>
              <p:cNvSpPr/>
              <p:nvPr/>
            </p:nvSpPr>
            <p:spPr>
              <a:xfrm>
                <a:off x="1806583" y="3698669"/>
                <a:ext cx="1374848" cy="326030"/>
              </a:xfrm>
              <a:custGeom>
                <a:avLst/>
                <a:gdLst/>
                <a:ahLst/>
                <a:cxnLst/>
                <a:rect l="l" t="t" r="r" b="b"/>
                <a:pathLst>
                  <a:path w="18175" h="4310" extrusionOk="0">
                    <a:moveTo>
                      <a:pt x="1" y="0"/>
                    </a:moveTo>
                    <a:lnTo>
                      <a:pt x="1" y="3138"/>
                    </a:lnTo>
                    <a:cubicBezTo>
                      <a:pt x="1" y="3790"/>
                      <a:pt x="530" y="4310"/>
                      <a:pt x="1182" y="4310"/>
                    </a:cubicBezTo>
                    <a:lnTo>
                      <a:pt x="16993" y="4310"/>
                    </a:lnTo>
                    <a:cubicBezTo>
                      <a:pt x="17645" y="4310"/>
                      <a:pt x="18175" y="3790"/>
                      <a:pt x="18175" y="3138"/>
                    </a:cubicBezTo>
                    <a:lnTo>
                      <a:pt x="18175" y="0"/>
                    </a:ln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32;p35">
                <a:extLst>
                  <a:ext uri="{FF2B5EF4-FFF2-40B4-BE49-F238E27FC236}">
                    <a16:creationId xmlns:a16="http://schemas.microsoft.com/office/drawing/2014/main" id="{1F793AB5-C00E-C14C-9E60-7DBCD17E52D9}"/>
                  </a:ext>
                </a:extLst>
              </p:cNvPr>
              <p:cNvSpPr/>
              <p:nvPr/>
            </p:nvSpPr>
            <p:spPr>
              <a:xfrm>
                <a:off x="2282005" y="1683351"/>
                <a:ext cx="423990" cy="37293"/>
              </a:xfrm>
              <a:custGeom>
                <a:avLst/>
                <a:gdLst/>
                <a:ahLst/>
                <a:cxnLst/>
                <a:rect l="l" t="t" r="r" b="b"/>
                <a:pathLst>
                  <a:path w="5605" h="493" extrusionOk="0">
                    <a:moveTo>
                      <a:pt x="1" y="1"/>
                    </a:moveTo>
                    <a:lnTo>
                      <a:pt x="1" y="492"/>
                    </a:lnTo>
                    <a:lnTo>
                      <a:pt x="5605" y="492"/>
                    </a:lnTo>
                    <a:lnTo>
                      <a:pt x="5605" y="1"/>
                    </a:ln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33;p35">
                <a:extLst>
                  <a:ext uri="{FF2B5EF4-FFF2-40B4-BE49-F238E27FC236}">
                    <a16:creationId xmlns:a16="http://schemas.microsoft.com/office/drawing/2014/main" id="{998517BD-CC30-DE46-AFD9-DE86982E8711}"/>
                  </a:ext>
                </a:extLst>
              </p:cNvPr>
              <p:cNvSpPr/>
              <p:nvPr/>
            </p:nvSpPr>
            <p:spPr>
              <a:xfrm>
                <a:off x="2393504" y="3761529"/>
                <a:ext cx="200989" cy="200989"/>
              </a:xfrm>
              <a:custGeom>
                <a:avLst/>
                <a:gdLst/>
                <a:ahLst/>
                <a:cxnLst/>
                <a:rect l="l" t="t" r="r" b="b"/>
                <a:pathLst>
                  <a:path w="2657" h="2657" extrusionOk="0">
                    <a:moveTo>
                      <a:pt x="1333" y="1"/>
                    </a:moveTo>
                    <a:cubicBezTo>
                      <a:pt x="596" y="1"/>
                      <a:pt x="1" y="596"/>
                      <a:pt x="1" y="1324"/>
                    </a:cubicBezTo>
                    <a:cubicBezTo>
                      <a:pt x="1" y="2061"/>
                      <a:pt x="596" y="2656"/>
                      <a:pt x="1333" y="2656"/>
                    </a:cubicBezTo>
                    <a:cubicBezTo>
                      <a:pt x="2061" y="2656"/>
                      <a:pt x="2657" y="2061"/>
                      <a:pt x="2657" y="1324"/>
                    </a:cubicBezTo>
                    <a:cubicBezTo>
                      <a:pt x="2657" y="596"/>
                      <a:pt x="2061" y="1"/>
                      <a:pt x="1333" y="1"/>
                    </a:cubicBez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934;p35">
                <a:extLst>
                  <a:ext uri="{FF2B5EF4-FFF2-40B4-BE49-F238E27FC236}">
                    <a16:creationId xmlns:a16="http://schemas.microsoft.com/office/drawing/2014/main" id="{22967C40-2D2C-5044-8B44-6BE087EA9F6E}"/>
                  </a:ext>
                </a:extLst>
              </p:cNvPr>
              <p:cNvGrpSpPr/>
              <p:nvPr/>
            </p:nvGrpSpPr>
            <p:grpSpPr>
              <a:xfrm>
                <a:off x="1934288" y="1969238"/>
                <a:ext cx="1120200" cy="857900"/>
                <a:chOff x="2193325" y="4127163"/>
                <a:chExt cx="1120200" cy="857900"/>
              </a:xfrm>
            </p:grpSpPr>
            <p:sp>
              <p:nvSpPr>
                <p:cNvPr id="110" name="Google Shape;935;p35">
                  <a:extLst>
                    <a:ext uri="{FF2B5EF4-FFF2-40B4-BE49-F238E27FC236}">
                      <a16:creationId xmlns:a16="http://schemas.microsoft.com/office/drawing/2014/main" id="{B1E12A2E-DAE9-8E4A-AA51-E79E3F088199}"/>
                    </a:ext>
                  </a:extLst>
                </p:cNvPr>
                <p:cNvSpPr/>
                <p:nvPr/>
              </p:nvSpPr>
              <p:spPr>
                <a:xfrm>
                  <a:off x="2193325" y="4127163"/>
                  <a:ext cx="248400" cy="2484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36;p35">
                  <a:extLst>
                    <a:ext uri="{FF2B5EF4-FFF2-40B4-BE49-F238E27FC236}">
                      <a16:creationId xmlns:a16="http://schemas.microsoft.com/office/drawing/2014/main" id="{30B5D721-7934-1E4D-B12F-4B699412D9BB}"/>
                    </a:ext>
                  </a:extLst>
                </p:cNvPr>
                <p:cNvSpPr/>
                <p:nvPr/>
              </p:nvSpPr>
              <p:spPr>
                <a:xfrm>
                  <a:off x="2193325" y="4127163"/>
                  <a:ext cx="248400" cy="248400"/>
                </a:xfrm>
                <a:prstGeom prst="blockArc">
                  <a:avLst>
                    <a:gd name="adj1" fmla="val 8495047"/>
                    <a:gd name="adj2" fmla="val 16399518"/>
                    <a:gd name="adj3" fmla="val 244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37;p35">
                  <a:extLst>
                    <a:ext uri="{FF2B5EF4-FFF2-40B4-BE49-F238E27FC236}">
                      <a16:creationId xmlns:a16="http://schemas.microsoft.com/office/drawing/2014/main" id="{031D2EE7-2CA4-B14B-A1E1-A2D3AFFC4CEB}"/>
                    </a:ext>
                  </a:extLst>
                </p:cNvPr>
                <p:cNvSpPr/>
                <p:nvPr/>
              </p:nvSpPr>
              <p:spPr>
                <a:xfrm>
                  <a:off x="2488500" y="4171137"/>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38;p35">
                  <a:extLst>
                    <a:ext uri="{FF2B5EF4-FFF2-40B4-BE49-F238E27FC236}">
                      <a16:creationId xmlns:a16="http://schemas.microsoft.com/office/drawing/2014/main" id="{DC907659-1DD8-684A-8B64-33212188DE21}"/>
                    </a:ext>
                  </a:extLst>
                </p:cNvPr>
                <p:cNvSpPr/>
                <p:nvPr/>
              </p:nvSpPr>
              <p:spPr>
                <a:xfrm>
                  <a:off x="2488500" y="4241672"/>
                  <a:ext cx="3534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39;p35">
                  <a:extLst>
                    <a:ext uri="{FF2B5EF4-FFF2-40B4-BE49-F238E27FC236}">
                      <a16:creationId xmlns:a16="http://schemas.microsoft.com/office/drawing/2014/main" id="{3BEF51D0-F914-1E4B-B7A3-F303A951C734}"/>
                    </a:ext>
                  </a:extLst>
                </p:cNvPr>
                <p:cNvSpPr/>
                <p:nvPr/>
              </p:nvSpPr>
              <p:spPr>
                <a:xfrm>
                  <a:off x="2358025" y="4489838"/>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40;p35">
                  <a:extLst>
                    <a:ext uri="{FF2B5EF4-FFF2-40B4-BE49-F238E27FC236}">
                      <a16:creationId xmlns:a16="http://schemas.microsoft.com/office/drawing/2014/main" id="{CDEC6633-8EC5-2341-9B92-5E23FC083A3E}"/>
                    </a:ext>
                  </a:extLst>
                </p:cNvPr>
                <p:cNvSpPr/>
                <p:nvPr/>
              </p:nvSpPr>
              <p:spPr>
                <a:xfrm>
                  <a:off x="2358025" y="4642213"/>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41;p35">
                  <a:extLst>
                    <a:ext uri="{FF2B5EF4-FFF2-40B4-BE49-F238E27FC236}">
                      <a16:creationId xmlns:a16="http://schemas.microsoft.com/office/drawing/2014/main" id="{54BB1B6C-82D5-B542-86E1-D42BED9167F0}"/>
                    </a:ext>
                  </a:extLst>
                </p:cNvPr>
                <p:cNvSpPr/>
                <p:nvPr/>
              </p:nvSpPr>
              <p:spPr>
                <a:xfrm>
                  <a:off x="2358025" y="4794588"/>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42;p35">
                  <a:extLst>
                    <a:ext uri="{FF2B5EF4-FFF2-40B4-BE49-F238E27FC236}">
                      <a16:creationId xmlns:a16="http://schemas.microsoft.com/office/drawing/2014/main" id="{DC4347C6-23C1-D041-88D0-738FE34319CB}"/>
                    </a:ext>
                  </a:extLst>
                </p:cNvPr>
                <p:cNvSpPr/>
                <p:nvPr/>
              </p:nvSpPr>
              <p:spPr>
                <a:xfrm>
                  <a:off x="2358025" y="4946963"/>
                  <a:ext cx="955500" cy="2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43;p35">
                  <a:extLst>
                    <a:ext uri="{FF2B5EF4-FFF2-40B4-BE49-F238E27FC236}">
                      <a16:creationId xmlns:a16="http://schemas.microsoft.com/office/drawing/2014/main" id="{DE5A89D9-33C1-3348-9563-4CEDC722B16B}"/>
                    </a:ext>
                  </a:extLst>
                </p:cNvPr>
                <p:cNvSpPr/>
                <p:nvPr/>
              </p:nvSpPr>
              <p:spPr>
                <a:xfrm>
                  <a:off x="2235000" y="4473938"/>
                  <a:ext cx="986700" cy="54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44;p35">
                  <a:extLst>
                    <a:ext uri="{FF2B5EF4-FFF2-40B4-BE49-F238E27FC236}">
                      <a16:creationId xmlns:a16="http://schemas.microsoft.com/office/drawing/2014/main" id="{E37A079D-A1CB-5B44-8530-E12BC5A49D4B}"/>
                    </a:ext>
                  </a:extLst>
                </p:cNvPr>
                <p:cNvSpPr/>
                <p:nvPr/>
              </p:nvSpPr>
              <p:spPr>
                <a:xfrm>
                  <a:off x="2235000" y="4626313"/>
                  <a:ext cx="440400" cy="54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45;p35">
                  <a:extLst>
                    <a:ext uri="{FF2B5EF4-FFF2-40B4-BE49-F238E27FC236}">
                      <a16:creationId xmlns:a16="http://schemas.microsoft.com/office/drawing/2014/main" id="{4E73D763-89CE-134F-8417-5F04B6841BB2}"/>
                    </a:ext>
                  </a:extLst>
                </p:cNvPr>
                <p:cNvSpPr/>
                <p:nvPr/>
              </p:nvSpPr>
              <p:spPr>
                <a:xfrm>
                  <a:off x="2235000" y="4778688"/>
                  <a:ext cx="619200" cy="54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6;p35">
                  <a:extLst>
                    <a:ext uri="{FF2B5EF4-FFF2-40B4-BE49-F238E27FC236}">
                      <a16:creationId xmlns:a16="http://schemas.microsoft.com/office/drawing/2014/main" id="{31C55363-D4C2-144D-A365-0B6309E207A2}"/>
                    </a:ext>
                  </a:extLst>
                </p:cNvPr>
                <p:cNvSpPr/>
                <p:nvPr/>
              </p:nvSpPr>
              <p:spPr>
                <a:xfrm>
                  <a:off x="2235000" y="4931063"/>
                  <a:ext cx="810300" cy="5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947;p35">
                <a:extLst>
                  <a:ext uri="{FF2B5EF4-FFF2-40B4-BE49-F238E27FC236}">
                    <a16:creationId xmlns:a16="http://schemas.microsoft.com/office/drawing/2014/main" id="{127E614D-88D4-A74B-98AD-DB0064AF46D9}"/>
                  </a:ext>
                </a:extLst>
              </p:cNvPr>
              <p:cNvSpPr/>
              <p:nvPr/>
            </p:nvSpPr>
            <p:spPr>
              <a:xfrm>
                <a:off x="1933575" y="3326426"/>
                <a:ext cx="505800" cy="2973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48;p35">
                <a:extLst>
                  <a:ext uri="{FF2B5EF4-FFF2-40B4-BE49-F238E27FC236}">
                    <a16:creationId xmlns:a16="http://schemas.microsoft.com/office/drawing/2014/main" id="{2114CDDB-9142-414F-8D4B-01B7F63AF374}"/>
                  </a:ext>
                </a:extLst>
              </p:cNvPr>
              <p:cNvSpPr/>
              <p:nvPr/>
            </p:nvSpPr>
            <p:spPr>
              <a:xfrm>
                <a:off x="2548042" y="3326328"/>
                <a:ext cx="505800" cy="297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49;p35">
                <a:extLst>
                  <a:ext uri="{FF2B5EF4-FFF2-40B4-BE49-F238E27FC236}">
                    <a16:creationId xmlns:a16="http://schemas.microsoft.com/office/drawing/2014/main" id="{5E702EAA-11B5-2C41-9A8E-803A7F9C8A8A}"/>
                  </a:ext>
                </a:extLst>
              </p:cNvPr>
              <p:cNvSpPr/>
              <p:nvPr/>
            </p:nvSpPr>
            <p:spPr>
              <a:xfrm>
                <a:off x="1933575" y="2985473"/>
                <a:ext cx="505800" cy="297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50;p35">
                <a:extLst>
                  <a:ext uri="{FF2B5EF4-FFF2-40B4-BE49-F238E27FC236}">
                    <a16:creationId xmlns:a16="http://schemas.microsoft.com/office/drawing/2014/main" id="{5FE255C0-33F0-E241-8640-D7AE8D27AFE3}"/>
                  </a:ext>
                </a:extLst>
              </p:cNvPr>
              <p:cNvSpPr/>
              <p:nvPr/>
            </p:nvSpPr>
            <p:spPr>
              <a:xfrm>
                <a:off x="2548042" y="2985375"/>
                <a:ext cx="505800" cy="29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951;p35">
              <a:extLst>
                <a:ext uri="{FF2B5EF4-FFF2-40B4-BE49-F238E27FC236}">
                  <a16:creationId xmlns:a16="http://schemas.microsoft.com/office/drawing/2014/main" id="{A5017B65-6E92-3F42-A96B-83C7F6362525}"/>
                </a:ext>
              </a:extLst>
            </p:cNvPr>
            <p:cNvSpPr/>
            <p:nvPr/>
          </p:nvSpPr>
          <p:spPr>
            <a:xfrm>
              <a:off x="1496869" y="3368405"/>
              <a:ext cx="133060" cy="132984"/>
            </a:xfrm>
            <a:custGeom>
              <a:avLst/>
              <a:gdLst/>
              <a:ahLst/>
              <a:cxnLst/>
              <a:rect l="l" t="t" r="r" b="b"/>
              <a:pathLst>
                <a:path w="1759" h="1758" extrusionOk="0">
                  <a:moveTo>
                    <a:pt x="880" y="0"/>
                  </a:moveTo>
                  <a:cubicBezTo>
                    <a:pt x="398" y="0"/>
                    <a:pt x="1" y="397"/>
                    <a:pt x="1" y="879"/>
                  </a:cubicBezTo>
                  <a:cubicBezTo>
                    <a:pt x="1" y="1370"/>
                    <a:pt x="398" y="1758"/>
                    <a:pt x="880" y="1758"/>
                  </a:cubicBezTo>
                  <a:cubicBezTo>
                    <a:pt x="1371" y="1758"/>
                    <a:pt x="1759" y="1370"/>
                    <a:pt x="1759" y="879"/>
                  </a:cubicBezTo>
                  <a:cubicBezTo>
                    <a:pt x="1759" y="397"/>
                    <a:pt x="1371" y="0"/>
                    <a:pt x="880" y="0"/>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2;p35">
              <a:extLst>
                <a:ext uri="{FF2B5EF4-FFF2-40B4-BE49-F238E27FC236}">
                  <a16:creationId xmlns:a16="http://schemas.microsoft.com/office/drawing/2014/main" id="{E6CFFA2C-E477-DE45-8CB3-90F1924044FE}"/>
                </a:ext>
              </a:extLst>
            </p:cNvPr>
            <p:cNvSpPr/>
            <p:nvPr/>
          </p:nvSpPr>
          <p:spPr>
            <a:xfrm>
              <a:off x="3019472" y="1128650"/>
              <a:ext cx="133060" cy="133060"/>
            </a:xfrm>
            <a:custGeom>
              <a:avLst/>
              <a:gdLst/>
              <a:ahLst/>
              <a:cxnLst/>
              <a:rect l="l" t="t" r="r" b="b"/>
              <a:pathLst>
                <a:path w="1759" h="1759" extrusionOk="0">
                  <a:moveTo>
                    <a:pt x="879" y="0"/>
                  </a:moveTo>
                  <a:cubicBezTo>
                    <a:pt x="397" y="0"/>
                    <a:pt x="1" y="397"/>
                    <a:pt x="1" y="879"/>
                  </a:cubicBezTo>
                  <a:cubicBezTo>
                    <a:pt x="1" y="1361"/>
                    <a:pt x="397" y="1758"/>
                    <a:pt x="879" y="1758"/>
                  </a:cubicBezTo>
                  <a:cubicBezTo>
                    <a:pt x="1371" y="1758"/>
                    <a:pt x="1758" y="1361"/>
                    <a:pt x="1758" y="879"/>
                  </a:cubicBezTo>
                  <a:cubicBezTo>
                    <a:pt x="1758" y="397"/>
                    <a:pt x="1371" y="0"/>
                    <a:pt x="879" y="0"/>
                  </a:cubicBezTo>
                  <a:close/>
                </a:path>
              </a:pathLst>
            </a:custGeom>
            <a:solidFill>
              <a:srgbClr val="FFFFFF"/>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953;p35">
              <a:extLst>
                <a:ext uri="{FF2B5EF4-FFF2-40B4-BE49-F238E27FC236}">
                  <a16:creationId xmlns:a16="http://schemas.microsoft.com/office/drawing/2014/main" id="{254913E3-7426-9144-ADCE-8E310AC5C17C}"/>
                </a:ext>
              </a:extLst>
            </p:cNvPr>
            <p:cNvGrpSpPr/>
            <p:nvPr/>
          </p:nvGrpSpPr>
          <p:grpSpPr>
            <a:xfrm>
              <a:off x="3048096" y="1714142"/>
              <a:ext cx="1308353" cy="638443"/>
              <a:chOff x="3235849" y="1696803"/>
              <a:chExt cx="1334646" cy="651273"/>
            </a:xfrm>
          </p:grpSpPr>
          <p:sp>
            <p:nvSpPr>
              <p:cNvPr id="96" name="Google Shape;954;p35">
                <a:extLst>
                  <a:ext uri="{FF2B5EF4-FFF2-40B4-BE49-F238E27FC236}">
                    <a16:creationId xmlns:a16="http://schemas.microsoft.com/office/drawing/2014/main" id="{84371129-55E8-C74A-91BC-EB6FD548FBE3}"/>
                  </a:ext>
                </a:extLst>
              </p:cNvPr>
              <p:cNvSpPr/>
              <p:nvPr/>
            </p:nvSpPr>
            <p:spPr>
              <a:xfrm>
                <a:off x="3235849" y="1696803"/>
                <a:ext cx="1334646" cy="651273"/>
              </a:xfrm>
              <a:custGeom>
                <a:avLst/>
                <a:gdLst/>
                <a:ahLst/>
                <a:cxnLst/>
                <a:rect l="l" t="t" r="r" b="b"/>
                <a:pathLst>
                  <a:path w="17296" h="8440" extrusionOk="0">
                    <a:moveTo>
                      <a:pt x="8648" y="0"/>
                    </a:moveTo>
                    <a:cubicBezTo>
                      <a:pt x="3875" y="0"/>
                      <a:pt x="0" y="4225"/>
                      <a:pt x="0" y="4225"/>
                    </a:cubicBezTo>
                    <a:cubicBezTo>
                      <a:pt x="0" y="4225"/>
                      <a:pt x="3875" y="8440"/>
                      <a:pt x="8648" y="8440"/>
                    </a:cubicBezTo>
                    <a:cubicBezTo>
                      <a:pt x="13430" y="8440"/>
                      <a:pt x="17295" y="4225"/>
                      <a:pt x="17295" y="4225"/>
                    </a:cubicBezTo>
                    <a:cubicBezTo>
                      <a:pt x="17295" y="4225"/>
                      <a:pt x="13430" y="0"/>
                      <a:pt x="8648"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5;p35">
                <a:extLst>
                  <a:ext uri="{FF2B5EF4-FFF2-40B4-BE49-F238E27FC236}">
                    <a16:creationId xmlns:a16="http://schemas.microsoft.com/office/drawing/2014/main" id="{D19336B4-C64C-4741-B794-6A4AEFD965A3}"/>
                  </a:ext>
                </a:extLst>
              </p:cNvPr>
              <p:cNvSpPr/>
              <p:nvPr/>
            </p:nvSpPr>
            <p:spPr>
              <a:xfrm>
                <a:off x="3647134" y="1766097"/>
                <a:ext cx="512761" cy="512684"/>
              </a:xfrm>
              <a:custGeom>
                <a:avLst/>
                <a:gdLst/>
                <a:ahLst/>
                <a:cxnLst/>
                <a:rect l="l" t="t" r="r" b="b"/>
                <a:pathLst>
                  <a:path w="6645" h="6644" extrusionOk="0">
                    <a:moveTo>
                      <a:pt x="3318" y="0"/>
                    </a:moveTo>
                    <a:cubicBezTo>
                      <a:pt x="1484" y="0"/>
                      <a:pt x="1" y="1493"/>
                      <a:pt x="1" y="3317"/>
                    </a:cubicBezTo>
                    <a:cubicBezTo>
                      <a:pt x="1" y="5151"/>
                      <a:pt x="1484" y="6644"/>
                      <a:pt x="3318" y="6644"/>
                    </a:cubicBezTo>
                    <a:cubicBezTo>
                      <a:pt x="5151" y="6644"/>
                      <a:pt x="6644" y="5151"/>
                      <a:pt x="6644" y="3317"/>
                    </a:cubicBezTo>
                    <a:cubicBezTo>
                      <a:pt x="6644" y="1493"/>
                      <a:pt x="5151" y="0"/>
                      <a:pt x="3318" y="0"/>
                    </a:cubicBez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56;p35">
                <a:extLst>
                  <a:ext uri="{FF2B5EF4-FFF2-40B4-BE49-F238E27FC236}">
                    <a16:creationId xmlns:a16="http://schemas.microsoft.com/office/drawing/2014/main" id="{62EDDD8B-C7BB-2648-911C-59B5F7476245}"/>
                  </a:ext>
                </a:extLst>
              </p:cNvPr>
              <p:cNvSpPr/>
              <p:nvPr/>
            </p:nvSpPr>
            <p:spPr>
              <a:xfrm>
                <a:off x="3798068" y="1917031"/>
                <a:ext cx="210892" cy="210815"/>
              </a:xfrm>
              <a:custGeom>
                <a:avLst/>
                <a:gdLst/>
                <a:ahLst/>
                <a:cxnLst/>
                <a:rect l="l" t="t" r="r" b="b"/>
                <a:pathLst>
                  <a:path w="2733" h="2732" extrusionOk="0">
                    <a:moveTo>
                      <a:pt x="1362" y="0"/>
                    </a:moveTo>
                    <a:cubicBezTo>
                      <a:pt x="606" y="0"/>
                      <a:pt x="1" y="615"/>
                      <a:pt x="1" y="1361"/>
                    </a:cubicBezTo>
                    <a:cubicBezTo>
                      <a:pt x="1" y="2117"/>
                      <a:pt x="606" y="2732"/>
                      <a:pt x="1362" y="2732"/>
                    </a:cubicBezTo>
                    <a:cubicBezTo>
                      <a:pt x="2118" y="2732"/>
                      <a:pt x="2732" y="2117"/>
                      <a:pt x="2732" y="1361"/>
                    </a:cubicBezTo>
                    <a:cubicBezTo>
                      <a:pt x="2732" y="615"/>
                      <a:pt x="2118"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57;p35">
                <a:extLst>
                  <a:ext uri="{FF2B5EF4-FFF2-40B4-BE49-F238E27FC236}">
                    <a16:creationId xmlns:a16="http://schemas.microsoft.com/office/drawing/2014/main" id="{DB4449C9-C632-B44E-9B00-6B408BC05D91}"/>
                  </a:ext>
                </a:extLst>
              </p:cNvPr>
              <p:cNvSpPr/>
              <p:nvPr/>
            </p:nvSpPr>
            <p:spPr>
              <a:xfrm>
                <a:off x="3933722" y="1890795"/>
                <a:ext cx="178020" cy="178020"/>
              </a:xfrm>
              <a:custGeom>
                <a:avLst/>
                <a:gdLst/>
                <a:ahLst/>
                <a:cxnLst/>
                <a:rect l="l" t="t" r="r" b="b"/>
                <a:pathLst>
                  <a:path w="2307" h="2307" extrusionOk="0">
                    <a:moveTo>
                      <a:pt x="1154" y="0"/>
                    </a:moveTo>
                    <a:cubicBezTo>
                      <a:pt x="511" y="0"/>
                      <a:pt x="1" y="511"/>
                      <a:pt x="1" y="1153"/>
                    </a:cubicBezTo>
                    <a:cubicBezTo>
                      <a:pt x="1" y="1786"/>
                      <a:pt x="511" y="2306"/>
                      <a:pt x="1154" y="2306"/>
                    </a:cubicBezTo>
                    <a:cubicBezTo>
                      <a:pt x="1787" y="2306"/>
                      <a:pt x="2307" y="1786"/>
                      <a:pt x="2307" y="1153"/>
                    </a:cubicBezTo>
                    <a:cubicBezTo>
                      <a:pt x="2307" y="511"/>
                      <a:pt x="1787" y="0"/>
                      <a:pt x="1154" y="0"/>
                    </a:cubicBezTo>
                    <a:close/>
                  </a:path>
                </a:pathLst>
              </a:custGeom>
              <a:solidFill>
                <a:schemeClr val="l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958;p35">
              <a:extLst>
                <a:ext uri="{FF2B5EF4-FFF2-40B4-BE49-F238E27FC236}">
                  <a16:creationId xmlns:a16="http://schemas.microsoft.com/office/drawing/2014/main" id="{29ED50A6-09F6-284A-BA8F-2E2589826A0A}"/>
                </a:ext>
              </a:extLst>
            </p:cNvPr>
            <p:cNvGrpSpPr/>
            <p:nvPr/>
          </p:nvGrpSpPr>
          <p:grpSpPr>
            <a:xfrm>
              <a:off x="916040" y="2086394"/>
              <a:ext cx="1135187" cy="1070659"/>
              <a:chOff x="283800" y="1696800"/>
              <a:chExt cx="1158000" cy="1092175"/>
            </a:xfrm>
          </p:grpSpPr>
          <p:sp>
            <p:nvSpPr>
              <p:cNvPr id="57" name="Google Shape;959;p35">
                <a:extLst>
                  <a:ext uri="{FF2B5EF4-FFF2-40B4-BE49-F238E27FC236}">
                    <a16:creationId xmlns:a16="http://schemas.microsoft.com/office/drawing/2014/main" id="{230CF8BD-CF19-354A-A849-5113C45C34DF}"/>
                  </a:ext>
                </a:extLst>
              </p:cNvPr>
              <p:cNvSpPr/>
              <p:nvPr/>
            </p:nvSpPr>
            <p:spPr>
              <a:xfrm>
                <a:off x="283800" y="1799275"/>
                <a:ext cx="1158000" cy="989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0;p35">
                <a:extLst>
                  <a:ext uri="{FF2B5EF4-FFF2-40B4-BE49-F238E27FC236}">
                    <a16:creationId xmlns:a16="http://schemas.microsoft.com/office/drawing/2014/main" id="{8A4C20E4-42BF-AD4D-B0DF-B14D8DEE55F4}"/>
                  </a:ext>
                </a:extLst>
              </p:cNvPr>
              <p:cNvSpPr/>
              <p:nvPr/>
            </p:nvSpPr>
            <p:spPr>
              <a:xfrm>
                <a:off x="424775"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1;p35">
                <a:extLst>
                  <a:ext uri="{FF2B5EF4-FFF2-40B4-BE49-F238E27FC236}">
                    <a16:creationId xmlns:a16="http://schemas.microsoft.com/office/drawing/2014/main" id="{025F63E0-88A0-F143-9029-06190C782460}"/>
                  </a:ext>
                </a:extLst>
              </p:cNvPr>
              <p:cNvSpPr/>
              <p:nvPr/>
            </p:nvSpPr>
            <p:spPr>
              <a:xfrm>
                <a:off x="1254627" y="1696800"/>
                <a:ext cx="46200" cy="158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2;p35">
                <a:extLst>
                  <a:ext uri="{FF2B5EF4-FFF2-40B4-BE49-F238E27FC236}">
                    <a16:creationId xmlns:a16="http://schemas.microsoft.com/office/drawing/2014/main" id="{48C2F816-2182-2041-B0AD-5C691D8C31A0}"/>
                  </a:ext>
                </a:extLst>
              </p:cNvPr>
              <p:cNvSpPr/>
              <p:nvPr/>
            </p:nvSpPr>
            <p:spPr>
              <a:xfrm>
                <a:off x="1101901"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3;p35">
                <a:extLst>
                  <a:ext uri="{FF2B5EF4-FFF2-40B4-BE49-F238E27FC236}">
                    <a16:creationId xmlns:a16="http://schemas.microsoft.com/office/drawing/2014/main" id="{EC239A3B-6D13-9949-BC47-5FF4DEB8ADD7}"/>
                  </a:ext>
                </a:extLst>
              </p:cNvPr>
              <p:cNvSpPr/>
              <p:nvPr/>
            </p:nvSpPr>
            <p:spPr>
              <a:xfrm>
                <a:off x="1255353" y="193751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4;p35">
                <a:extLst>
                  <a:ext uri="{FF2B5EF4-FFF2-40B4-BE49-F238E27FC236}">
                    <a16:creationId xmlns:a16="http://schemas.microsoft.com/office/drawing/2014/main" id="{736773F8-523B-F14C-88AA-41BAD7B3260C}"/>
                  </a:ext>
                </a:extLst>
              </p:cNvPr>
              <p:cNvSpPr/>
              <p:nvPr/>
            </p:nvSpPr>
            <p:spPr>
              <a:xfrm>
                <a:off x="33463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65;p35">
                <a:extLst>
                  <a:ext uri="{FF2B5EF4-FFF2-40B4-BE49-F238E27FC236}">
                    <a16:creationId xmlns:a16="http://schemas.microsoft.com/office/drawing/2014/main" id="{111DD00A-0488-C44A-8F7A-4B5AD4B1F0E1}"/>
                  </a:ext>
                </a:extLst>
              </p:cNvPr>
              <p:cNvSpPr/>
              <p:nvPr/>
            </p:nvSpPr>
            <p:spPr>
              <a:xfrm>
                <a:off x="488090"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66;p35">
                <a:extLst>
                  <a:ext uri="{FF2B5EF4-FFF2-40B4-BE49-F238E27FC236}">
                    <a16:creationId xmlns:a16="http://schemas.microsoft.com/office/drawing/2014/main" id="{C5D89761-C963-5C43-BD2C-144F75CB9C2C}"/>
                  </a:ext>
                </a:extLst>
              </p:cNvPr>
              <p:cNvSpPr/>
              <p:nvPr/>
            </p:nvSpPr>
            <p:spPr>
              <a:xfrm>
                <a:off x="64154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67;p35">
                <a:extLst>
                  <a:ext uri="{FF2B5EF4-FFF2-40B4-BE49-F238E27FC236}">
                    <a16:creationId xmlns:a16="http://schemas.microsoft.com/office/drawing/2014/main" id="{1387EC32-9BB0-5444-BECD-7D7971306549}"/>
                  </a:ext>
                </a:extLst>
              </p:cNvPr>
              <p:cNvSpPr/>
              <p:nvPr/>
            </p:nvSpPr>
            <p:spPr>
              <a:xfrm>
                <a:off x="794995"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68;p35">
                <a:extLst>
                  <a:ext uri="{FF2B5EF4-FFF2-40B4-BE49-F238E27FC236}">
                    <a16:creationId xmlns:a16="http://schemas.microsoft.com/office/drawing/2014/main" id="{6E1206EF-FBF3-7843-BA29-40F18CE9346E}"/>
                  </a:ext>
                </a:extLst>
              </p:cNvPr>
              <p:cNvSpPr/>
              <p:nvPr/>
            </p:nvSpPr>
            <p:spPr>
              <a:xfrm>
                <a:off x="948448"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69;p35">
                <a:extLst>
                  <a:ext uri="{FF2B5EF4-FFF2-40B4-BE49-F238E27FC236}">
                    <a16:creationId xmlns:a16="http://schemas.microsoft.com/office/drawing/2014/main" id="{AF77085B-3379-5048-AA88-2C55D870A71F}"/>
                  </a:ext>
                </a:extLst>
              </p:cNvPr>
              <p:cNvSpPr/>
              <p:nvPr/>
            </p:nvSpPr>
            <p:spPr>
              <a:xfrm>
                <a:off x="1101901"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0;p35">
                <a:extLst>
                  <a:ext uri="{FF2B5EF4-FFF2-40B4-BE49-F238E27FC236}">
                    <a16:creationId xmlns:a16="http://schemas.microsoft.com/office/drawing/2014/main" id="{A09F09E4-661B-DC44-80D6-5C2F5540017D}"/>
                  </a:ext>
                </a:extLst>
              </p:cNvPr>
              <p:cNvSpPr/>
              <p:nvPr/>
            </p:nvSpPr>
            <p:spPr>
              <a:xfrm>
                <a:off x="1255353" y="2107138"/>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1;p35">
                <a:extLst>
                  <a:ext uri="{FF2B5EF4-FFF2-40B4-BE49-F238E27FC236}">
                    <a16:creationId xmlns:a16="http://schemas.microsoft.com/office/drawing/2014/main" id="{7F6243BC-67A2-D64C-B56D-B8676A5FB9CB}"/>
                  </a:ext>
                </a:extLst>
              </p:cNvPr>
              <p:cNvSpPr/>
              <p:nvPr/>
            </p:nvSpPr>
            <p:spPr>
              <a:xfrm>
                <a:off x="33463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2;p35">
                <a:extLst>
                  <a:ext uri="{FF2B5EF4-FFF2-40B4-BE49-F238E27FC236}">
                    <a16:creationId xmlns:a16="http://schemas.microsoft.com/office/drawing/2014/main" id="{28F36F79-005F-404C-824A-CCFD89F47BB1}"/>
                  </a:ext>
                </a:extLst>
              </p:cNvPr>
              <p:cNvSpPr/>
              <p:nvPr/>
            </p:nvSpPr>
            <p:spPr>
              <a:xfrm>
                <a:off x="488090"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3;p35">
                <a:extLst>
                  <a:ext uri="{FF2B5EF4-FFF2-40B4-BE49-F238E27FC236}">
                    <a16:creationId xmlns:a16="http://schemas.microsoft.com/office/drawing/2014/main" id="{E27AE6D3-D6AC-844B-8821-D11CD892E6E6}"/>
                  </a:ext>
                </a:extLst>
              </p:cNvPr>
              <p:cNvSpPr/>
              <p:nvPr/>
            </p:nvSpPr>
            <p:spPr>
              <a:xfrm>
                <a:off x="64154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4;p35">
                <a:extLst>
                  <a:ext uri="{FF2B5EF4-FFF2-40B4-BE49-F238E27FC236}">
                    <a16:creationId xmlns:a16="http://schemas.microsoft.com/office/drawing/2014/main" id="{3251F706-1A8F-CC49-857B-8DBEE0FF9238}"/>
                  </a:ext>
                </a:extLst>
              </p:cNvPr>
              <p:cNvSpPr/>
              <p:nvPr/>
            </p:nvSpPr>
            <p:spPr>
              <a:xfrm>
                <a:off x="794995"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75;p35">
                <a:extLst>
                  <a:ext uri="{FF2B5EF4-FFF2-40B4-BE49-F238E27FC236}">
                    <a16:creationId xmlns:a16="http://schemas.microsoft.com/office/drawing/2014/main" id="{83FF6FD6-ACE4-344E-BB87-2B3ADD61FA7B}"/>
                  </a:ext>
                </a:extLst>
              </p:cNvPr>
              <p:cNvSpPr/>
              <p:nvPr/>
            </p:nvSpPr>
            <p:spPr>
              <a:xfrm>
                <a:off x="948448"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76;p35">
                <a:extLst>
                  <a:ext uri="{FF2B5EF4-FFF2-40B4-BE49-F238E27FC236}">
                    <a16:creationId xmlns:a16="http://schemas.microsoft.com/office/drawing/2014/main" id="{E3AE935E-9F97-4D4B-898B-9BB8DC510A8C}"/>
                  </a:ext>
                </a:extLst>
              </p:cNvPr>
              <p:cNvSpPr/>
              <p:nvPr/>
            </p:nvSpPr>
            <p:spPr>
              <a:xfrm>
                <a:off x="1101901"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77;p35">
                <a:extLst>
                  <a:ext uri="{FF2B5EF4-FFF2-40B4-BE49-F238E27FC236}">
                    <a16:creationId xmlns:a16="http://schemas.microsoft.com/office/drawing/2014/main" id="{F2162B29-F7A4-D747-9F4B-A91C00203D07}"/>
                  </a:ext>
                </a:extLst>
              </p:cNvPr>
              <p:cNvSpPr/>
              <p:nvPr/>
            </p:nvSpPr>
            <p:spPr>
              <a:xfrm>
                <a:off x="1255353" y="2273163"/>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78;p35">
                <a:extLst>
                  <a:ext uri="{FF2B5EF4-FFF2-40B4-BE49-F238E27FC236}">
                    <a16:creationId xmlns:a16="http://schemas.microsoft.com/office/drawing/2014/main" id="{A004EAB5-9076-9540-9250-18B2AF994B33}"/>
                  </a:ext>
                </a:extLst>
              </p:cNvPr>
              <p:cNvSpPr/>
              <p:nvPr/>
            </p:nvSpPr>
            <p:spPr>
              <a:xfrm>
                <a:off x="33463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79;p35">
                <a:extLst>
                  <a:ext uri="{FF2B5EF4-FFF2-40B4-BE49-F238E27FC236}">
                    <a16:creationId xmlns:a16="http://schemas.microsoft.com/office/drawing/2014/main" id="{26178DD6-F2CE-D144-8CF2-50DF40F08539}"/>
                  </a:ext>
                </a:extLst>
              </p:cNvPr>
              <p:cNvSpPr/>
              <p:nvPr/>
            </p:nvSpPr>
            <p:spPr>
              <a:xfrm>
                <a:off x="488090"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80;p35">
                <a:extLst>
                  <a:ext uri="{FF2B5EF4-FFF2-40B4-BE49-F238E27FC236}">
                    <a16:creationId xmlns:a16="http://schemas.microsoft.com/office/drawing/2014/main" id="{C0104A4F-7B82-D246-A900-DB6AB710C2B1}"/>
                  </a:ext>
                </a:extLst>
              </p:cNvPr>
              <p:cNvSpPr/>
              <p:nvPr/>
            </p:nvSpPr>
            <p:spPr>
              <a:xfrm>
                <a:off x="64154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81;p35">
                <a:extLst>
                  <a:ext uri="{FF2B5EF4-FFF2-40B4-BE49-F238E27FC236}">
                    <a16:creationId xmlns:a16="http://schemas.microsoft.com/office/drawing/2014/main" id="{75DA574A-7213-5B4F-B1D1-DE47EAC957D2}"/>
                  </a:ext>
                </a:extLst>
              </p:cNvPr>
              <p:cNvSpPr/>
              <p:nvPr/>
            </p:nvSpPr>
            <p:spPr>
              <a:xfrm>
                <a:off x="794995"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82;p35">
                <a:extLst>
                  <a:ext uri="{FF2B5EF4-FFF2-40B4-BE49-F238E27FC236}">
                    <a16:creationId xmlns:a16="http://schemas.microsoft.com/office/drawing/2014/main" id="{94FECD44-9BA5-6540-A971-EE5C3902FF1E}"/>
                  </a:ext>
                </a:extLst>
              </p:cNvPr>
              <p:cNvSpPr/>
              <p:nvPr/>
            </p:nvSpPr>
            <p:spPr>
              <a:xfrm>
                <a:off x="948448"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83;p35">
                <a:extLst>
                  <a:ext uri="{FF2B5EF4-FFF2-40B4-BE49-F238E27FC236}">
                    <a16:creationId xmlns:a16="http://schemas.microsoft.com/office/drawing/2014/main" id="{ABA17F10-2ED4-EB49-B51A-957AC3205173}"/>
                  </a:ext>
                </a:extLst>
              </p:cNvPr>
              <p:cNvSpPr/>
              <p:nvPr/>
            </p:nvSpPr>
            <p:spPr>
              <a:xfrm>
                <a:off x="1101901"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84;p35">
                <a:extLst>
                  <a:ext uri="{FF2B5EF4-FFF2-40B4-BE49-F238E27FC236}">
                    <a16:creationId xmlns:a16="http://schemas.microsoft.com/office/drawing/2014/main" id="{F330ECE0-7E26-214E-9896-2077FB71A643}"/>
                  </a:ext>
                </a:extLst>
              </p:cNvPr>
              <p:cNvSpPr/>
              <p:nvPr/>
            </p:nvSpPr>
            <p:spPr>
              <a:xfrm>
                <a:off x="1255353" y="243920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85;p35">
                <a:extLst>
                  <a:ext uri="{FF2B5EF4-FFF2-40B4-BE49-F238E27FC236}">
                    <a16:creationId xmlns:a16="http://schemas.microsoft.com/office/drawing/2014/main" id="{E977F906-8A0D-A74B-BEBB-C6DF48D414AC}"/>
                  </a:ext>
                </a:extLst>
              </p:cNvPr>
              <p:cNvSpPr/>
              <p:nvPr/>
            </p:nvSpPr>
            <p:spPr>
              <a:xfrm>
                <a:off x="334638"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86;p35">
                <a:extLst>
                  <a:ext uri="{FF2B5EF4-FFF2-40B4-BE49-F238E27FC236}">
                    <a16:creationId xmlns:a16="http://schemas.microsoft.com/office/drawing/2014/main" id="{7444C7AC-DFBC-C34C-B5C4-BC80C8081923}"/>
                  </a:ext>
                </a:extLst>
              </p:cNvPr>
              <p:cNvSpPr/>
              <p:nvPr/>
            </p:nvSpPr>
            <p:spPr>
              <a:xfrm>
                <a:off x="488090"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87;p35">
                <a:extLst>
                  <a:ext uri="{FF2B5EF4-FFF2-40B4-BE49-F238E27FC236}">
                    <a16:creationId xmlns:a16="http://schemas.microsoft.com/office/drawing/2014/main" id="{82924020-BCDA-BB45-BB7B-735D6FA93EDA}"/>
                  </a:ext>
                </a:extLst>
              </p:cNvPr>
              <p:cNvSpPr/>
              <p:nvPr/>
            </p:nvSpPr>
            <p:spPr>
              <a:xfrm>
                <a:off x="641543"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88;p35">
                <a:extLst>
                  <a:ext uri="{FF2B5EF4-FFF2-40B4-BE49-F238E27FC236}">
                    <a16:creationId xmlns:a16="http://schemas.microsoft.com/office/drawing/2014/main" id="{D9BB697F-00E4-6844-9D45-A9AD3E1C8081}"/>
                  </a:ext>
                </a:extLst>
              </p:cNvPr>
              <p:cNvSpPr/>
              <p:nvPr/>
            </p:nvSpPr>
            <p:spPr>
              <a:xfrm>
                <a:off x="794995" y="2601650"/>
                <a:ext cx="135600" cy="13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89;p35">
                <a:extLst>
                  <a:ext uri="{FF2B5EF4-FFF2-40B4-BE49-F238E27FC236}">
                    <a16:creationId xmlns:a16="http://schemas.microsoft.com/office/drawing/2014/main" id="{9801BEFE-1B6A-6340-8F56-E3854EBA57C2}"/>
                  </a:ext>
                </a:extLst>
              </p:cNvPr>
              <p:cNvSpPr/>
              <p:nvPr/>
            </p:nvSpPr>
            <p:spPr>
              <a:xfrm rot="-8100000">
                <a:off x="114361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90;p35">
                <a:extLst>
                  <a:ext uri="{FF2B5EF4-FFF2-40B4-BE49-F238E27FC236}">
                    <a16:creationId xmlns:a16="http://schemas.microsoft.com/office/drawing/2014/main" id="{146335BA-2DA2-F148-B8D6-09BA390FDCB5}"/>
                  </a:ext>
                </a:extLst>
              </p:cNvPr>
              <p:cNvSpPr/>
              <p:nvPr/>
            </p:nvSpPr>
            <p:spPr>
              <a:xfrm rot="-8100000">
                <a:off x="1297067" y="1955656"/>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91;p35">
                <a:extLst>
                  <a:ext uri="{FF2B5EF4-FFF2-40B4-BE49-F238E27FC236}">
                    <a16:creationId xmlns:a16="http://schemas.microsoft.com/office/drawing/2014/main" id="{49FC5C84-C69C-AD4E-8EE8-B6A1B69F8938}"/>
                  </a:ext>
                </a:extLst>
              </p:cNvPr>
              <p:cNvSpPr/>
              <p:nvPr/>
            </p:nvSpPr>
            <p:spPr>
              <a:xfrm rot="-8100000">
                <a:off x="114361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92;p35">
                <a:extLst>
                  <a:ext uri="{FF2B5EF4-FFF2-40B4-BE49-F238E27FC236}">
                    <a16:creationId xmlns:a16="http://schemas.microsoft.com/office/drawing/2014/main" id="{46C6C158-8B8E-424B-82FE-199347D1F098}"/>
                  </a:ext>
                </a:extLst>
              </p:cNvPr>
              <p:cNvSpPr/>
              <p:nvPr/>
            </p:nvSpPr>
            <p:spPr>
              <a:xfrm rot="-8100000">
                <a:off x="129706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93;p35">
                <a:extLst>
                  <a:ext uri="{FF2B5EF4-FFF2-40B4-BE49-F238E27FC236}">
                    <a16:creationId xmlns:a16="http://schemas.microsoft.com/office/drawing/2014/main" id="{6C862F81-ED3A-E045-A98D-C6AC863261E0}"/>
                  </a:ext>
                </a:extLst>
              </p:cNvPr>
              <p:cNvSpPr/>
              <p:nvPr/>
            </p:nvSpPr>
            <p:spPr>
              <a:xfrm rot="-8100000">
                <a:off x="83671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94;p35">
                <a:extLst>
                  <a:ext uri="{FF2B5EF4-FFF2-40B4-BE49-F238E27FC236}">
                    <a16:creationId xmlns:a16="http://schemas.microsoft.com/office/drawing/2014/main" id="{F8FF2C22-27AC-AF41-AD42-72836A17F612}"/>
                  </a:ext>
                </a:extLst>
              </p:cNvPr>
              <p:cNvSpPr/>
              <p:nvPr/>
            </p:nvSpPr>
            <p:spPr>
              <a:xfrm rot="-8100000">
                <a:off x="99016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95;p35">
                <a:extLst>
                  <a:ext uri="{FF2B5EF4-FFF2-40B4-BE49-F238E27FC236}">
                    <a16:creationId xmlns:a16="http://schemas.microsoft.com/office/drawing/2014/main" id="{C46F698F-E6DD-6744-8F2E-8BDD16C4826E}"/>
                  </a:ext>
                </a:extLst>
              </p:cNvPr>
              <p:cNvSpPr/>
              <p:nvPr/>
            </p:nvSpPr>
            <p:spPr>
              <a:xfrm rot="-8100000">
                <a:off x="52981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96;p35">
                <a:extLst>
                  <a:ext uri="{FF2B5EF4-FFF2-40B4-BE49-F238E27FC236}">
                    <a16:creationId xmlns:a16="http://schemas.microsoft.com/office/drawing/2014/main" id="{B0D74BF8-A038-5D49-9244-ECD31F3A5F1D}"/>
                  </a:ext>
                </a:extLst>
              </p:cNvPr>
              <p:cNvSpPr/>
              <p:nvPr/>
            </p:nvSpPr>
            <p:spPr>
              <a:xfrm rot="-8100000">
                <a:off x="68326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97;p35">
                <a:extLst>
                  <a:ext uri="{FF2B5EF4-FFF2-40B4-BE49-F238E27FC236}">
                    <a16:creationId xmlns:a16="http://schemas.microsoft.com/office/drawing/2014/main" id="{58061C8D-EE5F-8240-A0E0-5C095ED0DBE0}"/>
                  </a:ext>
                </a:extLst>
              </p:cNvPr>
              <p:cNvSpPr/>
              <p:nvPr/>
            </p:nvSpPr>
            <p:spPr>
              <a:xfrm rot="-8100000">
                <a:off x="376367" y="2120502"/>
                <a:ext cx="52184" cy="71276"/>
              </a:xfrm>
              <a:prstGeom prst="halfFrame">
                <a:avLst>
                  <a:gd name="adj1" fmla="val 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531433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Alige là gì?</a:t>
            </a:r>
            <a:endParaRPr/>
          </a:p>
        </p:txBody>
      </p:sp>
      <p:cxnSp>
        <p:nvCxnSpPr>
          <p:cNvPr id="658" name="Google Shape;658;p3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692" name="Google Shape;692;p31"/>
          <p:cNvGrpSpPr/>
          <p:nvPr/>
        </p:nvGrpSpPr>
        <p:grpSpPr>
          <a:xfrm>
            <a:off x="153372" y="3445577"/>
            <a:ext cx="519461" cy="799222"/>
            <a:chOff x="3334313" y="1341356"/>
            <a:chExt cx="798434" cy="1228438"/>
          </a:xfrm>
        </p:grpSpPr>
        <p:sp>
          <p:nvSpPr>
            <p:cNvPr id="693" name="Google Shape;693;p31"/>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6AE0A656-FC02-5D41-B744-243A673CAA54}"/>
              </a:ext>
            </a:extLst>
          </p:cNvPr>
          <p:cNvSpPr txBox="1"/>
          <p:nvPr/>
        </p:nvSpPr>
        <p:spPr>
          <a:xfrm>
            <a:off x="1139510" y="1155191"/>
            <a:ext cx="6509023" cy="1025922"/>
          </a:xfrm>
          <a:prstGeom prst="rect">
            <a:avLst/>
          </a:prstGeom>
          <a:noFill/>
        </p:spPr>
        <p:txBody>
          <a:bodyPr wrap="square" rtlCol="0">
            <a:spAutoFit/>
          </a:bodyPr>
          <a:lstStyle/>
          <a:p>
            <a:pPr algn="just">
              <a:lnSpc>
                <a:spcPct val="150000"/>
              </a:lnSpc>
            </a:pPr>
            <a:r>
              <a:rPr lang="vi-VN" b="0" i="0">
                <a:solidFill>
                  <a:srgbClr val="000000"/>
                </a:solidFill>
                <a:effectLst/>
                <a:latin typeface="#9Slide02 Noi dung dai" panose="02000000000000000000" pitchFamily="2" charset="0"/>
                <a:ea typeface="#9Slide02 Noi dung dai" panose="02000000000000000000" pitchFamily="2" charset="0"/>
              </a:rPr>
              <a:t>Agile là một phương pháp quản lý dự án linh hoạt, được thiết kế để thích ứng với những thay đổi và yêu cầu của khách hàng. Điều đặc biệt về Agile là nó tập trung vào con người và sự tương tác hơn là quy trình và công cụ. </a:t>
            </a:r>
          </a:p>
        </p:txBody>
      </p:sp>
      <p:pic>
        <p:nvPicPr>
          <p:cNvPr id="47" name="Picture 46" descr="A diagram of a software development process&#10;&#10;Description automatically generated">
            <a:extLst>
              <a:ext uri="{FF2B5EF4-FFF2-40B4-BE49-F238E27FC236}">
                <a16:creationId xmlns:a16="http://schemas.microsoft.com/office/drawing/2014/main" id="{9821F916-7542-D544-93B2-E10DAB4F8D4A}"/>
              </a:ext>
            </a:extLst>
          </p:cNvPr>
          <p:cNvPicPr/>
          <p:nvPr/>
        </p:nvPicPr>
        <p:blipFill>
          <a:blip r:embed="rId3"/>
          <a:stretch>
            <a:fillRect/>
          </a:stretch>
        </p:blipFill>
        <p:spPr>
          <a:xfrm>
            <a:off x="1984664" y="2242994"/>
            <a:ext cx="5174673" cy="2408801"/>
          </a:xfrm>
          <a:prstGeom prst="rect">
            <a:avLst/>
          </a:prstGeom>
        </p:spPr>
      </p:pic>
    </p:spTree>
    <p:extLst>
      <p:ext uri="{BB962C8B-B14F-4D97-AF65-F5344CB8AC3E}">
        <p14:creationId xmlns:p14="http://schemas.microsoft.com/office/powerpoint/2010/main" val="10952723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1"/>
          <p:cNvSpPr txBox="1">
            <a:spLocks noGrp="1"/>
          </p:cNvSpPr>
          <p:nvPr>
            <p:ph type="title"/>
          </p:nvPr>
        </p:nvSpPr>
        <p:spPr>
          <a:xfrm>
            <a:off x="722375" y="539500"/>
            <a:ext cx="46975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Tiến trình Scrum</a:t>
            </a:r>
            <a:endParaRPr/>
          </a:p>
        </p:txBody>
      </p:sp>
      <p:cxnSp>
        <p:nvCxnSpPr>
          <p:cNvPr id="658" name="Google Shape;658;p3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692" name="Google Shape;692;p31"/>
          <p:cNvGrpSpPr/>
          <p:nvPr/>
        </p:nvGrpSpPr>
        <p:grpSpPr>
          <a:xfrm>
            <a:off x="153372" y="3445577"/>
            <a:ext cx="519461" cy="799222"/>
            <a:chOff x="3334313" y="1341356"/>
            <a:chExt cx="798434" cy="1228438"/>
          </a:xfrm>
        </p:grpSpPr>
        <p:sp>
          <p:nvSpPr>
            <p:cNvPr id="693" name="Google Shape;693;p31"/>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 name="Picture 47" descr="A diagram of a scrum process&#10;&#10;Description automatically generated">
            <a:extLst>
              <a:ext uri="{FF2B5EF4-FFF2-40B4-BE49-F238E27FC236}">
                <a16:creationId xmlns:a16="http://schemas.microsoft.com/office/drawing/2014/main" id="{87136DB5-96DF-0140-9727-8A8BD840D077}"/>
              </a:ext>
            </a:extLst>
          </p:cNvPr>
          <p:cNvPicPr/>
          <p:nvPr/>
        </p:nvPicPr>
        <p:blipFill>
          <a:blip r:embed="rId3"/>
          <a:stretch>
            <a:fillRect/>
          </a:stretch>
        </p:blipFill>
        <p:spPr>
          <a:xfrm>
            <a:off x="1690140" y="1465856"/>
            <a:ext cx="5760720" cy="3149600"/>
          </a:xfrm>
          <a:prstGeom prst="rect">
            <a:avLst/>
          </a:prstGeom>
        </p:spPr>
      </p:pic>
      <p:grpSp>
        <p:nvGrpSpPr>
          <p:cNvPr id="49" name="Google Shape;1320;p42">
            <a:extLst>
              <a:ext uri="{FF2B5EF4-FFF2-40B4-BE49-F238E27FC236}">
                <a16:creationId xmlns:a16="http://schemas.microsoft.com/office/drawing/2014/main" id="{F3F15EC8-40A2-C442-AF37-B54F03909D13}"/>
              </a:ext>
            </a:extLst>
          </p:cNvPr>
          <p:cNvGrpSpPr/>
          <p:nvPr/>
        </p:nvGrpSpPr>
        <p:grpSpPr>
          <a:xfrm>
            <a:off x="7819939" y="604386"/>
            <a:ext cx="794694" cy="794618"/>
            <a:chOff x="276382" y="1174752"/>
            <a:chExt cx="895027" cy="894940"/>
          </a:xfrm>
        </p:grpSpPr>
        <p:grpSp>
          <p:nvGrpSpPr>
            <p:cNvPr id="50" name="Google Shape;1321;p42">
              <a:extLst>
                <a:ext uri="{FF2B5EF4-FFF2-40B4-BE49-F238E27FC236}">
                  <a16:creationId xmlns:a16="http://schemas.microsoft.com/office/drawing/2014/main" id="{BD3BFA8C-7CB3-1140-B2F7-0A60F75D5FF7}"/>
                </a:ext>
              </a:extLst>
            </p:cNvPr>
            <p:cNvGrpSpPr/>
            <p:nvPr/>
          </p:nvGrpSpPr>
          <p:grpSpPr>
            <a:xfrm>
              <a:off x="276382" y="1174752"/>
              <a:ext cx="895027" cy="894940"/>
              <a:chOff x="2861096" y="3889198"/>
              <a:chExt cx="397772" cy="397716"/>
            </a:xfrm>
          </p:grpSpPr>
          <p:sp>
            <p:nvSpPr>
              <p:cNvPr id="52" name="Google Shape;1322;p42">
                <a:extLst>
                  <a:ext uri="{FF2B5EF4-FFF2-40B4-BE49-F238E27FC236}">
                    <a16:creationId xmlns:a16="http://schemas.microsoft.com/office/drawing/2014/main" id="{4C2765C8-4166-9749-B8BF-1A431E229D0A}"/>
                  </a:ext>
                </a:extLst>
              </p:cNvPr>
              <p:cNvSpPr/>
              <p:nvPr/>
            </p:nvSpPr>
            <p:spPr>
              <a:xfrm>
                <a:off x="2861096" y="3889198"/>
                <a:ext cx="397772" cy="397716"/>
              </a:xfrm>
              <a:custGeom>
                <a:avLst/>
                <a:gdLst/>
                <a:ahLst/>
                <a:cxnLst/>
                <a:rect l="l" t="t" r="r" b="b"/>
                <a:pathLst>
                  <a:path w="7080" h="7079" extrusionOk="0">
                    <a:moveTo>
                      <a:pt x="3545" y="0"/>
                    </a:moveTo>
                    <a:cubicBezTo>
                      <a:pt x="1588" y="0"/>
                      <a:pt x="1" y="1588"/>
                      <a:pt x="1" y="3535"/>
                    </a:cubicBezTo>
                    <a:cubicBezTo>
                      <a:pt x="1" y="5491"/>
                      <a:pt x="1588" y="7079"/>
                      <a:pt x="3545" y="7079"/>
                    </a:cubicBezTo>
                    <a:cubicBezTo>
                      <a:pt x="5501" y="7079"/>
                      <a:pt x="7079" y="5491"/>
                      <a:pt x="7079" y="3535"/>
                    </a:cubicBezTo>
                    <a:cubicBezTo>
                      <a:pt x="7079" y="1588"/>
                      <a:pt x="5501" y="0"/>
                      <a:pt x="3545" y="0"/>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3;p42">
                <a:extLst>
                  <a:ext uri="{FF2B5EF4-FFF2-40B4-BE49-F238E27FC236}">
                    <a16:creationId xmlns:a16="http://schemas.microsoft.com/office/drawing/2014/main" id="{E8BE28B3-2A96-494F-9600-1335457EE512}"/>
                  </a:ext>
                </a:extLst>
              </p:cNvPr>
              <p:cNvSpPr/>
              <p:nvPr/>
            </p:nvSpPr>
            <p:spPr>
              <a:xfrm>
                <a:off x="2907821" y="3931467"/>
                <a:ext cx="304332" cy="313132"/>
              </a:xfrm>
              <a:custGeom>
                <a:avLst/>
                <a:gdLst/>
                <a:ahLst/>
                <a:cxnLst/>
                <a:rect l="l" t="t" r="r" b="b"/>
                <a:pathLst>
                  <a:path w="4282" h="4282" extrusionOk="0">
                    <a:moveTo>
                      <a:pt x="2146" y="1"/>
                    </a:moveTo>
                    <a:cubicBezTo>
                      <a:pt x="964" y="1"/>
                      <a:pt x="0" y="955"/>
                      <a:pt x="0" y="2137"/>
                    </a:cubicBezTo>
                    <a:cubicBezTo>
                      <a:pt x="0" y="3327"/>
                      <a:pt x="964" y="4282"/>
                      <a:pt x="2146" y="4282"/>
                    </a:cubicBezTo>
                    <a:cubicBezTo>
                      <a:pt x="3327" y="4282"/>
                      <a:pt x="4281" y="3327"/>
                      <a:pt x="4281" y="2137"/>
                    </a:cubicBezTo>
                    <a:cubicBezTo>
                      <a:pt x="4281" y="955"/>
                      <a:pt x="3327" y="1"/>
                      <a:pt x="2146" y="1"/>
                    </a:cubicBez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324;p42">
              <a:extLst>
                <a:ext uri="{FF2B5EF4-FFF2-40B4-BE49-F238E27FC236}">
                  <a16:creationId xmlns:a16="http://schemas.microsoft.com/office/drawing/2014/main" id="{C174585A-BFEC-AE4C-A03D-DF6CC4ABE033}"/>
                </a:ext>
              </a:extLst>
            </p:cNvPr>
            <p:cNvSpPr/>
            <p:nvPr/>
          </p:nvSpPr>
          <p:spPr>
            <a:xfrm>
              <a:off x="698100" y="1366625"/>
              <a:ext cx="195250" cy="467375"/>
            </a:xfrm>
            <a:custGeom>
              <a:avLst/>
              <a:gdLst/>
              <a:ahLst/>
              <a:cxnLst/>
              <a:rect l="l" t="t" r="r" b="b"/>
              <a:pathLst>
                <a:path w="7810" h="18695" extrusionOk="0">
                  <a:moveTo>
                    <a:pt x="5916" y="0"/>
                  </a:moveTo>
                  <a:lnTo>
                    <a:pt x="0" y="9939"/>
                  </a:lnTo>
                  <a:lnTo>
                    <a:pt x="7810" y="18695"/>
                  </a:lnTo>
                </a:path>
              </a:pathLst>
            </a:custGeom>
            <a:noFill/>
            <a:ln w="9525"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15742093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1"/>
          <p:cNvSpPr txBox="1">
            <a:spLocks noGrp="1"/>
          </p:cNvSpPr>
          <p:nvPr>
            <p:ph type="title"/>
          </p:nvPr>
        </p:nvSpPr>
        <p:spPr>
          <a:xfrm>
            <a:off x="722375" y="539500"/>
            <a:ext cx="46975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Tái hiện quy trình Scrum</a:t>
            </a:r>
            <a:endParaRPr/>
          </a:p>
        </p:txBody>
      </p:sp>
      <p:cxnSp>
        <p:nvCxnSpPr>
          <p:cNvPr id="658" name="Google Shape;658;p31"/>
          <p:cNvCxnSpPr/>
          <p:nvPr/>
        </p:nvCxnSpPr>
        <p:spPr>
          <a:xfrm>
            <a:off x="0" y="307163"/>
            <a:ext cx="4570500" cy="0"/>
          </a:xfrm>
          <a:prstGeom prst="straightConnector1">
            <a:avLst/>
          </a:prstGeom>
          <a:noFill/>
          <a:ln w="9525" cap="flat" cmpd="sng">
            <a:solidFill>
              <a:schemeClr val="dk1"/>
            </a:solidFill>
            <a:prstDash val="solid"/>
            <a:round/>
            <a:headEnd type="none" w="med" len="med"/>
            <a:tailEnd type="none" w="med" len="med"/>
          </a:ln>
        </p:spPr>
      </p:cxnSp>
      <p:grpSp>
        <p:nvGrpSpPr>
          <p:cNvPr id="659" name="Google Shape;659;p31"/>
          <p:cNvGrpSpPr/>
          <p:nvPr/>
        </p:nvGrpSpPr>
        <p:grpSpPr>
          <a:xfrm>
            <a:off x="8163456" y="586466"/>
            <a:ext cx="392260" cy="356160"/>
            <a:chOff x="2269399" y="1990746"/>
            <a:chExt cx="392260" cy="356160"/>
          </a:xfrm>
        </p:grpSpPr>
        <p:sp>
          <p:nvSpPr>
            <p:cNvPr id="660" name="Google Shape;660;p31"/>
            <p:cNvSpPr/>
            <p:nvPr/>
          </p:nvSpPr>
          <p:spPr>
            <a:xfrm>
              <a:off x="2340376" y="2040823"/>
              <a:ext cx="255798" cy="255876"/>
            </a:xfrm>
            <a:custGeom>
              <a:avLst/>
              <a:gdLst/>
              <a:ahLst/>
              <a:cxnLst/>
              <a:rect l="l" t="t" r="r" b="b"/>
              <a:pathLst>
                <a:path w="9828" h="9831" extrusionOk="0">
                  <a:moveTo>
                    <a:pt x="4912" y="0"/>
                  </a:moveTo>
                  <a:cubicBezTo>
                    <a:pt x="2199" y="0"/>
                    <a:pt x="0" y="2203"/>
                    <a:pt x="0" y="4915"/>
                  </a:cubicBezTo>
                  <a:cubicBezTo>
                    <a:pt x="0" y="7628"/>
                    <a:pt x="2199" y="9831"/>
                    <a:pt x="4912" y="9831"/>
                  </a:cubicBezTo>
                  <a:cubicBezTo>
                    <a:pt x="7628" y="9831"/>
                    <a:pt x="9827" y="7628"/>
                    <a:pt x="9827" y="4915"/>
                  </a:cubicBezTo>
                  <a:cubicBezTo>
                    <a:pt x="9827" y="2203"/>
                    <a:pt x="7628" y="0"/>
                    <a:pt x="4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2393212" y="2042176"/>
              <a:ext cx="202598" cy="252519"/>
            </a:xfrm>
            <a:custGeom>
              <a:avLst/>
              <a:gdLst/>
              <a:ahLst/>
              <a:cxnLst/>
              <a:rect l="l" t="t" r="r" b="b"/>
              <a:pathLst>
                <a:path w="7784" h="9702" extrusionOk="0">
                  <a:moveTo>
                    <a:pt x="3596" y="1"/>
                  </a:moveTo>
                  <a:lnTo>
                    <a:pt x="3603" y="8"/>
                  </a:lnTo>
                  <a:lnTo>
                    <a:pt x="3931" y="409"/>
                  </a:lnTo>
                  <a:cubicBezTo>
                    <a:pt x="3969" y="458"/>
                    <a:pt x="3980" y="525"/>
                    <a:pt x="3955" y="581"/>
                  </a:cubicBezTo>
                  <a:lnTo>
                    <a:pt x="3674" y="1243"/>
                  </a:lnTo>
                  <a:lnTo>
                    <a:pt x="3311" y="592"/>
                  </a:lnTo>
                  <a:lnTo>
                    <a:pt x="2671" y="592"/>
                  </a:lnTo>
                  <a:lnTo>
                    <a:pt x="2221" y="1450"/>
                  </a:lnTo>
                  <a:cubicBezTo>
                    <a:pt x="2157" y="1574"/>
                    <a:pt x="2238" y="1721"/>
                    <a:pt x="2375" y="1732"/>
                  </a:cubicBezTo>
                  <a:lnTo>
                    <a:pt x="2734" y="1760"/>
                  </a:lnTo>
                  <a:lnTo>
                    <a:pt x="3023" y="1348"/>
                  </a:lnTo>
                  <a:lnTo>
                    <a:pt x="3318" y="1718"/>
                  </a:lnTo>
                  <a:lnTo>
                    <a:pt x="3237" y="2295"/>
                  </a:lnTo>
                  <a:lnTo>
                    <a:pt x="2474" y="2407"/>
                  </a:lnTo>
                  <a:lnTo>
                    <a:pt x="1682" y="2984"/>
                  </a:lnTo>
                  <a:lnTo>
                    <a:pt x="1591" y="3375"/>
                  </a:lnTo>
                  <a:cubicBezTo>
                    <a:pt x="1571" y="3453"/>
                    <a:pt x="1501" y="3506"/>
                    <a:pt x="1425" y="3506"/>
                  </a:cubicBezTo>
                  <a:cubicBezTo>
                    <a:pt x="1418" y="3506"/>
                    <a:pt x="1411" y="3506"/>
                    <a:pt x="1404" y="3505"/>
                  </a:cubicBezTo>
                  <a:lnTo>
                    <a:pt x="1109" y="3466"/>
                  </a:lnTo>
                  <a:cubicBezTo>
                    <a:pt x="1103" y="3466"/>
                    <a:pt x="1098" y="3466"/>
                    <a:pt x="1092" y="3466"/>
                  </a:cubicBezTo>
                  <a:cubicBezTo>
                    <a:pt x="1021" y="3466"/>
                    <a:pt x="955" y="3507"/>
                    <a:pt x="929" y="3576"/>
                  </a:cubicBezTo>
                  <a:lnTo>
                    <a:pt x="764" y="4019"/>
                  </a:lnTo>
                  <a:cubicBezTo>
                    <a:pt x="732" y="4110"/>
                    <a:pt x="782" y="4209"/>
                    <a:pt x="877" y="4237"/>
                  </a:cubicBezTo>
                  <a:lnTo>
                    <a:pt x="1415" y="4392"/>
                  </a:lnTo>
                  <a:lnTo>
                    <a:pt x="1724" y="3702"/>
                  </a:lnTo>
                  <a:cubicBezTo>
                    <a:pt x="1763" y="3614"/>
                    <a:pt x="1841" y="3547"/>
                    <a:pt x="1932" y="3519"/>
                  </a:cubicBezTo>
                  <a:lnTo>
                    <a:pt x="2805" y="3241"/>
                  </a:lnTo>
                  <a:lnTo>
                    <a:pt x="3526" y="3790"/>
                  </a:lnTo>
                  <a:lnTo>
                    <a:pt x="3909" y="3628"/>
                  </a:lnTo>
                  <a:lnTo>
                    <a:pt x="4159" y="3910"/>
                  </a:lnTo>
                  <a:lnTo>
                    <a:pt x="4680" y="3868"/>
                  </a:lnTo>
                  <a:cubicBezTo>
                    <a:pt x="4685" y="3867"/>
                    <a:pt x="4690" y="3867"/>
                    <a:pt x="4694" y="3867"/>
                  </a:cubicBezTo>
                  <a:cubicBezTo>
                    <a:pt x="4773" y="3867"/>
                    <a:pt x="4843" y="3922"/>
                    <a:pt x="4859" y="4001"/>
                  </a:cubicBezTo>
                  <a:lnTo>
                    <a:pt x="4881" y="4117"/>
                  </a:lnTo>
                  <a:cubicBezTo>
                    <a:pt x="4923" y="4314"/>
                    <a:pt x="4779" y="4504"/>
                    <a:pt x="4574" y="4518"/>
                  </a:cubicBezTo>
                  <a:lnTo>
                    <a:pt x="3719" y="4589"/>
                  </a:lnTo>
                  <a:cubicBezTo>
                    <a:pt x="3621" y="4596"/>
                    <a:pt x="3558" y="4691"/>
                    <a:pt x="3586" y="4786"/>
                  </a:cubicBezTo>
                  <a:cubicBezTo>
                    <a:pt x="3616" y="4889"/>
                    <a:pt x="3537" y="4984"/>
                    <a:pt x="3438" y="4984"/>
                  </a:cubicBezTo>
                  <a:cubicBezTo>
                    <a:pt x="3422" y="4984"/>
                    <a:pt x="3405" y="4981"/>
                    <a:pt x="3389" y="4976"/>
                  </a:cubicBezTo>
                  <a:lnTo>
                    <a:pt x="2752" y="4765"/>
                  </a:lnTo>
                  <a:cubicBezTo>
                    <a:pt x="2667" y="4737"/>
                    <a:pt x="2604" y="4663"/>
                    <a:pt x="2590" y="4575"/>
                  </a:cubicBezTo>
                  <a:cubicBezTo>
                    <a:pt x="2572" y="4455"/>
                    <a:pt x="2467" y="4371"/>
                    <a:pt x="2347" y="4371"/>
                  </a:cubicBezTo>
                  <a:lnTo>
                    <a:pt x="1415" y="4395"/>
                  </a:lnTo>
                  <a:lnTo>
                    <a:pt x="901" y="4621"/>
                  </a:lnTo>
                  <a:cubicBezTo>
                    <a:pt x="782" y="4673"/>
                    <a:pt x="704" y="4789"/>
                    <a:pt x="701" y="4916"/>
                  </a:cubicBezTo>
                  <a:lnTo>
                    <a:pt x="694" y="5085"/>
                  </a:lnTo>
                  <a:lnTo>
                    <a:pt x="85" y="5782"/>
                  </a:lnTo>
                  <a:cubicBezTo>
                    <a:pt x="32" y="5845"/>
                    <a:pt x="0" y="5922"/>
                    <a:pt x="0" y="6007"/>
                  </a:cubicBezTo>
                  <a:lnTo>
                    <a:pt x="0" y="6749"/>
                  </a:lnTo>
                  <a:cubicBezTo>
                    <a:pt x="0" y="6886"/>
                    <a:pt x="57" y="7020"/>
                    <a:pt x="155" y="7115"/>
                  </a:cubicBezTo>
                  <a:lnTo>
                    <a:pt x="690" y="7629"/>
                  </a:lnTo>
                  <a:cubicBezTo>
                    <a:pt x="775" y="7710"/>
                    <a:pt x="884" y="7759"/>
                    <a:pt x="1000" y="7770"/>
                  </a:cubicBezTo>
                  <a:lnTo>
                    <a:pt x="2780" y="7924"/>
                  </a:lnTo>
                  <a:lnTo>
                    <a:pt x="2748" y="8181"/>
                  </a:lnTo>
                  <a:cubicBezTo>
                    <a:pt x="2734" y="8301"/>
                    <a:pt x="2784" y="8420"/>
                    <a:pt x="2882" y="8494"/>
                  </a:cubicBezTo>
                  <a:lnTo>
                    <a:pt x="3273" y="8786"/>
                  </a:lnTo>
                  <a:lnTo>
                    <a:pt x="3213" y="8980"/>
                  </a:lnTo>
                  <a:cubicBezTo>
                    <a:pt x="3171" y="9110"/>
                    <a:pt x="3213" y="9251"/>
                    <a:pt x="3318" y="9339"/>
                  </a:cubicBezTo>
                  <a:lnTo>
                    <a:pt x="3730" y="9701"/>
                  </a:lnTo>
                  <a:lnTo>
                    <a:pt x="4919" y="9321"/>
                  </a:lnTo>
                  <a:lnTo>
                    <a:pt x="5560" y="8558"/>
                  </a:lnTo>
                  <a:cubicBezTo>
                    <a:pt x="5662" y="8435"/>
                    <a:pt x="5750" y="8294"/>
                    <a:pt x="5813" y="8142"/>
                  </a:cubicBezTo>
                  <a:lnTo>
                    <a:pt x="6731" y="6017"/>
                  </a:lnTo>
                  <a:lnTo>
                    <a:pt x="6147" y="6063"/>
                  </a:lnTo>
                  <a:cubicBezTo>
                    <a:pt x="6147" y="6063"/>
                    <a:pt x="6147" y="6063"/>
                    <a:pt x="6146" y="6063"/>
                  </a:cubicBezTo>
                  <a:cubicBezTo>
                    <a:pt x="6040" y="6063"/>
                    <a:pt x="7009" y="4733"/>
                    <a:pt x="6939" y="4649"/>
                  </a:cubicBezTo>
                  <a:lnTo>
                    <a:pt x="6728" y="4223"/>
                  </a:lnTo>
                  <a:lnTo>
                    <a:pt x="7154" y="4008"/>
                  </a:lnTo>
                  <a:lnTo>
                    <a:pt x="7783" y="4452"/>
                  </a:lnTo>
                  <a:cubicBezTo>
                    <a:pt x="7590" y="2175"/>
                    <a:pt x="5855" y="332"/>
                    <a:pt x="3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2314999" y="2043478"/>
              <a:ext cx="243357" cy="253248"/>
            </a:xfrm>
            <a:custGeom>
              <a:avLst/>
              <a:gdLst/>
              <a:ahLst/>
              <a:cxnLst/>
              <a:rect l="l" t="t" r="r" b="b"/>
              <a:pathLst>
                <a:path w="9350" h="9730" extrusionOk="0">
                  <a:moveTo>
                    <a:pt x="4884" y="0"/>
                  </a:moveTo>
                  <a:lnTo>
                    <a:pt x="4884" y="0"/>
                  </a:lnTo>
                  <a:cubicBezTo>
                    <a:pt x="1668" y="672"/>
                    <a:pt x="1" y="4247"/>
                    <a:pt x="1559" y="7143"/>
                  </a:cubicBezTo>
                  <a:cubicBezTo>
                    <a:pt x="2295" y="8508"/>
                    <a:pt x="3628" y="9447"/>
                    <a:pt x="5162" y="9676"/>
                  </a:cubicBezTo>
                  <a:cubicBezTo>
                    <a:pt x="5404" y="9712"/>
                    <a:pt x="5646" y="9729"/>
                    <a:pt x="5886" y="9729"/>
                  </a:cubicBezTo>
                  <a:cubicBezTo>
                    <a:pt x="7174" y="9729"/>
                    <a:pt x="8421" y="9223"/>
                    <a:pt x="9349" y="8304"/>
                  </a:cubicBezTo>
                  <a:lnTo>
                    <a:pt x="9349" y="8304"/>
                  </a:lnTo>
                  <a:cubicBezTo>
                    <a:pt x="9019" y="8370"/>
                    <a:pt x="8684" y="8406"/>
                    <a:pt x="8346" y="8406"/>
                  </a:cubicBezTo>
                  <a:cubicBezTo>
                    <a:pt x="6355" y="8406"/>
                    <a:pt x="4561" y="7202"/>
                    <a:pt x="3801" y="5362"/>
                  </a:cubicBezTo>
                  <a:cubicBezTo>
                    <a:pt x="3044" y="3522"/>
                    <a:pt x="3470" y="1404"/>
                    <a:pt x="4884" y="0"/>
                  </a:cubicBezTo>
                  <a:close/>
                </a:path>
              </a:pathLst>
            </a:custGeom>
            <a:solidFill>
              <a:srgbClr val="383838">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2393212" y="2174969"/>
              <a:ext cx="146925" cy="119726"/>
            </a:xfrm>
            <a:custGeom>
              <a:avLst/>
              <a:gdLst/>
              <a:ahLst/>
              <a:cxnLst/>
              <a:rect l="l" t="t" r="r" b="b"/>
              <a:pathLst>
                <a:path w="5645" h="4600" extrusionOk="0">
                  <a:moveTo>
                    <a:pt x="680" y="1"/>
                  </a:moveTo>
                  <a:lnTo>
                    <a:pt x="85" y="680"/>
                  </a:lnTo>
                  <a:cubicBezTo>
                    <a:pt x="32" y="739"/>
                    <a:pt x="0" y="820"/>
                    <a:pt x="0" y="901"/>
                  </a:cubicBezTo>
                  <a:lnTo>
                    <a:pt x="0" y="1647"/>
                  </a:lnTo>
                  <a:cubicBezTo>
                    <a:pt x="0" y="1784"/>
                    <a:pt x="57" y="1918"/>
                    <a:pt x="155" y="2013"/>
                  </a:cubicBezTo>
                  <a:lnTo>
                    <a:pt x="690" y="2530"/>
                  </a:lnTo>
                  <a:cubicBezTo>
                    <a:pt x="775" y="2611"/>
                    <a:pt x="884" y="2661"/>
                    <a:pt x="1000" y="2671"/>
                  </a:cubicBezTo>
                  <a:lnTo>
                    <a:pt x="2601" y="2808"/>
                  </a:lnTo>
                  <a:cubicBezTo>
                    <a:pt x="2699" y="2815"/>
                    <a:pt x="2773" y="2907"/>
                    <a:pt x="2759" y="3005"/>
                  </a:cubicBezTo>
                  <a:lnTo>
                    <a:pt x="2752" y="3079"/>
                  </a:lnTo>
                  <a:cubicBezTo>
                    <a:pt x="2734" y="3199"/>
                    <a:pt x="2787" y="3318"/>
                    <a:pt x="2882" y="3392"/>
                  </a:cubicBezTo>
                  <a:lnTo>
                    <a:pt x="3276" y="3684"/>
                  </a:lnTo>
                  <a:lnTo>
                    <a:pt x="3213" y="3881"/>
                  </a:lnTo>
                  <a:cubicBezTo>
                    <a:pt x="3174" y="4012"/>
                    <a:pt x="3216" y="4152"/>
                    <a:pt x="3318" y="4240"/>
                  </a:cubicBezTo>
                  <a:lnTo>
                    <a:pt x="3737" y="4599"/>
                  </a:lnTo>
                  <a:lnTo>
                    <a:pt x="3744" y="4599"/>
                  </a:lnTo>
                  <a:cubicBezTo>
                    <a:pt x="4040" y="4546"/>
                    <a:pt x="4328" y="4465"/>
                    <a:pt x="4610" y="4363"/>
                  </a:cubicBezTo>
                  <a:lnTo>
                    <a:pt x="4677" y="4335"/>
                  </a:lnTo>
                  <a:cubicBezTo>
                    <a:pt x="4736" y="4311"/>
                    <a:pt x="4796" y="4286"/>
                    <a:pt x="4856" y="4261"/>
                  </a:cubicBezTo>
                  <a:lnTo>
                    <a:pt x="4912" y="4237"/>
                  </a:lnTo>
                  <a:lnTo>
                    <a:pt x="5560" y="3459"/>
                  </a:lnTo>
                  <a:cubicBezTo>
                    <a:pt x="5591" y="3424"/>
                    <a:pt x="5616" y="3382"/>
                    <a:pt x="5644" y="3343"/>
                  </a:cubicBezTo>
                  <a:lnTo>
                    <a:pt x="5644" y="3343"/>
                  </a:lnTo>
                  <a:cubicBezTo>
                    <a:pt x="5549" y="3350"/>
                    <a:pt x="5444" y="3354"/>
                    <a:pt x="5341" y="3354"/>
                  </a:cubicBezTo>
                  <a:cubicBezTo>
                    <a:pt x="3227" y="3354"/>
                    <a:pt x="1352" y="2003"/>
                    <a:pt x="680" y="1"/>
                  </a:cubicBezTo>
                  <a:close/>
                </a:path>
              </a:pathLst>
            </a:custGeom>
            <a:solidFill>
              <a:srgbClr val="383838">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2320700" y="2089651"/>
              <a:ext cx="340960" cy="257256"/>
            </a:xfrm>
            <a:custGeom>
              <a:avLst/>
              <a:gdLst/>
              <a:ahLst/>
              <a:cxnLst/>
              <a:rect l="l" t="t" r="r" b="b"/>
              <a:pathLst>
                <a:path w="13100" h="9884" extrusionOk="0">
                  <a:moveTo>
                    <a:pt x="11678" y="1"/>
                  </a:moveTo>
                  <a:cubicBezTo>
                    <a:pt x="11549" y="1"/>
                    <a:pt x="11420" y="124"/>
                    <a:pt x="11488" y="281"/>
                  </a:cubicBezTo>
                  <a:cubicBezTo>
                    <a:pt x="12666" y="2765"/>
                    <a:pt x="12135" y="5724"/>
                    <a:pt x="10165" y="7645"/>
                  </a:cubicBezTo>
                  <a:cubicBezTo>
                    <a:pt x="8934" y="8849"/>
                    <a:pt x="7310" y="9479"/>
                    <a:pt x="5666" y="9479"/>
                  </a:cubicBezTo>
                  <a:cubicBezTo>
                    <a:pt x="4682" y="9479"/>
                    <a:pt x="3691" y="9254"/>
                    <a:pt x="2772" y="8792"/>
                  </a:cubicBezTo>
                  <a:cubicBezTo>
                    <a:pt x="2012" y="8405"/>
                    <a:pt x="1340" y="7877"/>
                    <a:pt x="784" y="7233"/>
                  </a:cubicBezTo>
                  <a:lnTo>
                    <a:pt x="784" y="7233"/>
                  </a:lnTo>
                  <a:lnTo>
                    <a:pt x="1576" y="7497"/>
                  </a:lnTo>
                  <a:cubicBezTo>
                    <a:pt x="1601" y="7507"/>
                    <a:pt x="1626" y="7511"/>
                    <a:pt x="1651" y="7511"/>
                  </a:cubicBezTo>
                  <a:cubicBezTo>
                    <a:pt x="1735" y="7511"/>
                    <a:pt x="1813" y="7458"/>
                    <a:pt x="1840" y="7374"/>
                  </a:cubicBezTo>
                  <a:cubicBezTo>
                    <a:pt x="1875" y="7265"/>
                    <a:pt x="1815" y="7149"/>
                    <a:pt x="1703" y="7117"/>
                  </a:cubicBezTo>
                  <a:lnTo>
                    <a:pt x="281" y="6646"/>
                  </a:lnTo>
                  <a:cubicBezTo>
                    <a:pt x="259" y="6638"/>
                    <a:pt x="237" y="6634"/>
                    <a:pt x="216" y="6634"/>
                  </a:cubicBezTo>
                  <a:cubicBezTo>
                    <a:pt x="100" y="6634"/>
                    <a:pt x="0" y="6739"/>
                    <a:pt x="21" y="6864"/>
                  </a:cubicBezTo>
                  <a:lnTo>
                    <a:pt x="257" y="8525"/>
                  </a:lnTo>
                  <a:cubicBezTo>
                    <a:pt x="271" y="8623"/>
                    <a:pt x="355" y="8693"/>
                    <a:pt x="454" y="8697"/>
                  </a:cubicBezTo>
                  <a:lnTo>
                    <a:pt x="482" y="8697"/>
                  </a:lnTo>
                  <a:cubicBezTo>
                    <a:pt x="594" y="8679"/>
                    <a:pt x="668" y="8577"/>
                    <a:pt x="654" y="8468"/>
                  </a:cubicBezTo>
                  <a:lnTo>
                    <a:pt x="521" y="7543"/>
                  </a:lnTo>
                  <a:lnTo>
                    <a:pt x="521" y="7543"/>
                  </a:lnTo>
                  <a:cubicBezTo>
                    <a:pt x="1101" y="8208"/>
                    <a:pt x="1805" y="8753"/>
                    <a:pt x="2593" y="9151"/>
                  </a:cubicBezTo>
                  <a:cubicBezTo>
                    <a:pt x="3569" y="9643"/>
                    <a:pt x="4622" y="9883"/>
                    <a:pt x="5667" y="9883"/>
                  </a:cubicBezTo>
                  <a:cubicBezTo>
                    <a:pt x="7414" y="9883"/>
                    <a:pt x="9139" y="9214"/>
                    <a:pt x="10446" y="7937"/>
                  </a:cubicBezTo>
                  <a:cubicBezTo>
                    <a:pt x="12536" y="5896"/>
                    <a:pt x="13099" y="2754"/>
                    <a:pt x="11850" y="115"/>
                  </a:cubicBezTo>
                  <a:lnTo>
                    <a:pt x="11850" y="108"/>
                  </a:lnTo>
                  <a:cubicBezTo>
                    <a:pt x="11810" y="33"/>
                    <a:pt x="11744" y="1"/>
                    <a:pt x="1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2269399" y="1990746"/>
              <a:ext cx="346452" cy="257386"/>
            </a:xfrm>
            <a:custGeom>
              <a:avLst/>
              <a:gdLst/>
              <a:ahLst/>
              <a:cxnLst/>
              <a:rect l="l" t="t" r="r" b="b"/>
              <a:pathLst>
                <a:path w="13311" h="9889" extrusionOk="0">
                  <a:moveTo>
                    <a:pt x="7641" y="1"/>
                  </a:moveTo>
                  <a:cubicBezTo>
                    <a:pt x="6347" y="1"/>
                    <a:pt x="5043" y="367"/>
                    <a:pt x="3892" y="1122"/>
                  </a:cubicBezTo>
                  <a:cubicBezTo>
                    <a:pt x="1038" y="2994"/>
                    <a:pt x="0" y="6681"/>
                    <a:pt x="1461" y="9767"/>
                  </a:cubicBezTo>
                  <a:cubicBezTo>
                    <a:pt x="1494" y="9843"/>
                    <a:pt x="1568" y="9889"/>
                    <a:pt x="1645" y="9889"/>
                  </a:cubicBezTo>
                  <a:cubicBezTo>
                    <a:pt x="1674" y="9889"/>
                    <a:pt x="1704" y="9882"/>
                    <a:pt x="1732" y="9869"/>
                  </a:cubicBezTo>
                  <a:cubicBezTo>
                    <a:pt x="1837" y="9819"/>
                    <a:pt x="1876" y="9696"/>
                    <a:pt x="1823" y="9594"/>
                  </a:cubicBezTo>
                  <a:cubicBezTo>
                    <a:pt x="1415" y="8736"/>
                    <a:pt x="1200" y="7793"/>
                    <a:pt x="1204" y="6839"/>
                  </a:cubicBezTo>
                  <a:cubicBezTo>
                    <a:pt x="1204" y="4148"/>
                    <a:pt x="2879" y="1738"/>
                    <a:pt x="5405" y="802"/>
                  </a:cubicBezTo>
                  <a:cubicBezTo>
                    <a:pt x="6134" y="531"/>
                    <a:pt x="6890" y="400"/>
                    <a:pt x="7639" y="400"/>
                  </a:cubicBezTo>
                  <a:cubicBezTo>
                    <a:pt x="9480" y="400"/>
                    <a:pt x="11277" y="1192"/>
                    <a:pt x="12523" y="2645"/>
                  </a:cubicBezTo>
                  <a:lnTo>
                    <a:pt x="11731" y="2381"/>
                  </a:lnTo>
                  <a:cubicBezTo>
                    <a:pt x="11710" y="2376"/>
                    <a:pt x="11691" y="2373"/>
                    <a:pt x="11672" y="2373"/>
                  </a:cubicBezTo>
                  <a:cubicBezTo>
                    <a:pt x="11471" y="2373"/>
                    <a:pt x="11389" y="2678"/>
                    <a:pt x="11604" y="2761"/>
                  </a:cubicBezTo>
                  <a:lnTo>
                    <a:pt x="13026" y="3236"/>
                  </a:lnTo>
                  <a:cubicBezTo>
                    <a:pt x="13048" y="3244"/>
                    <a:pt x="13071" y="3248"/>
                    <a:pt x="13093" y="3248"/>
                  </a:cubicBezTo>
                  <a:cubicBezTo>
                    <a:pt x="13211" y="3248"/>
                    <a:pt x="13311" y="3142"/>
                    <a:pt x="13290" y="3015"/>
                  </a:cubicBezTo>
                  <a:lnTo>
                    <a:pt x="13054" y="1358"/>
                  </a:lnTo>
                  <a:cubicBezTo>
                    <a:pt x="13034" y="1244"/>
                    <a:pt x="12947" y="1192"/>
                    <a:pt x="12860" y="1192"/>
                  </a:cubicBezTo>
                  <a:cubicBezTo>
                    <a:pt x="12753" y="1192"/>
                    <a:pt x="12644" y="1272"/>
                    <a:pt x="12660" y="1414"/>
                  </a:cubicBezTo>
                  <a:lnTo>
                    <a:pt x="12790" y="2336"/>
                  </a:lnTo>
                  <a:cubicBezTo>
                    <a:pt x="11448" y="803"/>
                    <a:pt x="9555" y="1"/>
                    <a:pt x="7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2423534" y="2085044"/>
              <a:ext cx="16580" cy="27641"/>
            </a:xfrm>
            <a:custGeom>
              <a:avLst/>
              <a:gdLst/>
              <a:ahLst/>
              <a:cxnLst/>
              <a:rect l="l" t="t" r="r" b="b"/>
              <a:pathLst>
                <a:path w="637" h="1062" extrusionOk="0">
                  <a:moveTo>
                    <a:pt x="426" y="0"/>
                  </a:moveTo>
                  <a:cubicBezTo>
                    <a:pt x="313" y="4"/>
                    <a:pt x="225" y="95"/>
                    <a:pt x="229" y="204"/>
                  </a:cubicBezTo>
                  <a:lnTo>
                    <a:pt x="232" y="574"/>
                  </a:lnTo>
                  <a:lnTo>
                    <a:pt x="84" y="715"/>
                  </a:lnTo>
                  <a:cubicBezTo>
                    <a:pt x="4" y="792"/>
                    <a:pt x="0" y="919"/>
                    <a:pt x="77" y="1000"/>
                  </a:cubicBezTo>
                  <a:cubicBezTo>
                    <a:pt x="115" y="1041"/>
                    <a:pt x="167" y="1061"/>
                    <a:pt x="219" y="1061"/>
                  </a:cubicBezTo>
                  <a:cubicBezTo>
                    <a:pt x="269" y="1061"/>
                    <a:pt x="319" y="1043"/>
                    <a:pt x="359" y="1007"/>
                  </a:cubicBezTo>
                  <a:lnTo>
                    <a:pt x="570" y="806"/>
                  </a:lnTo>
                  <a:cubicBezTo>
                    <a:pt x="612" y="767"/>
                    <a:pt x="637" y="711"/>
                    <a:pt x="637" y="655"/>
                  </a:cubicBezTo>
                  <a:lnTo>
                    <a:pt x="630" y="197"/>
                  </a:lnTo>
                  <a:cubicBezTo>
                    <a:pt x="626" y="88"/>
                    <a:pt x="53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2321584" y="2035279"/>
              <a:ext cx="289244" cy="266912"/>
            </a:xfrm>
            <a:custGeom>
              <a:avLst/>
              <a:gdLst/>
              <a:ahLst/>
              <a:cxnLst/>
              <a:rect l="l" t="t" r="r" b="b"/>
              <a:pathLst>
                <a:path w="11113" h="10255" extrusionOk="0">
                  <a:moveTo>
                    <a:pt x="3857" y="3932"/>
                  </a:moveTo>
                  <a:lnTo>
                    <a:pt x="4128" y="3964"/>
                  </a:lnTo>
                  <a:cubicBezTo>
                    <a:pt x="4145" y="3965"/>
                    <a:pt x="4161" y="3966"/>
                    <a:pt x="4177" y="3966"/>
                  </a:cubicBezTo>
                  <a:cubicBezTo>
                    <a:pt x="4205" y="3966"/>
                    <a:pt x="4233" y="3963"/>
                    <a:pt x="4262" y="3957"/>
                  </a:cubicBezTo>
                  <a:lnTo>
                    <a:pt x="4262" y="3957"/>
                  </a:lnTo>
                  <a:lnTo>
                    <a:pt x="4051" y="4421"/>
                  </a:lnTo>
                  <a:lnTo>
                    <a:pt x="3709" y="4323"/>
                  </a:lnTo>
                  <a:lnTo>
                    <a:pt x="3857" y="3932"/>
                  </a:lnTo>
                  <a:close/>
                  <a:moveTo>
                    <a:pt x="5194" y="3834"/>
                  </a:moveTo>
                  <a:lnTo>
                    <a:pt x="5588" y="4316"/>
                  </a:lnTo>
                  <a:lnTo>
                    <a:pt x="5546" y="4453"/>
                  </a:lnTo>
                  <a:cubicBezTo>
                    <a:pt x="5504" y="4558"/>
                    <a:pt x="5560" y="4678"/>
                    <a:pt x="5666" y="4713"/>
                  </a:cubicBezTo>
                  <a:cubicBezTo>
                    <a:pt x="5688" y="4721"/>
                    <a:pt x="5710" y="4725"/>
                    <a:pt x="5732" y="4725"/>
                  </a:cubicBezTo>
                  <a:cubicBezTo>
                    <a:pt x="5818" y="4725"/>
                    <a:pt x="5898" y="4667"/>
                    <a:pt x="5926" y="4579"/>
                  </a:cubicBezTo>
                  <a:lnTo>
                    <a:pt x="5975" y="4428"/>
                  </a:lnTo>
                  <a:cubicBezTo>
                    <a:pt x="6018" y="4308"/>
                    <a:pt x="5993" y="4175"/>
                    <a:pt x="5912" y="4076"/>
                  </a:cubicBezTo>
                  <a:lnTo>
                    <a:pt x="5806" y="3946"/>
                  </a:lnTo>
                  <a:lnTo>
                    <a:pt x="6158" y="4213"/>
                  </a:lnTo>
                  <a:cubicBezTo>
                    <a:pt x="6193" y="4241"/>
                    <a:pt x="6235" y="4255"/>
                    <a:pt x="6276" y="4255"/>
                  </a:cubicBezTo>
                  <a:cubicBezTo>
                    <a:pt x="6304" y="4255"/>
                    <a:pt x="6331" y="4249"/>
                    <a:pt x="6355" y="4238"/>
                  </a:cubicBezTo>
                  <a:lnTo>
                    <a:pt x="6609" y="4133"/>
                  </a:lnTo>
                  <a:lnTo>
                    <a:pt x="6764" y="4308"/>
                  </a:lnTo>
                  <a:cubicBezTo>
                    <a:pt x="6801" y="4352"/>
                    <a:pt x="6855" y="4377"/>
                    <a:pt x="6911" y="4377"/>
                  </a:cubicBezTo>
                  <a:cubicBezTo>
                    <a:pt x="6918" y="4377"/>
                    <a:pt x="6925" y="4376"/>
                    <a:pt x="6932" y="4375"/>
                  </a:cubicBezTo>
                  <a:lnTo>
                    <a:pt x="7425" y="4333"/>
                  </a:lnTo>
                  <a:lnTo>
                    <a:pt x="7443" y="4421"/>
                  </a:lnTo>
                  <a:cubicBezTo>
                    <a:pt x="7460" y="4506"/>
                    <a:pt x="7400" y="4583"/>
                    <a:pt x="7316" y="4586"/>
                  </a:cubicBezTo>
                  <a:lnTo>
                    <a:pt x="6461" y="4657"/>
                  </a:lnTo>
                  <a:cubicBezTo>
                    <a:pt x="6267" y="4671"/>
                    <a:pt x="6123" y="4836"/>
                    <a:pt x="6134" y="5030"/>
                  </a:cubicBezTo>
                  <a:lnTo>
                    <a:pt x="5567" y="4840"/>
                  </a:lnTo>
                  <a:cubicBezTo>
                    <a:pt x="5553" y="4836"/>
                    <a:pt x="5543" y="4822"/>
                    <a:pt x="5539" y="4808"/>
                  </a:cubicBezTo>
                  <a:cubicBezTo>
                    <a:pt x="5504" y="4593"/>
                    <a:pt x="5321" y="4435"/>
                    <a:pt x="5103" y="4435"/>
                  </a:cubicBezTo>
                  <a:lnTo>
                    <a:pt x="5092" y="4435"/>
                  </a:lnTo>
                  <a:lnTo>
                    <a:pt x="4476" y="4449"/>
                  </a:lnTo>
                  <a:lnTo>
                    <a:pt x="4656" y="4052"/>
                  </a:lnTo>
                  <a:cubicBezTo>
                    <a:pt x="4674" y="4016"/>
                    <a:pt x="4705" y="3988"/>
                    <a:pt x="4740" y="3978"/>
                  </a:cubicBezTo>
                  <a:lnTo>
                    <a:pt x="5194" y="3834"/>
                  </a:lnTo>
                  <a:close/>
                  <a:moveTo>
                    <a:pt x="9857" y="4520"/>
                  </a:moveTo>
                  <a:cubicBezTo>
                    <a:pt x="9892" y="4520"/>
                    <a:pt x="9927" y="4532"/>
                    <a:pt x="9955" y="4558"/>
                  </a:cubicBezTo>
                  <a:lnTo>
                    <a:pt x="10359" y="4956"/>
                  </a:lnTo>
                  <a:cubicBezTo>
                    <a:pt x="10363" y="5076"/>
                    <a:pt x="10363" y="5199"/>
                    <a:pt x="10359" y="5318"/>
                  </a:cubicBezTo>
                  <a:cubicBezTo>
                    <a:pt x="10310" y="6504"/>
                    <a:pt x="9818" y="7630"/>
                    <a:pt x="8977" y="8467"/>
                  </a:cubicBezTo>
                  <a:cubicBezTo>
                    <a:pt x="8850" y="8597"/>
                    <a:pt x="8716" y="8717"/>
                    <a:pt x="8572" y="8830"/>
                  </a:cubicBezTo>
                  <a:cubicBezTo>
                    <a:pt x="8646" y="8724"/>
                    <a:pt x="8709" y="8612"/>
                    <a:pt x="8758" y="8495"/>
                  </a:cubicBezTo>
                  <a:lnTo>
                    <a:pt x="9680" y="6367"/>
                  </a:lnTo>
                  <a:cubicBezTo>
                    <a:pt x="9738" y="6235"/>
                    <a:pt x="9640" y="6088"/>
                    <a:pt x="9499" y="6088"/>
                  </a:cubicBezTo>
                  <a:cubicBezTo>
                    <a:pt x="9493" y="6088"/>
                    <a:pt x="9486" y="6088"/>
                    <a:pt x="9480" y="6089"/>
                  </a:cubicBezTo>
                  <a:lnTo>
                    <a:pt x="9392" y="6092"/>
                  </a:lnTo>
                  <a:lnTo>
                    <a:pt x="9891" y="5100"/>
                  </a:lnTo>
                  <a:cubicBezTo>
                    <a:pt x="9976" y="4935"/>
                    <a:pt x="9923" y="4734"/>
                    <a:pt x="9772" y="4629"/>
                  </a:cubicBezTo>
                  <a:lnTo>
                    <a:pt x="9730" y="4601"/>
                  </a:lnTo>
                  <a:lnTo>
                    <a:pt x="9740" y="4583"/>
                  </a:lnTo>
                  <a:cubicBezTo>
                    <a:pt x="9766" y="4541"/>
                    <a:pt x="9811" y="4520"/>
                    <a:pt x="9857" y="4520"/>
                  </a:cubicBezTo>
                  <a:close/>
                  <a:moveTo>
                    <a:pt x="5635" y="1"/>
                  </a:moveTo>
                  <a:cubicBezTo>
                    <a:pt x="4318" y="1"/>
                    <a:pt x="3006" y="506"/>
                    <a:pt x="2010" y="1504"/>
                  </a:cubicBezTo>
                  <a:cubicBezTo>
                    <a:pt x="131" y="3383"/>
                    <a:pt x="1" y="6384"/>
                    <a:pt x="1707" y="8422"/>
                  </a:cubicBezTo>
                  <a:cubicBezTo>
                    <a:pt x="1752" y="8474"/>
                    <a:pt x="1806" y="8496"/>
                    <a:pt x="1858" y="8496"/>
                  </a:cubicBezTo>
                  <a:cubicBezTo>
                    <a:pt x="2006" y="8496"/>
                    <a:pt x="2142" y="8316"/>
                    <a:pt x="2017" y="8165"/>
                  </a:cubicBezTo>
                  <a:cubicBezTo>
                    <a:pt x="856" y="6782"/>
                    <a:pt x="585" y="4864"/>
                    <a:pt x="1313" y="3218"/>
                  </a:cubicBezTo>
                  <a:cubicBezTo>
                    <a:pt x="2042" y="1568"/>
                    <a:pt x="3643" y="480"/>
                    <a:pt x="5441" y="407"/>
                  </a:cubicBezTo>
                  <a:cubicBezTo>
                    <a:pt x="5506" y="404"/>
                    <a:pt x="5572" y="403"/>
                    <a:pt x="5638" y="403"/>
                  </a:cubicBezTo>
                  <a:cubicBezTo>
                    <a:pt x="5840" y="403"/>
                    <a:pt x="6044" y="415"/>
                    <a:pt x="6243" y="442"/>
                  </a:cubicBezTo>
                  <a:lnTo>
                    <a:pt x="6514" y="776"/>
                  </a:lnTo>
                  <a:lnTo>
                    <a:pt x="6401" y="1040"/>
                  </a:lnTo>
                  <a:lnTo>
                    <a:pt x="6239" y="744"/>
                  </a:lnTo>
                  <a:cubicBezTo>
                    <a:pt x="6201" y="681"/>
                    <a:pt x="6134" y="642"/>
                    <a:pt x="6063" y="642"/>
                  </a:cubicBezTo>
                  <a:lnTo>
                    <a:pt x="5419" y="642"/>
                  </a:lnTo>
                  <a:cubicBezTo>
                    <a:pt x="5346" y="642"/>
                    <a:pt x="5279" y="684"/>
                    <a:pt x="5244" y="748"/>
                  </a:cubicBezTo>
                  <a:lnTo>
                    <a:pt x="4793" y="1610"/>
                  </a:lnTo>
                  <a:cubicBezTo>
                    <a:pt x="4663" y="1860"/>
                    <a:pt x="4828" y="2159"/>
                    <a:pt x="5110" y="2183"/>
                  </a:cubicBezTo>
                  <a:lnTo>
                    <a:pt x="5469" y="2215"/>
                  </a:lnTo>
                  <a:cubicBezTo>
                    <a:pt x="5472" y="2215"/>
                    <a:pt x="5476" y="2215"/>
                    <a:pt x="5479" y="2215"/>
                  </a:cubicBezTo>
                  <a:cubicBezTo>
                    <a:pt x="5546" y="2215"/>
                    <a:pt x="5608" y="2184"/>
                    <a:pt x="5648" y="2131"/>
                  </a:cubicBezTo>
                  <a:lnTo>
                    <a:pt x="5785" y="1937"/>
                  </a:lnTo>
                  <a:lnTo>
                    <a:pt x="5856" y="2029"/>
                  </a:lnTo>
                  <a:lnTo>
                    <a:pt x="5810" y="2373"/>
                  </a:lnTo>
                  <a:lnTo>
                    <a:pt x="5194" y="2461"/>
                  </a:lnTo>
                  <a:cubicBezTo>
                    <a:pt x="5163" y="2468"/>
                    <a:pt x="5131" y="2479"/>
                    <a:pt x="5106" y="2500"/>
                  </a:cubicBezTo>
                  <a:lnTo>
                    <a:pt x="4315" y="3081"/>
                  </a:lnTo>
                  <a:cubicBezTo>
                    <a:pt x="4276" y="3109"/>
                    <a:pt x="4248" y="3147"/>
                    <a:pt x="4237" y="3197"/>
                  </a:cubicBezTo>
                  <a:lnTo>
                    <a:pt x="4149" y="3559"/>
                  </a:lnTo>
                  <a:lnTo>
                    <a:pt x="3878" y="3524"/>
                  </a:lnTo>
                  <a:cubicBezTo>
                    <a:pt x="3863" y="3522"/>
                    <a:pt x="3848" y="3521"/>
                    <a:pt x="3833" y="3521"/>
                  </a:cubicBezTo>
                  <a:cubicBezTo>
                    <a:pt x="3681" y="3521"/>
                    <a:pt x="3542" y="3616"/>
                    <a:pt x="3488" y="3763"/>
                  </a:cubicBezTo>
                  <a:lnTo>
                    <a:pt x="3322" y="4210"/>
                  </a:lnTo>
                  <a:cubicBezTo>
                    <a:pt x="3249" y="4411"/>
                    <a:pt x="3361" y="4632"/>
                    <a:pt x="3569" y="4692"/>
                  </a:cubicBezTo>
                  <a:lnTo>
                    <a:pt x="3572" y="4692"/>
                  </a:lnTo>
                  <a:lnTo>
                    <a:pt x="3569" y="4696"/>
                  </a:lnTo>
                  <a:cubicBezTo>
                    <a:pt x="3379" y="4780"/>
                    <a:pt x="3256" y="4963"/>
                    <a:pt x="3245" y="5171"/>
                  </a:cubicBezTo>
                  <a:lnTo>
                    <a:pt x="3242" y="5269"/>
                  </a:lnTo>
                  <a:lnTo>
                    <a:pt x="2679" y="5909"/>
                  </a:lnTo>
                  <a:cubicBezTo>
                    <a:pt x="2594" y="6008"/>
                    <a:pt x="2548" y="6135"/>
                    <a:pt x="2548" y="6265"/>
                  </a:cubicBezTo>
                  <a:lnTo>
                    <a:pt x="2548" y="7014"/>
                  </a:lnTo>
                  <a:cubicBezTo>
                    <a:pt x="2548" y="7208"/>
                    <a:pt x="2626" y="7391"/>
                    <a:pt x="2767" y="7524"/>
                  </a:cubicBezTo>
                  <a:lnTo>
                    <a:pt x="3301" y="8042"/>
                  </a:lnTo>
                  <a:cubicBezTo>
                    <a:pt x="3417" y="8154"/>
                    <a:pt x="3569" y="8225"/>
                    <a:pt x="3731" y="8239"/>
                  </a:cubicBezTo>
                  <a:lnTo>
                    <a:pt x="5310" y="8376"/>
                  </a:lnTo>
                  <a:lnTo>
                    <a:pt x="5303" y="8425"/>
                  </a:lnTo>
                  <a:cubicBezTo>
                    <a:pt x="5279" y="8615"/>
                    <a:pt x="5363" y="8809"/>
                    <a:pt x="5518" y="8925"/>
                  </a:cubicBezTo>
                  <a:lnTo>
                    <a:pt x="5796" y="9132"/>
                  </a:lnTo>
                  <a:lnTo>
                    <a:pt x="5778" y="9192"/>
                  </a:lnTo>
                  <a:cubicBezTo>
                    <a:pt x="5715" y="9400"/>
                    <a:pt x="5778" y="9625"/>
                    <a:pt x="5944" y="9762"/>
                  </a:cubicBezTo>
                  <a:lnTo>
                    <a:pt x="6025" y="9836"/>
                  </a:lnTo>
                  <a:cubicBezTo>
                    <a:pt x="5961" y="9840"/>
                    <a:pt x="5894" y="9843"/>
                    <a:pt x="5828" y="9847"/>
                  </a:cubicBezTo>
                  <a:cubicBezTo>
                    <a:pt x="5761" y="9849"/>
                    <a:pt x="5695" y="9851"/>
                    <a:pt x="5629" y="9851"/>
                  </a:cubicBezTo>
                  <a:cubicBezTo>
                    <a:pt x="4523" y="9851"/>
                    <a:pt x="3448" y="9463"/>
                    <a:pt x="2598" y="8749"/>
                  </a:cubicBezTo>
                  <a:cubicBezTo>
                    <a:pt x="2555" y="8713"/>
                    <a:pt x="2510" y="8698"/>
                    <a:pt x="2468" y="8698"/>
                  </a:cubicBezTo>
                  <a:cubicBezTo>
                    <a:pt x="2306" y="8698"/>
                    <a:pt x="2176" y="8918"/>
                    <a:pt x="2341" y="9055"/>
                  </a:cubicBezTo>
                  <a:cubicBezTo>
                    <a:pt x="3263" y="9832"/>
                    <a:pt x="4427" y="10255"/>
                    <a:pt x="5634" y="10255"/>
                  </a:cubicBezTo>
                  <a:cubicBezTo>
                    <a:pt x="5704" y="10255"/>
                    <a:pt x="5775" y="10255"/>
                    <a:pt x="5845" y="10251"/>
                  </a:cubicBezTo>
                  <a:cubicBezTo>
                    <a:pt x="7798" y="10170"/>
                    <a:pt x="9533" y="8988"/>
                    <a:pt x="10324" y="7201"/>
                  </a:cubicBezTo>
                  <a:cubicBezTo>
                    <a:pt x="11112" y="5413"/>
                    <a:pt x="10817" y="3330"/>
                    <a:pt x="9561" y="1835"/>
                  </a:cubicBezTo>
                  <a:cubicBezTo>
                    <a:pt x="9516" y="1781"/>
                    <a:pt x="9462" y="1759"/>
                    <a:pt x="9410" y="1759"/>
                  </a:cubicBezTo>
                  <a:cubicBezTo>
                    <a:pt x="9262" y="1759"/>
                    <a:pt x="9127" y="1941"/>
                    <a:pt x="9255" y="2092"/>
                  </a:cubicBezTo>
                  <a:cubicBezTo>
                    <a:pt x="9793" y="2732"/>
                    <a:pt x="10152" y="3506"/>
                    <a:pt x="10293" y="4333"/>
                  </a:cubicBezTo>
                  <a:lnTo>
                    <a:pt x="10233" y="4277"/>
                  </a:lnTo>
                  <a:cubicBezTo>
                    <a:pt x="10126" y="4171"/>
                    <a:pt x="9988" y="4120"/>
                    <a:pt x="9852" y="4120"/>
                  </a:cubicBezTo>
                  <a:cubicBezTo>
                    <a:pt x="9674" y="4120"/>
                    <a:pt x="9499" y="4207"/>
                    <a:pt x="9395" y="4372"/>
                  </a:cubicBezTo>
                  <a:lnTo>
                    <a:pt x="9360" y="4428"/>
                  </a:lnTo>
                  <a:cubicBezTo>
                    <a:pt x="9356" y="4428"/>
                    <a:pt x="9351" y="4428"/>
                    <a:pt x="9347" y="4428"/>
                  </a:cubicBezTo>
                  <a:cubicBezTo>
                    <a:pt x="9257" y="4428"/>
                    <a:pt x="9170" y="4463"/>
                    <a:pt x="9103" y="4527"/>
                  </a:cubicBezTo>
                  <a:lnTo>
                    <a:pt x="8839" y="4213"/>
                  </a:lnTo>
                  <a:cubicBezTo>
                    <a:pt x="8795" y="4161"/>
                    <a:pt x="8741" y="4139"/>
                    <a:pt x="8690" y="4139"/>
                  </a:cubicBezTo>
                  <a:cubicBezTo>
                    <a:pt x="8541" y="4139"/>
                    <a:pt x="8405" y="4320"/>
                    <a:pt x="8533" y="4474"/>
                  </a:cubicBezTo>
                  <a:lnTo>
                    <a:pt x="8934" y="4949"/>
                  </a:lnTo>
                  <a:cubicBezTo>
                    <a:pt x="8975" y="4997"/>
                    <a:pt x="9032" y="5022"/>
                    <a:pt x="9089" y="5022"/>
                  </a:cubicBezTo>
                  <a:cubicBezTo>
                    <a:pt x="9140" y="5022"/>
                    <a:pt x="9190" y="5003"/>
                    <a:pt x="9230" y="4963"/>
                  </a:cubicBezTo>
                  <a:lnTo>
                    <a:pt x="9357" y="4836"/>
                  </a:lnTo>
                  <a:lnTo>
                    <a:pt x="9522" y="4942"/>
                  </a:lnTo>
                  <a:lnTo>
                    <a:pt x="8924" y="6131"/>
                  </a:lnTo>
                  <a:lnTo>
                    <a:pt x="8892" y="6131"/>
                  </a:lnTo>
                  <a:cubicBezTo>
                    <a:pt x="8888" y="6131"/>
                    <a:pt x="8885" y="6131"/>
                    <a:pt x="8881" y="6131"/>
                  </a:cubicBezTo>
                  <a:cubicBezTo>
                    <a:pt x="8839" y="6131"/>
                    <a:pt x="8802" y="6114"/>
                    <a:pt x="8776" y="6082"/>
                  </a:cubicBezTo>
                  <a:lnTo>
                    <a:pt x="7984" y="5114"/>
                  </a:lnTo>
                  <a:cubicBezTo>
                    <a:pt x="7939" y="5052"/>
                    <a:pt x="7881" y="5026"/>
                    <a:pt x="7825" y="5026"/>
                  </a:cubicBezTo>
                  <a:cubicBezTo>
                    <a:pt x="7673" y="5026"/>
                    <a:pt x="7531" y="5216"/>
                    <a:pt x="7675" y="5368"/>
                  </a:cubicBezTo>
                  <a:lnTo>
                    <a:pt x="8466" y="6335"/>
                  </a:lnTo>
                  <a:cubicBezTo>
                    <a:pt x="8572" y="6463"/>
                    <a:pt x="8726" y="6533"/>
                    <a:pt x="8889" y="6533"/>
                  </a:cubicBezTo>
                  <a:cubicBezTo>
                    <a:pt x="8901" y="6533"/>
                    <a:pt x="8912" y="6533"/>
                    <a:pt x="8924" y="6532"/>
                  </a:cubicBezTo>
                  <a:lnTo>
                    <a:pt x="9181" y="6511"/>
                  </a:lnTo>
                  <a:lnTo>
                    <a:pt x="9181" y="6511"/>
                  </a:lnTo>
                  <a:lnTo>
                    <a:pt x="8393" y="8337"/>
                  </a:lnTo>
                  <a:cubicBezTo>
                    <a:pt x="8336" y="8471"/>
                    <a:pt x="8259" y="8594"/>
                    <a:pt x="8167" y="8703"/>
                  </a:cubicBezTo>
                  <a:lnTo>
                    <a:pt x="7538" y="9456"/>
                  </a:lnTo>
                  <a:cubicBezTo>
                    <a:pt x="7221" y="9597"/>
                    <a:pt x="6890" y="9699"/>
                    <a:pt x="6552" y="9766"/>
                  </a:cubicBezTo>
                  <a:lnTo>
                    <a:pt x="6204" y="9463"/>
                  </a:lnTo>
                  <a:cubicBezTo>
                    <a:pt x="6162" y="9428"/>
                    <a:pt x="6144" y="9368"/>
                    <a:pt x="6162" y="9315"/>
                  </a:cubicBezTo>
                  <a:lnTo>
                    <a:pt x="6222" y="9122"/>
                  </a:lnTo>
                  <a:cubicBezTo>
                    <a:pt x="6246" y="9037"/>
                    <a:pt x="6218" y="8949"/>
                    <a:pt x="6151" y="8900"/>
                  </a:cubicBezTo>
                  <a:lnTo>
                    <a:pt x="5757" y="8608"/>
                  </a:lnTo>
                  <a:cubicBezTo>
                    <a:pt x="5719" y="8576"/>
                    <a:pt x="5697" y="8531"/>
                    <a:pt x="5704" y="8478"/>
                  </a:cubicBezTo>
                  <a:lnTo>
                    <a:pt x="5736" y="8225"/>
                  </a:lnTo>
                  <a:cubicBezTo>
                    <a:pt x="5750" y="8108"/>
                    <a:pt x="5666" y="8006"/>
                    <a:pt x="5553" y="7999"/>
                  </a:cubicBezTo>
                  <a:lnTo>
                    <a:pt x="3766" y="7845"/>
                  </a:lnTo>
                  <a:cubicBezTo>
                    <a:pt x="3695" y="7838"/>
                    <a:pt x="3629" y="7809"/>
                    <a:pt x="3579" y="7760"/>
                  </a:cubicBezTo>
                  <a:lnTo>
                    <a:pt x="3044" y="7243"/>
                  </a:lnTo>
                  <a:cubicBezTo>
                    <a:pt x="2985" y="7183"/>
                    <a:pt x="2949" y="7106"/>
                    <a:pt x="2949" y="7021"/>
                  </a:cubicBezTo>
                  <a:lnTo>
                    <a:pt x="2949" y="6272"/>
                  </a:lnTo>
                  <a:cubicBezTo>
                    <a:pt x="2949" y="6240"/>
                    <a:pt x="2960" y="6205"/>
                    <a:pt x="2985" y="6180"/>
                  </a:cubicBezTo>
                  <a:lnTo>
                    <a:pt x="3593" y="5484"/>
                  </a:lnTo>
                  <a:cubicBezTo>
                    <a:pt x="3622" y="5452"/>
                    <a:pt x="3639" y="5406"/>
                    <a:pt x="3643" y="5361"/>
                  </a:cubicBezTo>
                  <a:lnTo>
                    <a:pt x="3650" y="5192"/>
                  </a:lnTo>
                  <a:cubicBezTo>
                    <a:pt x="3650" y="5139"/>
                    <a:pt x="3681" y="5090"/>
                    <a:pt x="3731" y="5068"/>
                  </a:cubicBezTo>
                  <a:lnTo>
                    <a:pt x="4209" y="4857"/>
                  </a:lnTo>
                  <a:lnTo>
                    <a:pt x="5103" y="4836"/>
                  </a:lnTo>
                  <a:cubicBezTo>
                    <a:pt x="5124" y="4836"/>
                    <a:pt x="5141" y="4854"/>
                    <a:pt x="5145" y="4871"/>
                  </a:cubicBezTo>
                  <a:cubicBezTo>
                    <a:pt x="5170" y="5037"/>
                    <a:pt x="5286" y="5171"/>
                    <a:pt x="5441" y="5220"/>
                  </a:cubicBezTo>
                  <a:lnTo>
                    <a:pt x="6081" y="5434"/>
                  </a:lnTo>
                  <a:cubicBezTo>
                    <a:pt x="6121" y="5448"/>
                    <a:pt x="6160" y="5455"/>
                    <a:pt x="6199" y="5455"/>
                  </a:cubicBezTo>
                  <a:cubicBezTo>
                    <a:pt x="6403" y="5455"/>
                    <a:pt x="6575" y="5273"/>
                    <a:pt x="6545" y="5051"/>
                  </a:cubicBezTo>
                  <a:lnTo>
                    <a:pt x="7348" y="4988"/>
                  </a:lnTo>
                  <a:cubicBezTo>
                    <a:pt x="7671" y="4963"/>
                    <a:pt x="7900" y="4664"/>
                    <a:pt x="7837" y="4344"/>
                  </a:cubicBezTo>
                  <a:lnTo>
                    <a:pt x="7812" y="4231"/>
                  </a:lnTo>
                  <a:cubicBezTo>
                    <a:pt x="7779" y="4059"/>
                    <a:pt x="7625" y="3934"/>
                    <a:pt x="7452" y="3934"/>
                  </a:cubicBezTo>
                  <a:cubicBezTo>
                    <a:pt x="7441" y="3934"/>
                    <a:pt x="7429" y="3934"/>
                    <a:pt x="7418" y="3936"/>
                  </a:cubicBezTo>
                  <a:lnTo>
                    <a:pt x="6996" y="3971"/>
                  </a:lnTo>
                  <a:lnTo>
                    <a:pt x="6932" y="3900"/>
                  </a:lnTo>
                  <a:lnTo>
                    <a:pt x="7488" y="3344"/>
                  </a:lnTo>
                  <a:cubicBezTo>
                    <a:pt x="7634" y="3198"/>
                    <a:pt x="7500" y="2998"/>
                    <a:pt x="7345" y="2998"/>
                  </a:cubicBezTo>
                  <a:cubicBezTo>
                    <a:pt x="7298" y="2998"/>
                    <a:pt x="7250" y="3016"/>
                    <a:pt x="7207" y="3059"/>
                  </a:cubicBezTo>
                  <a:lnTo>
                    <a:pt x="6531" y="3731"/>
                  </a:lnTo>
                  <a:lnTo>
                    <a:pt x="6306" y="3826"/>
                  </a:lnTo>
                  <a:lnTo>
                    <a:pt x="5676" y="3348"/>
                  </a:lnTo>
                  <a:cubicBezTo>
                    <a:pt x="5641" y="3320"/>
                    <a:pt x="5598" y="3306"/>
                    <a:pt x="5556" y="3306"/>
                  </a:cubicBezTo>
                  <a:cubicBezTo>
                    <a:pt x="5534" y="3306"/>
                    <a:pt x="5513" y="3309"/>
                    <a:pt x="5493" y="3316"/>
                  </a:cubicBezTo>
                  <a:lnTo>
                    <a:pt x="4617" y="3594"/>
                  </a:lnTo>
                  <a:cubicBezTo>
                    <a:pt x="4593" y="3601"/>
                    <a:pt x="4568" y="3612"/>
                    <a:pt x="4543" y="3626"/>
                  </a:cubicBezTo>
                  <a:lnTo>
                    <a:pt x="4607" y="3362"/>
                  </a:lnTo>
                  <a:lnTo>
                    <a:pt x="5300" y="2855"/>
                  </a:lnTo>
                  <a:lnTo>
                    <a:pt x="6014" y="2750"/>
                  </a:lnTo>
                  <a:cubicBezTo>
                    <a:pt x="6102" y="2736"/>
                    <a:pt x="6172" y="2669"/>
                    <a:pt x="6183" y="2581"/>
                  </a:cubicBezTo>
                  <a:lnTo>
                    <a:pt x="6264" y="2004"/>
                  </a:lnTo>
                  <a:cubicBezTo>
                    <a:pt x="6271" y="1948"/>
                    <a:pt x="6257" y="1895"/>
                    <a:pt x="6222" y="1853"/>
                  </a:cubicBezTo>
                  <a:lnTo>
                    <a:pt x="5930" y="1480"/>
                  </a:lnTo>
                  <a:cubicBezTo>
                    <a:pt x="5889" y="1429"/>
                    <a:pt x="5832" y="1404"/>
                    <a:pt x="5774" y="1404"/>
                  </a:cubicBezTo>
                  <a:cubicBezTo>
                    <a:pt x="5712" y="1404"/>
                    <a:pt x="5650" y="1433"/>
                    <a:pt x="5609" y="1490"/>
                  </a:cubicBezTo>
                  <a:lnTo>
                    <a:pt x="5384" y="1810"/>
                  </a:lnTo>
                  <a:lnTo>
                    <a:pt x="5152" y="1789"/>
                  </a:lnTo>
                  <a:lnTo>
                    <a:pt x="5539" y="1047"/>
                  </a:lnTo>
                  <a:lnTo>
                    <a:pt x="5944" y="1047"/>
                  </a:lnTo>
                  <a:lnTo>
                    <a:pt x="6250" y="1596"/>
                  </a:lnTo>
                  <a:cubicBezTo>
                    <a:pt x="6288" y="1664"/>
                    <a:pt x="6356" y="1698"/>
                    <a:pt x="6424" y="1698"/>
                  </a:cubicBezTo>
                  <a:cubicBezTo>
                    <a:pt x="6499" y="1698"/>
                    <a:pt x="6574" y="1657"/>
                    <a:pt x="6609" y="1578"/>
                  </a:cubicBezTo>
                  <a:lnTo>
                    <a:pt x="6890" y="917"/>
                  </a:lnTo>
                  <a:cubicBezTo>
                    <a:pt x="6939" y="801"/>
                    <a:pt x="6925" y="667"/>
                    <a:pt x="6855" y="561"/>
                  </a:cubicBezTo>
                  <a:lnTo>
                    <a:pt x="6855" y="561"/>
                  </a:lnTo>
                  <a:cubicBezTo>
                    <a:pt x="7523" y="741"/>
                    <a:pt x="8143" y="1064"/>
                    <a:pt x="8671" y="1508"/>
                  </a:cubicBezTo>
                  <a:cubicBezTo>
                    <a:pt x="8713" y="1544"/>
                    <a:pt x="8758" y="1559"/>
                    <a:pt x="8800" y="1559"/>
                  </a:cubicBezTo>
                  <a:cubicBezTo>
                    <a:pt x="8963" y="1559"/>
                    <a:pt x="9092" y="1338"/>
                    <a:pt x="8927" y="1202"/>
                  </a:cubicBezTo>
                  <a:cubicBezTo>
                    <a:pt x="7972" y="398"/>
                    <a:pt x="6802" y="1"/>
                    <a:pt x="5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31"/>
          <p:cNvGrpSpPr/>
          <p:nvPr/>
        </p:nvGrpSpPr>
        <p:grpSpPr>
          <a:xfrm>
            <a:off x="8359586" y="2003333"/>
            <a:ext cx="346921" cy="343953"/>
            <a:chOff x="2419469" y="1896399"/>
            <a:chExt cx="346921" cy="343953"/>
          </a:xfrm>
        </p:grpSpPr>
        <p:sp>
          <p:nvSpPr>
            <p:cNvPr id="669" name="Google Shape;669;p31"/>
            <p:cNvSpPr/>
            <p:nvPr/>
          </p:nvSpPr>
          <p:spPr>
            <a:xfrm>
              <a:off x="2667173" y="2079997"/>
              <a:ext cx="40421" cy="39770"/>
            </a:xfrm>
            <a:custGeom>
              <a:avLst/>
              <a:gdLst/>
              <a:ahLst/>
              <a:cxnLst/>
              <a:rect l="l" t="t" r="r" b="b"/>
              <a:pathLst>
                <a:path w="1553" h="1528" extrusionOk="0">
                  <a:moveTo>
                    <a:pt x="1" y="0"/>
                  </a:moveTo>
                  <a:lnTo>
                    <a:pt x="989" y="1527"/>
                  </a:lnTo>
                  <a:lnTo>
                    <a:pt x="1552" y="1527"/>
                  </a:lnTo>
                  <a:cubicBezTo>
                    <a:pt x="1552" y="683"/>
                    <a:pt x="84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2626882" y="2079997"/>
              <a:ext cx="66058" cy="39848"/>
            </a:xfrm>
            <a:custGeom>
              <a:avLst/>
              <a:gdLst/>
              <a:ahLst/>
              <a:cxnLst/>
              <a:rect l="l" t="t" r="r" b="b"/>
              <a:pathLst>
                <a:path w="2538" h="1531" extrusionOk="0">
                  <a:moveTo>
                    <a:pt x="1549" y="0"/>
                  </a:moveTo>
                  <a:cubicBezTo>
                    <a:pt x="704" y="0"/>
                    <a:pt x="1" y="683"/>
                    <a:pt x="1" y="1531"/>
                  </a:cubicBezTo>
                  <a:lnTo>
                    <a:pt x="2537" y="1531"/>
                  </a:lnTo>
                  <a:cubicBezTo>
                    <a:pt x="2537" y="683"/>
                    <a:pt x="2087" y="0"/>
                    <a:pt x="1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2666730" y="2014044"/>
              <a:ext cx="21993" cy="43986"/>
            </a:xfrm>
            <a:custGeom>
              <a:avLst/>
              <a:gdLst/>
              <a:ahLst/>
              <a:cxnLst/>
              <a:rect l="l" t="t" r="r" b="b"/>
              <a:pathLst>
                <a:path w="845" h="1690" extrusionOk="0">
                  <a:moveTo>
                    <a:pt x="0" y="1"/>
                  </a:moveTo>
                  <a:lnTo>
                    <a:pt x="0" y="1690"/>
                  </a:lnTo>
                  <a:cubicBezTo>
                    <a:pt x="465" y="1690"/>
                    <a:pt x="845" y="1310"/>
                    <a:pt x="845" y="845"/>
                  </a:cubicBezTo>
                  <a:cubicBezTo>
                    <a:pt x="845" y="381"/>
                    <a:pt x="465"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2518556" y="2079997"/>
              <a:ext cx="40317" cy="39770"/>
            </a:xfrm>
            <a:custGeom>
              <a:avLst/>
              <a:gdLst/>
              <a:ahLst/>
              <a:cxnLst/>
              <a:rect l="l" t="t" r="r" b="b"/>
              <a:pathLst>
                <a:path w="1549" h="1528" extrusionOk="0">
                  <a:moveTo>
                    <a:pt x="0" y="0"/>
                  </a:moveTo>
                  <a:lnTo>
                    <a:pt x="985" y="1527"/>
                  </a:lnTo>
                  <a:lnTo>
                    <a:pt x="1548" y="1527"/>
                  </a:lnTo>
                  <a:cubicBezTo>
                    <a:pt x="1548" y="683"/>
                    <a:pt x="845"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2478265" y="2079997"/>
              <a:ext cx="66032" cy="39848"/>
            </a:xfrm>
            <a:custGeom>
              <a:avLst/>
              <a:gdLst/>
              <a:ahLst/>
              <a:cxnLst/>
              <a:rect l="l" t="t" r="r" b="b"/>
              <a:pathLst>
                <a:path w="2537" h="1531" extrusionOk="0">
                  <a:moveTo>
                    <a:pt x="1548" y="0"/>
                  </a:moveTo>
                  <a:cubicBezTo>
                    <a:pt x="704" y="0"/>
                    <a:pt x="0" y="683"/>
                    <a:pt x="0" y="1531"/>
                  </a:cubicBezTo>
                  <a:lnTo>
                    <a:pt x="2533" y="1531"/>
                  </a:lnTo>
                  <a:cubicBezTo>
                    <a:pt x="2537" y="683"/>
                    <a:pt x="2087"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2518087" y="2014044"/>
              <a:ext cx="22019" cy="43986"/>
            </a:xfrm>
            <a:custGeom>
              <a:avLst/>
              <a:gdLst/>
              <a:ahLst/>
              <a:cxnLst/>
              <a:rect l="l" t="t" r="r" b="b"/>
              <a:pathLst>
                <a:path w="846" h="1690" extrusionOk="0">
                  <a:moveTo>
                    <a:pt x="1" y="1"/>
                  </a:moveTo>
                  <a:lnTo>
                    <a:pt x="1" y="1690"/>
                  </a:lnTo>
                  <a:cubicBezTo>
                    <a:pt x="465" y="1690"/>
                    <a:pt x="845" y="1310"/>
                    <a:pt x="845" y="845"/>
                  </a:cubicBezTo>
                  <a:cubicBezTo>
                    <a:pt x="845" y="381"/>
                    <a:pt x="465"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2592916" y="2081923"/>
              <a:ext cx="54137" cy="54137"/>
            </a:xfrm>
            <a:custGeom>
              <a:avLst/>
              <a:gdLst/>
              <a:ahLst/>
              <a:cxnLst/>
              <a:rect l="l" t="t" r="r" b="b"/>
              <a:pathLst>
                <a:path w="2080" h="2080" extrusionOk="0">
                  <a:moveTo>
                    <a:pt x="0" y="0"/>
                  </a:moveTo>
                  <a:lnTo>
                    <a:pt x="1235" y="2079"/>
                  </a:lnTo>
                  <a:lnTo>
                    <a:pt x="2080" y="2079"/>
                  </a:lnTo>
                  <a:cubicBezTo>
                    <a:pt x="2080" y="932"/>
                    <a:pt x="1147"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2538779" y="2081923"/>
              <a:ext cx="86307" cy="54137"/>
            </a:xfrm>
            <a:custGeom>
              <a:avLst/>
              <a:gdLst/>
              <a:ahLst/>
              <a:cxnLst/>
              <a:rect l="l" t="t" r="r" b="b"/>
              <a:pathLst>
                <a:path w="3316" h="2080" extrusionOk="0">
                  <a:moveTo>
                    <a:pt x="2080" y="0"/>
                  </a:moveTo>
                  <a:cubicBezTo>
                    <a:pt x="930" y="0"/>
                    <a:pt x="1" y="932"/>
                    <a:pt x="1" y="2079"/>
                  </a:cubicBezTo>
                  <a:lnTo>
                    <a:pt x="3315" y="2079"/>
                  </a:lnTo>
                  <a:cubicBezTo>
                    <a:pt x="3315" y="932"/>
                    <a:pt x="2763" y="0"/>
                    <a:pt x="2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2593281" y="2000223"/>
              <a:ext cx="29333" cy="59733"/>
            </a:xfrm>
            <a:custGeom>
              <a:avLst/>
              <a:gdLst/>
              <a:ahLst/>
              <a:cxnLst/>
              <a:rect l="l" t="t" r="r" b="b"/>
              <a:pathLst>
                <a:path w="1127" h="2295" extrusionOk="0">
                  <a:moveTo>
                    <a:pt x="0" y="1"/>
                  </a:moveTo>
                  <a:lnTo>
                    <a:pt x="0" y="2295"/>
                  </a:lnTo>
                  <a:cubicBezTo>
                    <a:pt x="627" y="2284"/>
                    <a:pt x="1126" y="1774"/>
                    <a:pt x="1126" y="1148"/>
                  </a:cubicBezTo>
                  <a:cubicBezTo>
                    <a:pt x="1126" y="525"/>
                    <a:pt x="627" y="1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2563245" y="2000223"/>
              <a:ext cx="44976" cy="59733"/>
            </a:xfrm>
            <a:custGeom>
              <a:avLst/>
              <a:gdLst/>
              <a:ahLst/>
              <a:cxnLst/>
              <a:rect l="l" t="t" r="r" b="b"/>
              <a:pathLst>
                <a:path w="1728" h="2295" extrusionOk="0">
                  <a:moveTo>
                    <a:pt x="1126" y="1"/>
                  </a:moveTo>
                  <a:cubicBezTo>
                    <a:pt x="500" y="15"/>
                    <a:pt x="0" y="525"/>
                    <a:pt x="0" y="1148"/>
                  </a:cubicBezTo>
                  <a:cubicBezTo>
                    <a:pt x="0" y="1774"/>
                    <a:pt x="500" y="2284"/>
                    <a:pt x="1126" y="2295"/>
                  </a:cubicBezTo>
                  <a:lnTo>
                    <a:pt x="1154" y="2295"/>
                  </a:lnTo>
                  <a:cubicBezTo>
                    <a:pt x="1471" y="2281"/>
                    <a:pt x="1728" y="1774"/>
                    <a:pt x="1728" y="1148"/>
                  </a:cubicBezTo>
                  <a:cubicBezTo>
                    <a:pt x="1728" y="525"/>
                    <a:pt x="1471" y="18"/>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2496120" y="2014044"/>
              <a:ext cx="29333" cy="43986"/>
            </a:xfrm>
            <a:custGeom>
              <a:avLst/>
              <a:gdLst/>
              <a:ahLst/>
              <a:cxnLst/>
              <a:rect l="l" t="t" r="r" b="b"/>
              <a:pathLst>
                <a:path w="1127" h="1690" extrusionOk="0">
                  <a:moveTo>
                    <a:pt x="845" y="1"/>
                  </a:moveTo>
                  <a:cubicBezTo>
                    <a:pt x="377" y="1"/>
                    <a:pt x="0" y="381"/>
                    <a:pt x="0" y="845"/>
                  </a:cubicBezTo>
                  <a:cubicBezTo>
                    <a:pt x="0" y="1310"/>
                    <a:pt x="377" y="1690"/>
                    <a:pt x="845" y="1690"/>
                  </a:cubicBezTo>
                  <a:cubicBezTo>
                    <a:pt x="999" y="1690"/>
                    <a:pt x="1126" y="1313"/>
                    <a:pt x="1126" y="845"/>
                  </a:cubicBezTo>
                  <a:cubicBezTo>
                    <a:pt x="1126" y="381"/>
                    <a:pt x="999"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2644737" y="2014044"/>
              <a:ext cx="29333" cy="43986"/>
            </a:xfrm>
            <a:custGeom>
              <a:avLst/>
              <a:gdLst/>
              <a:ahLst/>
              <a:cxnLst/>
              <a:rect l="l" t="t" r="r" b="b"/>
              <a:pathLst>
                <a:path w="1127" h="1690" extrusionOk="0">
                  <a:moveTo>
                    <a:pt x="845" y="1"/>
                  </a:moveTo>
                  <a:cubicBezTo>
                    <a:pt x="381" y="1"/>
                    <a:pt x="1" y="381"/>
                    <a:pt x="1" y="845"/>
                  </a:cubicBezTo>
                  <a:cubicBezTo>
                    <a:pt x="1" y="1310"/>
                    <a:pt x="381" y="1690"/>
                    <a:pt x="845" y="1690"/>
                  </a:cubicBezTo>
                  <a:cubicBezTo>
                    <a:pt x="1000" y="1690"/>
                    <a:pt x="1127" y="1313"/>
                    <a:pt x="1127" y="845"/>
                  </a:cubicBezTo>
                  <a:cubicBezTo>
                    <a:pt x="1127" y="381"/>
                    <a:pt x="1000"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2419469" y="1896399"/>
              <a:ext cx="346921" cy="343953"/>
            </a:xfrm>
            <a:custGeom>
              <a:avLst/>
              <a:gdLst/>
              <a:ahLst/>
              <a:cxnLst/>
              <a:rect l="l" t="t" r="r" b="b"/>
              <a:pathLst>
                <a:path w="13329" h="13215" extrusionOk="0">
                  <a:moveTo>
                    <a:pt x="6872" y="1136"/>
                  </a:moveTo>
                  <a:cubicBezTo>
                    <a:pt x="9725" y="1249"/>
                    <a:pt x="12012" y="3536"/>
                    <a:pt x="12125" y="6389"/>
                  </a:cubicBezTo>
                  <a:lnTo>
                    <a:pt x="11622" y="6389"/>
                  </a:lnTo>
                  <a:cubicBezTo>
                    <a:pt x="11618" y="6389"/>
                    <a:pt x="11614" y="6389"/>
                    <a:pt x="11610" y="6389"/>
                  </a:cubicBezTo>
                  <a:cubicBezTo>
                    <a:pt x="11495" y="6389"/>
                    <a:pt x="11400" y="6485"/>
                    <a:pt x="11400" y="6600"/>
                  </a:cubicBezTo>
                  <a:cubicBezTo>
                    <a:pt x="11400" y="6718"/>
                    <a:pt x="11499" y="6811"/>
                    <a:pt x="11615" y="6811"/>
                  </a:cubicBezTo>
                  <a:cubicBezTo>
                    <a:pt x="11617" y="6811"/>
                    <a:pt x="11620" y="6811"/>
                    <a:pt x="11622" y="6811"/>
                  </a:cubicBezTo>
                  <a:lnTo>
                    <a:pt x="12125" y="6811"/>
                  </a:lnTo>
                  <a:cubicBezTo>
                    <a:pt x="12012" y="9661"/>
                    <a:pt x="9725" y="11948"/>
                    <a:pt x="6875" y="12064"/>
                  </a:cubicBezTo>
                  <a:lnTo>
                    <a:pt x="6875" y="12061"/>
                  </a:lnTo>
                  <a:lnTo>
                    <a:pt x="6875" y="11558"/>
                  </a:lnTo>
                  <a:cubicBezTo>
                    <a:pt x="6879" y="11438"/>
                    <a:pt x="6784" y="11340"/>
                    <a:pt x="6664" y="11340"/>
                  </a:cubicBezTo>
                  <a:cubicBezTo>
                    <a:pt x="6541" y="11340"/>
                    <a:pt x="6446" y="11438"/>
                    <a:pt x="6453" y="11558"/>
                  </a:cubicBezTo>
                  <a:lnTo>
                    <a:pt x="6453" y="12061"/>
                  </a:lnTo>
                  <a:cubicBezTo>
                    <a:pt x="3600" y="11948"/>
                    <a:pt x="1313" y="9665"/>
                    <a:pt x="1200" y="6811"/>
                  </a:cubicBezTo>
                  <a:lnTo>
                    <a:pt x="1703" y="6811"/>
                  </a:lnTo>
                  <a:cubicBezTo>
                    <a:pt x="1971" y="6797"/>
                    <a:pt x="1971" y="6400"/>
                    <a:pt x="1703" y="6389"/>
                  </a:cubicBezTo>
                  <a:lnTo>
                    <a:pt x="1200" y="6389"/>
                  </a:lnTo>
                  <a:cubicBezTo>
                    <a:pt x="1313" y="3536"/>
                    <a:pt x="3600" y="1249"/>
                    <a:pt x="6450" y="1136"/>
                  </a:cubicBezTo>
                  <a:lnTo>
                    <a:pt x="6450" y="1639"/>
                  </a:lnTo>
                  <a:cubicBezTo>
                    <a:pt x="6457" y="1775"/>
                    <a:pt x="6560" y="1842"/>
                    <a:pt x="6662" y="1842"/>
                  </a:cubicBezTo>
                  <a:cubicBezTo>
                    <a:pt x="6765" y="1842"/>
                    <a:pt x="6867" y="1775"/>
                    <a:pt x="6872" y="1639"/>
                  </a:cubicBezTo>
                  <a:lnTo>
                    <a:pt x="6872" y="1136"/>
                  </a:lnTo>
                  <a:close/>
                  <a:moveTo>
                    <a:pt x="6663" y="1"/>
                  </a:moveTo>
                  <a:cubicBezTo>
                    <a:pt x="6560" y="1"/>
                    <a:pt x="6458" y="68"/>
                    <a:pt x="6453" y="204"/>
                  </a:cubicBezTo>
                  <a:lnTo>
                    <a:pt x="6453" y="714"/>
                  </a:lnTo>
                  <a:cubicBezTo>
                    <a:pt x="3367" y="830"/>
                    <a:pt x="894" y="3304"/>
                    <a:pt x="781" y="6389"/>
                  </a:cubicBezTo>
                  <a:lnTo>
                    <a:pt x="268" y="6389"/>
                  </a:lnTo>
                  <a:cubicBezTo>
                    <a:pt x="0" y="6400"/>
                    <a:pt x="0" y="6797"/>
                    <a:pt x="268" y="6811"/>
                  </a:cubicBezTo>
                  <a:lnTo>
                    <a:pt x="781" y="6811"/>
                  </a:lnTo>
                  <a:cubicBezTo>
                    <a:pt x="894" y="9894"/>
                    <a:pt x="3367" y="12367"/>
                    <a:pt x="6453" y="12483"/>
                  </a:cubicBezTo>
                  <a:lnTo>
                    <a:pt x="6453" y="12997"/>
                  </a:lnTo>
                  <a:cubicBezTo>
                    <a:pt x="6446" y="13116"/>
                    <a:pt x="6545" y="13215"/>
                    <a:pt x="6664" y="13215"/>
                  </a:cubicBezTo>
                  <a:cubicBezTo>
                    <a:pt x="6784" y="13215"/>
                    <a:pt x="6879" y="13116"/>
                    <a:pt x="6875" y="12997"/>
                  </a:cubicBezTo>
                  <a:lnTo>
                    <a:pt x="6875" y="12487"/>
                  </a:lnTo>
                  <a:cubicBezTo>
                    <a:pt x="9961" y="12371"/>
                    <a:pt x="12435" y="9897"/>
                    <a:pt x="12547" y="6811"/>
                  </a:cubicBezTo>
                  <a:lnTo>
                    <a:pt x="13061" y="6811"/>
                  </a:lnTo>
                  <a:cubicBezTo>
                    <a:pt x="13328" y="6801"/>
                    <a:pt x="13328" y="6403"/>
                    <a:pt x="13061" y="6389"/>
                  </a:cubicBezTo>
                  <a:lnTo>
                    <a:pt x="12547" y="6389"/>
                  </a:lnTo>
                  <a:cubicBezTo>
                    <a:pt x="12435" y="3304"/>
                    <a:pt x="9961" y="830"/>
                    <a:pt x="6875" y="714"/>
                  </a:cubicBezTo>
                  <a:lnTo>
                    <a:pt x="6875" y="204"/>
                  </a:lnTo>
                  <a:cubicBezTo>
                    <a:pt x="6868" y="68"/>
                    <a:pt x="6765" y="1"/>
                    <a:pt x="6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2640260" y="2008500"/>
              <a:ext cx="64210" cy="55022"/>
            </a:xfrm>
            <a:custGeom>
              <a:avLst/>
              <a:gdLst/>
              <a:ahLst/>
              <a:cxnLst/>
              <a:rect l="l" t="t" r="r" b="b"/>
              <a:pathLst>
                <a:path w="2467" h="2114" extrusionOk="0">
                  <a:moveTo>
                    <a:pt x="1056" y="425"/>
                  </a:moveTo>
                  <a:cubicBezTo>
                    <a:pt x="1619" y="425"/>
                    <a:pt x="1900" y="1108"/>
                    <a:pt x="1503" y="1505"/>
                  </a:cubicBezTo>
                  <a:cubicBezTo>
                    <a:pt x="1374" y="1635"/>
                    <a:pt x="1216" y="1693"/>
                    <a:pt x="1060" y="1693"/>
                  </a:cubicBezTo>
                  <a:cubicBezTo>
                    <a:pt x="735" y="1693"/>
                    <a:pt x="423" y="1439"/>
                    <a:pt x="423" y="1058"/>
                  </a:cubicBezTo>
                  <a:cubicBezTo>
                    <a:pt x="423" y="710"/>
                    <a:pt x="704" y="425"/>
                    <a:pt x="1056" y="425"/>
                  </a:cubicBezTo>
                  <a:close/>
                  <a:moveTo>
                    <a:pt x="1062" y="0"/>
                  </a:moveTo>
                  <a:cubicBezTo>
                    <a:pt x="520" y="0"/>
                    <a:pt x="0" y="421"/>
                    <a:pt x="0" y="1058"/>
                  </a:cubicBezTo>
                  <a:cubicBezTo>
                    <a:pt x="0" y="1639"/>
                    <a:pt x="472" y="2114"/>
                    <a:pt x="1056" y="2114"/>
                  </a:cubicBezTo>
                  <a:cubicBezTo>
                    <a:pt x="1995" y="2114"/>
                    <a:pt x="2467" y="977"/>
                    <a:pt x="1802" y="312"/>
                  </a:cubicBezTo>
                  <a:cubicBezTo>
                    <a:pt x="1586" y="97"/>
                    <a:pt x="1321" y="0"/>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2640833" y="2074505"/>
              <a:ext cx="72148" cy="50754"/>
            </a:xfrm>
            <a:custGeom>
              <a:avLst/>
              <a:gdLst/>
              <a:ahLst/>
              <a:cxnLst/>
              <a:rect l="l" t="t" r="r" b="b"/>
              <a:pathLst>
                <a:path w="2772" h="1950" extrusionOk="0">
                  <a:moveTo>
                    <a:pt x="1034" y="0"/>
                  </a:moveTo>
                  <a:cubicBezTo>
                    <a:pt x="745" y="0"/>
                    <a:pt x="464" y="70"/>
                    <a:pt x="211" y="204"/>
                  </a:cubicBezTo>
                  <a:cubicBezTo>
                    <a:pt x="0" y="318"/>
                    <a:pt x="113" y="604"/>
                    <a:pt x="306" y="604"/>
                  </a:cubicBezTo>
                  <a:cubicBezTo>
                    <a:pt x="339" y="604"/>
                    <a:pt x="375" y="596"/>
                    <a:pt x="411" y="577"/>
                  </a:cubicBezTo>
                  <a:cubicBezTo>
                    <a:pt x="612" y="470"/>
                    <a:pt x="823" y="421"/>
                    <a:pt x="1030" y="421"/>
                  </a:cubicBezTo>
                  <a:cubicBezTo>
                    <a:pt x="1648" y="421"/>
                    <a:pt x="2225" y="861"/>
                    <a:pt x="2336" y="1531"/>
                  </a:cubicBezTo>
                  <a:lnTo>
                    <a:pt x="1034" y="1531"/>
                  </a:lnTo>
                  <a:cubicBezTo>
                    <a:pt x="1030" y="1530"/>
                    <a:pt x="1025" y="1530"/>
                    <a:pt x="1021" y="1530"/>
                  </a:cubicBezTo>
                  <a:cubicBezTo>
                    <a:pt x="904" y="1530"/>
                    <a:pt x="812" y="1623"/>
                    <a:pt x="812" y="1738"/>
                  </a:cubicBezTo>
                  <a:cubicBezTo>
                    <a:pt x="812" y="1857"/>
                    <a:pt x="904" y="1950"/>
                    <a:pt x="1021" y="1950"/>
                  </a:cubicBezTo>
                  <a:cubicBezTo>
                    <a:pt x="1025" y="1950"/>
                    <a:pt x="1030" y="1950"/>
                    <a:pt x="1034" y="1949"/>
                  </a:cubicBezTo>
                  <a:lnTo>
                    <a:pt x="2561" y="1949"/>
                  </a:lnTo>
                  <a:cubicBezTo>
                    <a:pt x="2680" y="1949"/>
                    <a:pt x="2772" y="1858"/>
                    <a:pt x="2772" y="1738"/>
                  </a:cubicBezTo>
                  <a:cubicBezTo>
                    <a:pt x="2772" y="778"/>
                    <a:pt x="1994"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2472669" y="2074401"/>
              <a:ext cx="71940" cy="50858"/>
            </a:xfrm>
            <a:custGeom>
              <a:avLst/>
              <a:gdLst/>
              <a:ahLst/>
              <a:cxnLst/>
              <a:rect l="l" t="t" r="r" b="b"/>
              <a:pathLst>
                <a:path w="2764" h="1954" extrusionOk="0">
                  <a:moveTo>
                    <a:pt x="1747" y="1"/>
                  </a:moveTo>
                  <a:cubicBezTo>
                    <a:pt x="835" y="1"/>
                    <a:pt x="4" y="732"/>
                    <a:pt x="4" y="1746"/>
                  </a:cubicBezTo>
                  <a:cubicBezTo>
                    <a:pt x="1" y="1860"/>
                    <a:pt x="92" y="1953"/>
                    <a:pt x="209" y="1953"/>
                  </a:cubicBezTo>
                  <a:cubicBezTo>
                    <a:pt x="211" y="1953"/>
                    <a:pt x="213" y="1953"/>
                    <a:pt x="215" y="1953"/>
                  </a:cubicBezTo>
                  <a:lnTo>
                    <a:pt x="1763" y="1953"/>
                  </a:lnTo>
                  <a:cubicBezTo>
                    <a:pt x="1879" y="1953"/>
                    <a:pt x="1974" y="1862"/>
                    <a:pt x="1974" y="1746"/>
                  </a:cubicBezTo>
                  <a:cubicBezTo>
                    <a:pt x="1974" y="1626"/>
                    <a:pt x="1879" y="1535"/>
                    <a:pt x="1763" y="1535"/>
                  </a:cubicBezTo>
                  <a:lnTo>
                    <a:pt x="444" y="1535"/>
                  </a:lnTo>
                  <a:cubicBezTo>
                    <a:pt x="554" y="865"/>
                    <a:pt x="1129" y="425"/>
                    <a:pt x="1746" y="425"/>
                  </a:cubicBezTo>
                  <a:cubicBezTo>
                    <a:pt x="1953" y="425"/>
                    <a:pt x="2164" y="474"/>
                    <a:pt x="2365" y="581"/>
                  </a:cubicBezTo>
                  <a:cubicBezTo>
                    <a:pt x="2398" y="596"/>
                    <a:pt x="2430" y="603"/>
                    <a:pt x="2460" y="603"/>
                  </a:cubicBezTo>
                  <a:cubicBezTo>
                    <a:pt x="2651" y="603"/>
                    <a:pt x="2763" y="327"/>
                    <a:pt x="2565" y="208"/>
                  </a:cubicBezTo>
                  <a:cubicBezTo>
                    <a:pt x="2299" y="66"/>
                    <a:pt x="201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2490628" y="2008500"/>
              <a:ext cx="64210" cy="55022"/>
            </a:xfrm>
            <a:custGeom>
              <a:avLst/>
              <a:gdLst/>
              <a:ahLst/>
              <a:cxnLst/>
              <a:rect l="l" t="t" r="r" b="b"/>
              <a:pathLst>
                <a:path w="2467" h="2114" extrusionOk="0">
                  <a:moveTo>
                    <a:pt x="1056" y="425"/>
                  </a:moveTo>
                  <a:cubicBezTo>
                    <a:pt x="1619" y="425"/>
                    <a:pt x="1904" y="1108"/>
                    <a:pt x="1502" y="1505"/>
                  </a:cubicBezTo>
                  <a:cubicBezTo>
                    <a:pt x="1374" y="1635"/>
                    <a:pt x="1216" y="1693"/>
                    <a:pt x="1060" y="1693"/>
                  </a:cubicBezTo>
                  <a:cubicBezTo>
                    <a:pt x="735" y="1693"/>
                    <a:pt x="422" y="1439"/>
                    <a:pt x="422" y="1058"/>
                  </a:cubicBezTo>
                  <a:cubicBezTo>
                    <a:pt x="422" y="710"/>
                    <a:pt x="704" y="425"/>
                    <a:pt x="1056" y="425"/>
                  </a:cubicBezTo>
                  <a:close/>
                  <a:moveTo>
                    <a:pt x="1062" y="0"/>
                  </a:moveTo>
                  <a:cubicBezTo>
                    <a:pt x="520" y="0"/>
                    <a:pt x="0" y="421"/>
                    <a:pt x="0" y="1058"/>
                  </a:cubicBezTo>
                  <a:cubicBezTo>
                    <a:pt x="0" y="1639"/>
                    <a:pt x="472" y="2114"/>
                    <a:pt x="1056" y="2114"/>
                  </a:cubicBezTo>
                  <a:cubicBezTo>
                    <a:pt x="1995" y="2114"/>
                    <a:pt x="2467" y="977"/>
                    <a:pt x="1802" y="312"/>
                  </a:cubicBezTo>
                  <a:cubicBezTo>
                    <a:pt x="1586" y="97"/>
                    <a:pt x="1321" y="0"/>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2557571" y="1994783"/>
              <a:ext cx="73450" cy="70769"/>
            </a:xfrm>
            <a:custGeom>
              <a:avLst/>
              <a:gdLst/>
              <a:ahLst/>
              <a:cxnLst/>
              <a:rect l="l" t="t" r="r" b="b"/>
              <a:pathLst>
                <a:path w="2822" h="2719" extrusionOk="0">
                  <a:moveTo>
                    <a:pt x="1358" y="421"/>
                  </a:moveTo>
                  <a:cubicBezTo>
                    <a:pt x="2192" y="421"/>
                    <a:pt x="2611" y="1431"/>
                    <a:pt x="2020" y="2018"/>
                  </a:cubicBezTo>
                  <a:cubicBezTo>
                    <a:pt x="1829" y="2210"/>
                    <a:pt x="1594" y="2296"/>
                    <a:pt x="1364" y="2296"/>
                  </a:cubicBezTo>
                  <a:cubicBezTo>
                    <a:pt x="883" y="2296"/>
                    <a:pt x="422" y="1923"/>
                    <a:pt x="422" y="1357"/>
                  </a:cubicBezTo>
                  <a:cubicBezTo>
                    <a:pt x="422" y="843"/>
                    <a:pt x="841" y="424"/>
                    <a:pt x="1358" y="421"/>
                  </a:cubicBezTo>
                  <a:close/>
                  <a:moveTo>
                    <a:pt x="1357" y="0"/>
                  </a:moveTo>
                  <a:cubicBezTo>
                    <a:pt x="1182" y="0"/>
                    <a:pt x="1005" y="34"/>
                    <a:pt x="838" y="104"/>
                  </a:cubicBezTo>
                  <a:cubicBezTo>
                    <a:pt x="331" y="315"/>
                    <a:pt x="0" y="808"/>
                    <a:pt x="0" y="1360"/>
                  </a:cubicBezTo>
                  <a:cubicBezTo>
                    <a:pt x="0" y="2110"/>
                    <a:pt x="609" y="2715"/>
                    <a:pt x="1358" y="2718"/>
                  </a:cubicBezTo>
                  <a:cubicBezTo>
                    <a:pt x="1907" y="2718"/>
                    <a:pt x="2403" y="2384"/>
                    <a:pt x="2611" y="1877"/>
                  </a:cubicBezTo>
                  <a:cubicBezTo>
                    <a:pt x="2822" y="1371"/>
                    <a:pt x="2706" y="787"/>
                    <a:pt x="2319" y="400"/>
                  </a:cubicBezTo>
                  <a:cubicBezTo>
                    <a:pt x="2058" y="138"/>
                    <a:pt x="1710" y="0"/>
                    <a:pt x="1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533287" y="2076405"/>
              <a:ext cx="119258" cy="65147"/>
            </a:xfrm>
            <a:custGeom>
              <a:avLst/>
              <a:gdLst/>
              <a:ahLst/>
              <a:cxnLst/>
              <a:rect l="l" t="t" r="r" b="b"/>
              <a:pathLst>
                <a:path w="4582" h="2503" extrusionOk="0">
                  <a:moveTo>
                    <a:pt x="2288" y="423"/>
                  </a:moveTo>
                  <a:cubicBezTo>
                    <a:pt x="3238" y="423"/>
                    <a:pt x="4040" y="1137"/>
                    <a:pt x="4145" y="2080"/>
                  </a:cubicBezTo>
                  <a:lnTo>
                    <a:pt x="433" y="2080"/>
                  </a:lnTo>
                  <a:cubicBezTo>
                    <a:pt x="539" y="1137"/>
                    <a:pt x="1338" y="423"/>
                    <a:pt x="2288" y="423"/>
                  </a:cubicBezTo>
                  <a:close/>
                  <a:moveTo>
                    <a:pt x="2291" y="1"/>
                  </a:moveTo>
                  <a:cubicBezTo>
                    <a:pt x="1025" y="4"/>
                    <a:pt x="1" y="1028"/>
                    <a:pt x="1" y="2291"/>
                  </a:cubicBezTo>
                  <a:cubicBezTo>
                    <a:pt x="1" y="2411"/>
                    <a:pt x="96" y="2503"/>
                    <a:pt x="212" y="2503"/>
                  </a:cubicBezTo>
                  <a:lnTo>
                    <a:pt x="4371" y="2503"/>
                  </a:lnTo>
                  <a:cubicBezTo>
                    <a:pt x="4487" y="2503"/>
                    <a:pt x="4582" y="2411"/>
                    <a:pt x="4582" y="2291"/>
                  </a:cubicBezTo>
                  <a:cubicBezTo>
                    <a:pt x="4578" y="1028"/>
                    <a:pt x="3554" y="4"/>
                    <a:pt x="2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8127066" y="1050393"/>
            <a:ext cx="838995" cy="799177"/>
            <a:chOff x="5694450" y="929325"/>
            <a:chExt cx="607000" cy="578150"/>
          </a:xfrm>
        </p:grpSpPr>
        <p:sp>
          <p:nvSpPr>
            <p:cNvPr id="689" name="Google Shape;689;p31"/>
            <p:cNvSpPr/>
            <p:nvPr/>
          </p:nvSpPr>
          <p:spPr>
            <a:xfrm>
              <a:off x="5694450" y="929325"/>
              <a:ext cx="607000" cy="354825"/>
            </a:xfrm>
            <a:custGeom>
              <a:avLst/>
              <a:gdLst/>
              <a:ahLst/>
              <a:cxnLst/>
              <a:rect l="l" t="t" r="r" b="b"/>
              <a:pathLst>
                <a:path w="24280" h="14193" extrusionOk="0">
                  <a:moveTo>
                    <a:pt x="11171" y="0"/>
                  </a:moveTo>
                  <a:cubicBezTo>
                    <a:pt x="8128" y="0"/>
                    <a:pt x="5661" y="2457"/>
                    <a:pt x="5642" y="5491"/>
                  </a:cubicBezTo>
                  <a:cubicBezTo>
                    <a:pt x="5255" y="5387"/>
                    <a:pt x="4858" y="5321"/>
                    <a:pt x="4442" y="5321"/>
                  </a:cubicBezTo>
                  <a:cubicBezTo>
                    <a:pt x="1985" y="5321"/>
                    <a:pt x="0" y="7305"/>
                    <a:pt x="0" y="9763"/>
                  </a:cubicBezTo>
                  <a:cubicBezTo>
                    <a:pt x="0" y="12210"/>
                    <a:pt x="1853" y="14053"/>
                    <a:pt x="4178" y="14185"/>
                  </a:cubicBezTo>
                  <a:cubicBezTo>
                    <a:pt x="4220" y="14190"/>
                    <a:pt x="8376" y="14193"/>
                    <a:pt x="12532" y="14193"/>
                  </a:cubicBezTo>
                  <a:cubicBezTo>
                    <a:pt x="16688" y="14193"/>
                    <a:pt x="20844" y="14190"/>
                    <a:pt x="20886" y="14185"/>
                  </a:cubicBezTo>
                  <a:lnTo>
                    <a:pt x="20990" y="14185"/>
                  </a:lnTo>
                  <a:lnTo>
                    <a:pt x="20990" y="14176"/>
                  </a:lnTo>
                  <a:cubicBezTo>
                    <a:pt x="22833" y="13996"/>
                    <a:pt x="24279" y="12437"/>
                    <a:pt x="24279" y="10547"/>
                  </a:cubicBezTo>
                  <a:cubicBezTo>
                    <a:pt x="24279" y="8865"/>
                    <a:pt x="23145" y="7457"/>
                    <a:pt x="21614" y="7031"/>
                  </a:cubicBezTo>
                  <a:cubicBezTo>
                    <a:pt x="21614" y="6994"/>
                    <a:pt x="21614" y="6965"/>
                    <a:pt x="21614" y="6937"/>
                  </a:cubicBezTo>
                  <a:cubicBezTo>
                    <a:pt x="21614" y="4924"/>
                    <a:pt x="19979" y="3289"/>
                    <a:pt x="17957" y="3289"/>
                  </a:cubicBezTo>
                  <a:cubicBezTo>
                    <a:pt x="17390" y="3289"/>
                    <a:pt x="16860" y="3421"/>
                    <a:pt x="16378" y="3648"/>
                  </a:cubicBezTo>
                  <a:cubicBezTo>
                    <a:pt x="15613" y="1522"/>
                    <a:pt x="13572" y="0"/>
                    <a:pt x="11171" y="0"/>
                  </a:cubicBezTo>
                  <a:close/>
                </a:path>
              </a:pathLst>
            </a:custGeom>
            <a:solidFill>
              <a:schemeClr val="accen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5862675" y="1216625"/>
              <a:ext cx="199675" cy="290850"/>
            </a:xfrm>
            <a:custGeom>
              <a:avLst/>
              <a:gdLst/>
              <a:ahLst/>
              <a:cxnLst/>
              <a:rect l="l" t="t" r="r" b="b"/>
              <a:pathLst>
                <a:path w="7987" h="11634" extrusionOk="0">
                  <a:moveTo>
                    <a:pt x="2552" y="0"/>
                  </a:moveTo>
                  <a:lnTo>
                    <a:pt x="2552" y="6398"/>
                  </a:lnTo>
                  <a:lnTo>
                    <a:pt x="0" y="6398"/>
                  </a:lnTo>
                  <a:lnTo>
                    <a:pt x="1994" y="9016"/>
                  </a:lnTo>
                  <a:lnTo>
                    <a:pt x="3998" y="11634"/>
                  </a:lnTo>
                  <a:lnTo>
                    <a:pt x="5992" y="9016"/>
                  </a:lnTo>
                  <a:lnTo>
                    <a:pt x="7986" y="6398"/>
                  </a:lnTo>
                  <a:lnTo>
                    <a:pt x="5434" y="6398"/>
                  </a:lnTo>
                  <a:lnTo>
                    <a:pt x="5434"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5933325" y="1085250"/>
              <a:ext cx="199900" cy="290875"/>
            </a:xfrm>
            <a:custGeom>
              <a:avLst/>
              <a:gdLst/>
              <a:ahLst/>
              <a:cxnLst/>
              <a:rect l="l" t="t" r="r" b="b"/>
              <a:pathLst>
                <a:path w="7996" h="11635" extrusionOk="0">
                  <a:moveTo>
                    <a:pt x="3998" y="0"/>
                  </a:moveTo>
                  <a:lnTo>
                    <a:pt x="2004" y="2618"/>
                  </a:lnTo>
                  <a:lnTo>
                    <a:pt x="0" y="5236"/>
                  </a:lnTo>
                  <a:lnTo>
                    <a:pt x="2561" y="5236"/>
                  </a:lnTo>
                  <a:lnTo>
                    <a:pt x="2561" y="11634"/>
                  </a:lnTo>
                  <a:lnTo>
                    <a:pt x="5434" y="11634"/>
                  </a:lnTo>
                  <a:lnTo>
                    <a:pt x="5434" y="5236"/>
                  </a:lnTo>
                  <a:lnTo>
                    <a:pt x="7995" y="5236"/>
                  </a:lnTo>
                  <a:lnTo>
                    <a:pt x="5992" y="2618"/>
                  </a:lnTo>
                  <a:lnTo>
                    <a:pt x="3998" y="0"/>
                  </a:lnTo>
                  <a:close/>
                </a:path>
              </a:pathLst>
            </a:custGeom>
            <a:solidFill>
              <a:schemeClr val="lt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153372" y="3445577"/>
            <a:ext cx="519461" cy="799222"/>
            <a:chOff x="3334313" y="1341356"/>
            <a:chExt cx="798434" cy="1228438"/>
          </a:xfrm>
        </p:grpSpPr>
        <p:sp>
          <p:nvSpPr>
            <p:cNvPr id="693" name="Google Shape;693;p31"/>
            <p:cNvSpPr/>
            <p:nvPr/>
          </p:nvSpPr>
          <p:spPr>
            <a:xfrm>
              <a:off x="3334313" y="1341356"/>
              <a:ext cx="798434" cy="999971"/>
            </a:xfrm>
            <a:custGeom>
              <a:avLst/>
              <a:gdLst/>
              <a:ahLst/>
              <a:cxnLst/>
              <a:rect l="l" t="t" r="r" b="b"/>
              <a:pathLst>
                <a:path w="16152" h="20228" extrusionOk="0">
                  <a:moveTo>
                    <a:pt x="8144" y="1"/>
                  </a:moveTo>
                  <a:cubicBezTo>
                    <a:pt x="8069" y="1"/>
                    <a:pt x="7995" y="2"/>
                    <a:pt x="7920" y="4"/>
                  </a:cubicBezTo>
                  <a:cubicBezTo>
                    <a:pt x="3791" y="117"/>
                    <a:pt x="379" y="3444"/>
                    <a:pt x="152" y="7564"/>
                  </a:cubicBezTo>
                  <a:cubicBezTo>
                    <a:pt x="1" y="10305"/>
                    <a:pt x="1239" y="12762"/>
                    <a:pt x="3214" y="14312"/>
                  </a:cubicBezTo>
                  <a:cubicBezTo>
                    <a:pt x="3791" y="14765"/>
                    <a:pt x="4291" y="15323"/>
                    <a:pt x="4641" y="15966"/>
                  </a:cubicBezTo>
                  <a:cubicBezTo>
                    <a:pt x="4991" y="16589"/>
                    <a:pt x="5274" y="17393"/>
                    <a:pt x="5340" y="18357"/>
                  </a:cubicBezTo>
                  <a:lnTo>
                    <a:pt x="5340" y="20228"/>
                  </a:lnTo>
                  <a:lnTo>
                    <a:pt x="10945" y="20228"/>
                  </a:lnTo>
                  <a:lnTo>
                    <a:pt x="10954" y="18347"/>
                  </a:lnTo>
                  <a:cubicBezTo>
                    <a:pt x="11020" y="17383"/>
                    <a:pt x="11304" y="16599"/>
                    <a:pt x="11644" y="15966"/>
                  </a:cubicBezTo>
                  <a:cubicBezTo>
                    <a:pt x="12003" y="15314"/>
                    <a:pt x="12513" y="14756"/>
                    <a:pt x="13099" y="14293"/>
                  </a:cubicBezTo>
                  <a:cubicBezTo>
                    <a:pt x="14961" y="12828"/>
                    <a:pt x="16152" y="10560"/>
                    <a:pt x="16152" y="8008"/>
                  </a:cubicBezTo>
                  <a:cubicBezTo>
                    <a:pt x="16152" y="3584"/>
                    <a:pt x="12568" y="1"/>
                    <a:pt x="8144" y="1"/>
                  </a:cubicBezTo>
                  <a:close/>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3625368" y="2491686"/>
              <a:ext cx="222891" cy="78107"/>
            </a:xfrm>
            <a:custGeom>
              <a:avLst/>
              <a:gdLst/>
              <a:ahLst/>
              <a:cxnLst/>
              <a:rect l="l" t="t" r="r" b="b"/>
              <a:pathLst>
                <a:path w="4509" h="1580" extrusionOk="0">
                  <a:moveTo>
                    <a:pt x="1" y="1"/>
                  </a:moveTo>
                  <a:lnTo>
                    <a:pt x="1" y="1579"/>
                  </a:lnTo>
                  <a:lnTo>
                    <a:pt x="4509" y="1579"/>
                  </a:lnTo>
                  <a:lnTo>
                    <a:pt x="4509" y="1"/>
                  </a:lnTo>
                  <a:close/>
                </a:path>
              </a:pathLst>
            </a:custGeom>
            <a:solidFill>
              <a:schemeClr val="accent1"/>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3560415" y="2332410"/>
              <a:ext cx="353245" cy="177126"/>
            </a:xfrm>
            <a:custGeom>
              <a:avLst/>
              <a:gdLst/>
              <a:ahLst/>
              <a:cxnLst/>
              <a:rect l="l" t="t" r="r" b="b"/>
              <a:pathLst>
                <a:path w="7146" h="3583" extrusionOk="0">
                  <a:moveTo>
                    <a:pt x="1" y="0"/>
                  </a:moveTo>
                  <a:lnTo>
                    <a:pt x="1" y="3582"/>
                  </a:lnTo>
                  <a:lnTo>
                    <a:pt x="7146" y="3582"/>
                  </a:lnTo>
                  <a:lnTo>
                    <a:pt x="7146" y="0"/>
                  </a:lnTo>
                  <a:close/>
                </a:path>
              </a:pathLst>
            </a:custGeom>
            <a:solidFill>
              <a:schemeClr val="accent3"/>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3546425" y="2360884"/>
              <a:ext cx="381273" cy="27634"/>
            </a:xfrm>
            <a:custGeom>
              <a:avLst/>
              <a:gdLst/>
              <a:ahLst/>
              <a:cxnLst/>
              <a:rect l="l" t="t" r="r" b="b"/>
              <a:pathLst>
                <a:path w="7713" h="559" extrusionOk="0">
                  <a:moveTo>
                    <a:pt x="0" y="1"/>
                  </a:moveTo>
                  <a:lnTo>
                    <a:pt x="0" y="558"/>
                  </a:lnTo>
                  <a:lnTo>
                    <a:pt x="7712" y="558"/>
                  </a:lnTo>
                  <a:lnTo>
                    <a:pt x="7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546425" y="240715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546425" y="2453424"/>
              <a:ext cx="381273" cy="27585"/>
            </a:xfrm>
            <a:custGeom>
              <a:avLst/>
              <a:gdLst/>
              <a:ahLst/>
              <a:cxnLst/>
              <a:rect l="l" t="t" r="r" b="b"/>
              <a:pathLst>
                <a:path w="7713" h="558" extrusionOk="0">
                  <a:moveTo>
                    <a:pt x="0" y="0"/>
                  </a:moveTo>
                  <a:lnTo>
                    <a:pt x="0" y="558"/>
                  </a:lnTo>
                  <a:lnTo>
                    <a:pt x="7712" y="558"/>
                  </a:lnTo>
                  <a:lnTo>
                    <a:pt x="7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502530" y="1574141"/>
              <a:ext cx="488195" cy="377090"/>
            </a:xfrm>
            <a:custGeom>
              <a:avLst/>
              <a:gdLst/>
              <a:ahLst/>
              <a:cxnLst/>
              <a:rect l="l" t="t" r="r" b="b"/>
              <a:pathLst>
                <a:path w="9876" h="7628" fill="none" extrusionOk="0">
                  <a:moveTo>
                    <a:pt x="0" y="5435"/>
                  </a:moveTo>
                  <a:lnTo>
                    <a:pt x="1777" y="29"/>
                  </a:lnTo>
                  <a:lnTo>
                    <a:pt x="2826" y="7628"/>
                  </a:lnTo>
                  <a:lnTo>
                    <a:pt x="4801" y="1"/>
                  </a:lnTo>
                  <a:lnTo>
                    <a:pt x="6578" y="6333"/>
                  </a:lnTo>
                  <a:lnTo>
                    <a:pt x="8288" y="332"/>
                  </a:lnTo>
                  <a:lnTo>
                    <a:pt x="9876" y="5227"/>
                  </a:lnTo>
                </a:path>
              </a:pathLst>
            </a:custGeom>
            <a:solidFill>
              <a:schemeClr val="dk2"/>
            </a:solidFill>
            <a:ln w="9525" cap="flat" cmpd="sng">
              <a:solidFill>
                <a:schemeClr val="dk1"/>
              </a:solidFill>
              <a:prstDash val="solid"/>
              <a:miter lim="9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TextBox 46">
            <a:extLst>
              <a:ext uri="{FF2B5EF4-FFF2-40B4-BE49-F238E27FC236}">
                <a16:creationId xmlns:a16="http://schemas.microsoft.com/office/drawing/2014/main" id="{381EA29A-C32A-F64B-A570-4EEA6E4DBD91}"/>
              </a:ext>
            </a:extLst>
          </p:cNvPr>
          <p:cNvSpPr txBox="1"/>
          <p:nvPr/>
        </p:nvSpPr>
        <p:spPr>
          <a:xfrm>
            <a:off x="1082316" y="1107181"/>
            <a:ext cx="1988820" cy="376898"/>
          </a:xfrm>
          <a:prstGeom prst="rect">
            <a:avLst/>
          </a:prstGeom>
          <a:noFill/>
        </p:spPr>
        <p:txBody>
          <a:bodyPr wrap="square">
            <a:spAutoFit/>
          </a:bodyPr>
          <a:lstStyle/>
          <a:p>
            <a:pPr lvl="0" algn="just">
              <a:lnSpc>
                <a:spcPct val="150000"/>
              </a:lnSpc>
              <a:spcBef>
                <a:spcPts val="600"/>
              </a:spcBef>
              <a:spcAft>
                <a:spcPts val="600"/>
              </a:spcAft>
            </a:pPr>
            <a:r>
              <a:rPr lang="en-US" sz="1400" b="1">
                <a:effectLst/>
                <a:latin typeface="#9Slide01 Tieu de ngan" pitchFamily="2" charset="77"/>
                <a:ea typeface="Times New Roman" panose="02020603050405020304" pitchFamily="18" charset="0"/>
              </a:rPr>
              <a:t>Product backlog</a:t>
            </a:r>
            <a:endParaRPr lang="en-VN" sz="1400" b="1">
              <a:effectLst/>
              <a:latin typeface="#9Slide01 Tieu de ngan" pitchFamily="2" charset="77"/>
              <a:ea typeface="Times New Roman" panose="02020603050405020304" pitchFamily="18" charset="0"/>
            </a:endParaRPr>
          </a:p>
        </p:txBody>
      </p:sp>
      <p:pic>
        <p:nvPicPr>
          <p:cNvPr id="50" name="Picture 49" descr="A screenshot of a progress bar&#10;&#10;Description automatically generated">
            <a:extLst>
              <a:ext uri="{FF2B5EF4-FFF2-40B4-BE49-F238E27FC236}">
                <a16:creationId xmlns:a16="http://schemas.microsoft.com/office/drawing/2014/main" id="{FD0C8559-D4B8-1F44-98ED-7346C986EDC3}"/>
              </a:ext>
            </a:extLst>
          </p:cNvPr>
          <p:cNvPicPr/>
          <p:nvPr/>
        </p:nvPicPr>
        <p:blipFill>
          <a:blip r:embed="rId3"/>
          <a:stretch>
            <a:fillRect/>
          </a:stretch>
        </p:blipFill>
        <p:spPr>
          <a:xfrm>
            <a:off x="1014136" y="1638784"/>
            <a:ext cx="7112930" cy="2481528"/>
          </a:xfrm>
          <a:prstGeom prst="rect">
            <a:avLst/>
          </a:prstGeom>
        </p:spPr>
      </p:pic>
    </p:spTree>
    <p:extLst>
      <p:ext uri="{BB962C8B-B14F-4D97-AF65-F5344CB8AC3E}">
        <p14:creationId xmlns:p14="http://schemas.microsoft.com/office/powerpoint/2010/main" val="1639610518"/>
      </p:ext>
    </p:extLst>
  </p:cSld>
  <p:clrMapOvr>
    <a:masterClrMapping/>
  </p:clrMapOvr>
  <p:transition>
    <p:fade/>
  </p:transition>
</p:sld>
</file>

<file path=ppt/theme/theme1.xml><?xml version="1.0" encoding="utf-8"?>
<a:theme xmlns:a="http://schemas.openxmlformats.org/drawingml/2006/main" name="Client Time Tracker Software Pitch Deck by Slidesgo">
  <a:themeElements>
    <a:clrScheme name="Simple Light">
      <a:dk1>
        <a:srgbClr val="383838"/>
      </a:dk1>
      <a:lt1>
        <a:srgbClr val="FFFFFF"/>
      </a:lt1>
      <a:dk2>
        <a:srgbClr val="F1E287"/>
      </a:dk2>
      <a:lt2>
        <a:srgbClr val="6CE2CB"/>
      </a:lt2>
      <a:accent1>
        <a:srgbClr val="5FB0DA"/>
      </a:accent1>
      <a:accent2>
        <a:srgbClr val="946EBE"/>
      </a:accent2>
      <a:accent3>
        <a:srgbClr val="E589BF"/>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9Slide.vn</Template>
  <TotalTime>80</TotalTime>
  <Words>569</Words>
  <Application>Microsoft Macintosh PowerPoint</Application>
  <PresentationFormat>On-screen Show (16:9)</PresentationFormat>
  <Paragraphs>65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#9Slide01 Noi dung ngan</vt:lpstr>
      <vt:lpstr>Open Sans</vt:lpstr>
      <vt:lpstr>Arial</vt:lpstr>
      <vt:lpstr>Darker Grotesque Medium</vt:lpstr>
      <vt:lpstr>#9Slide01 Tieu de ngan</vt:lpstr>
      <vt:lpstr>#9Slide02 Tieu de dai</vt:lpstr>
      <vt:lpstr>#9Slide02 Noi dung dai</vt:lpstr>
      <vt:lpstr>Client Time Tracker Software Pitch Deck by Slidesgo</vt:lpstr>
      <vt:lpstr>CÔNG NGHỆ PHẦN MỀM BÁO CÁO MÔN HỌC</vt:lpstr>
      <vt:lpstr>TRIỂN KHAI GITEA TRÊN MÔI TRƯỜNG DOCKER</vt:lpstr>
      <vt:lpstr>Nội Dung</vt:lpstr>
      <vt:lpstr>Giới thiệu</vt:lpstr>
      <vt:lpstr>Gitea là gì?</vt:lpstr>
      <vt:lpstr>Quy trình Alige</vt:lpstr>
      <vt:lpstr>Alige là gì?</vt:lpstr>
      <vt:lpstr>Tiến trình Scrum</vt:lpstr>
      <vt:lpstr>Tái hiện quy trình Scrum</vt:lpstr>
      <vt:lpstr>Tái hiện quy trình Scrum</vt:lpstr>
      <vt:lpstr>Tái hiện quy trình Scrum</vt:lpstr>
      <vt:lpstr>Thực nghiệm</vt:lpstr>
      <vt:lpstr>Triển khai trên local</vt:lpstr>
      <vt:lpstr>Triển khai trên VPS Azure</vt:lpstr>
      <vt:lpstr>Kết luận</vt:lpstr>
      <vt:lpstr>Kết quả đạt được</vt:lpstr>
      <vt:lpstr>Hạn chế</vt:lpstr>
      <vt:lpstr>Hướng phát triển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
  <dc:description>9Slide.vn</dc:description>
  <cp:lastModifiedBy>Nguyen Nhat Sang</cp:lastModifiedBy>
  <cp:revision>2</cp:revision>
  <dcterms:modified xsi:type="dcterms:W3CDTF">2023-07-10T06:57:29Z</dcterms:modified>
  <cp:category>9Slide.vn</cp:category>
</cp:coreProperties>
</file>