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1"/>
  </p:notesMasterIdLst>
  <p:sldIdLst>
    <p:sldId id="256" r:id="rId2"/>
    <p:sldId id="258" r:id="rId3"/>
    <p:sldId id="260" r:id="rId4"/>
    <p:sldId id="259" r:id="rId5"/>
    <p:sldId id="298" r:id="rId6"/>
    <p:sldId id="299" r:id="rId7"/>
    <p:sldId id="300" r:id="rId8"/>
    <p:sldId id="321" r:id="rId9"/>
    <p:sldId id="301" r:id="rId10"/>
    <p:sldId id="302" r:id="rId11"/>
    <p:sldId id="304" r:id="rId12"/>
    <p:sldId id="308" r:id="rId13"/>
    <p:sldId id="307" r:id="rId14"/>
    <p:sldId id="309" r:id="rId15"/>
    <p:sldId id="311" r:id="rId16"/>
    <p:sldId id="266" r:id="rId17"/>
    <p:sldId id="327" r:id="rId18"/>
    <p:sldId id="313" r:id="rId19"/>
    <p:sldId id="328" r:id="rId20"/>
    <p:sldId id="329" r:id="rId21"/>
    <p:sldId id="315" r:id="rId22"/>
    <p:sldId id="332" r:id="rId23"/>
    <p:sldId id="331" r:id="rId24"/>
    <p:sldId id="317" r:id="rId25"/>
    <p:sldId id="335" r:id="rId26"/>
    <p:sldId id="323" r:id="rId27"/>
    <p:sldId id="325" r:id="rId28"/>
    <p:sldId id="326" r:id="rId29"/>
    <p:sldId id="322" r:id="rId30"/>
  </p:sldIdLst>
  <p:sldSz cx="9144000" cy="5143500" type="screen16x9"/>
  <p:notesSz cx="6858000" cy="9144000"/>
  <p:embeddedFontLst>
    <p:embeddedFont>
      <p:font typeface="Anaheim" panose="020B0604020202020204" charset="0"/>
      <p:regular r:id="rId32"/>
      <p:bold r:id="rId33"/>
    </p:embeddedFont>
    <p:embeddedFont>
      <p:font typeface="Baloo 2 ExtraBold" panose="020B0604020202020204" charset="0"/>
      <p:bold r:id="rId34"/>
    </p:embeddedFont>
    <p:embeddedFont>
      <p:font typeface="DM Sans" pitchFamily="2" charset="0"/>
      <p:regular r:id="rId35"/>
      <p:bold r:id="rId36"/>
      <p:italic r:id="rId37"/>
      <p:boldItalic r:id="rId38"/>
    </p:embeddedFont>
    <p:embeddedFont>
      <p:font typeface="Nunito Light" pitchFamily="2" charset="0"/>
      <p:regular r:id="rId39"/>
      <p: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FF"/>
    <a:srgbClr val="FDFDFD"/>
    <a:srgbClr val="4C69B2"/>
    <a:srgbClr val="3341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30F60D-ECE4-44C8-91A1-4F780A4AF06D}">
  <a:tblStyle styleId="{8130F60D-ECE4-44C8-91A1-4F780A4AF0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9E0B318-4A5F-42DA-BD3D-ED1A7CC7899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autoAdjust="0"/>
  </p:normalViewPr>
  <p:slideViewPr>
    <p:cSldViewPr snapToGrid="0">
      <p:cViewPr varScale="1">
        <p:scale>
          <a:sx n="78" d="100"/>
          <a:sy n="78" d="100"/>
        </p:scale>
        <p:origin x="964" y="52"/>
      </p:cViewPr>
      <p:guideLst>
        <p:guide orient="horz" pos="1620"/>
        <p:guide pos="2880"/>
      </p:guideLst>
    </p:cSldViewPr>
  </p:slideViewPr>
  <p:outlineViewPr>
    <p:cViewPr>
      <p:scale>
        <a:sx n="33" d="100"/>
        <a:sy n="33" d="100"/>
      </p:scale>
      <p:origin x="0" y="-19148"/>
    </p:cViewPr>
  </p:outlineViewPr>
  <p:notesTextViewPr>
    <p:cViewPr>
      <p:scale>
        <a:sx n="1" d="1"/>
        <a:sy n="1" d="1"/>
      </p:scale>
      <p:origin x="0" y="0"/>
    </p:cViewPr>
  </p:notesTextViewPr>
  <p:sorterViewPr>
    <p:cViewPr>
      <p:scale>
        <a:sx n="100" d="100"/>
        <a:sy n="100" d="100"/>
      </p:scale>
      <p:origin x="0" y="-52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975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724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366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675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230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12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643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953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17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1e71a4a86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1e71a4a866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5455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5735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1e71a4a86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1e71a4a866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069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2428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528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15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66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70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9"/>
        <p:cNvGrpSpPr/>
        <p:nvPr/>
      </p:nvGrpSpPr>
      <p:grpSpPr>
        <a:xfrm>
          <a:off x="0" y="0"/>
          <a:ext cx="0" cy="0"/>
          <a:chOff x="0" y="0"/>
          <a:chExt cx="0" cy="0"/>
        </a:xfrm>
      </p:grpSpPr>
      <p:sp>
        <p:nvSpPr>
          <p:cNvPr id="300" name="Google Shape;30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14"/>
          <p:cNvSpPr txBox="1">
            <a:spLocks noGrp="1"/>
          </p:cNvSpPr>
          <p:nvPr>
            <p:ph type="subTitle" idx="1"/>
          </p:nvPr>
        </p:nvSpPr>
        <p:spPr>
          <a:xfrm>
            <a:off x="15243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4"/>
          <p:cNvSpPr txBox="1">
            <a:spLocks noGrp="1"/>
          </p:cNvSpPr>
          <p:nvPr>
            <p:ph type="subTitle" idx="2"/>
          </p:nvPr>
        </p:nvSpPr>
        <p:spPr>
          <a:xfrm>
            <a:off x="54190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4"/>
          <p:cNvSpPr txBox="1">
            <a:spLocks noGrp="1"/>
          </p:cNvSpPr>
          <p:nvPr>
            <p:ph type="subTitle" idx="3"/>
          </p:nvPr>
        </p:nvSpPr>
        <p:spPr>
          <a:xfrm>
            <a:off x="15243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14"/>
          <p:cNvSpPr txBox="1">
            <a:spLocks noGrp="1"/>
          </p:cNvSpPr>
          <p:nvPr>
            <p:ph type="subTitle" idx="4"/>
          </p:nvPr>
        </p:nvSpPr>
        <p:spPr>
          <a:xfrm>
            <a:off x="54190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4"/>
          <p:cNvSpPr txBox="1">
            <a:spLocks noGrp="1"/>
          </p:cNvSpPr>
          <p:nvPr>
            <p:ph type="title" idx="5" hasCustomPrompt="1"/>
          </p:nvPr>
        </p:nvSpPr>
        <p:spPr>
          <a:xfrm>
            <a:off x="859275" y="1424275"/>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4"/>
          <p:cNvSpPr txBox="1">
            <a:spLocks noGrp="1"/>
          </p:cNvSpPr>
          <p:nvPr>
            <p:ph type="title" idx="6" hasCustomPrompt="1"/>
          </p:nvPr>
        </p:nvSpPr>
        <p:spPr>
          <a:xfrm>
            <a:off x="859275" y="3080674"/>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14"/>
          <p:cNvSpPr txBox="1">
            <a:spLocks noGrp="1"/>
          </p:cNvSpPr>
          <p:nvPr>
            <p:ph type="title" idx="7" hasCustomPrompt="1"/>
          </p:nvPr>
        </p:nvSpPr>
        <p:spPr>
          <a:xfrm>
            <a:off x="4753977" y="1424275"/>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4"/>
          <p:cNvSpPr txBox="1">
            <a:spLocks noGrp="1"/>
          </p:cNvSpPr>
          <p:nvPr>
            <p:ph type="title" idx="8" hasCustomPrompt="1"/>
          </p:nvPr>
        </p:nvSpPr>
        <p:spPr>
          <a:xfrm>
            <a:off x="4753977" y="3080674"/>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4"/>
          <p:cNvSpPr txBox="1">
            <a:spLocks noGrp="1"/>
          </p:cNvSpPr>
          <p:nvPr>
            <p:ph type="subTitle" idx="9"/>
          </p:nvPr>
        </p:nvSpPr>
        <p:spPr>
          <a:xfrm>
            <a:off x="15243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0" name="Google Shape;310;p14"/>
          <p:cNvSpPr txBox="1">
            <a:spLocks noGrp="1"/>
          </p:cNvSpPr>
          <p:nvPr>
            <p:ph type="subTitle" idx="13"/>
          </p:nvPr>
        </p:nvSpPr>
        <p:spPr>
          <a:xfrm>
            <a:off x="54190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1" name="Google Shape;311;p14"/>
          <p:cNvSpPr txBox="1">
            <a:spLocks noGrp="1"/>
          </p:cNvSpPr>
          <p:nvPr>
            <p:ph type="subTitle" idx="14"/>
          </p:nvPr>
        </p:nvSpPr>
        <p:spPr>
          <a:xfrm>
            <a:off x="15243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2" name="Google Shape;312;p14"/>
          <p:cNvSpPr txBox="1">
            <a:spLocks noGrp="1"/>
          </p:cNvSpPr>
          <p:nvPr>
            <p:ph type="subTitle" idx="15"/>
          </p:nvPr>
        </p:nvSpPr>
        <p:spPr>
          <a:xfrm>
            <a:off x="54190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13" name="Google Shape;313;p14"/>
          <p:cNvGrpSpPr/>
          <p:nvPr/>
        </p:nvGrpSpPr>
        <p:grpSpPr>
          <a:xfrm>
            <a:off x="-1037742" y="-2235586"/>
            <a:ext cx="11304662" cy="8284665"/>
            <a:chOff x="-1037742" y="-2235586"/>
            <a:chExt cx="11304662" cy="8284665"/>
          </a:xfrm>
        </p:grpSpPr>
        <p:sp>
          <p:nvSpPr>
            <p:cNvPr id="314" name="Google Shape;314;p14"/>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4"/>
            <p:cNvSpPr/>
            <p:nvPr/>
          </p:nvSpPr>
          <p:spPr>
            <a:xfrm rot="-9880295" flipH="1">
              <a:off x="-833926" y="39398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14"/>
          <p:cNvGrpSpPr/>
          <p:nvPr/>
        </p:nvGrpSpPr>
        <p:grpSpPr>
          <a:xfrm>
            <a:off x="-49429" y="3983121"/>
            <a:ext cx="1527509" cy="1332112"/>
            <a:chOff x="-49429" y="3983121"/>
            <a:chExt cx="1527509" cy="1332112"/>
          </a:xfrm>
        </p:grpSpPr>
        <p:grpSp>
          <p:nvGrpSpPr>
            <p:cNvPr id="317" name="Google Shape;317;p14"/>
            <p:cNvGrpSpPr/>
            <p:nvPr/>
          </p:nvGrpSpPr>
          <p:grpSpPr>
            <a:xfrm>
              <a:off x="840880" y="4718150"/>
              <a:ext cx="637200" cy="597084"/>
              <a:chOff x="1932280" y="1331475"/>
              <a:chExt cx="637200" cy="597084"/>
            </a:xfrm>
          </p:grpSpPr>
          <p:sp>
            <p:nvSpPr>
              <p:cNvPr id="318" name="Google Shape;318;p14"/>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4"/>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4"/>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4"/>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4"/>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4"/>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4"/>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4"/>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4"/>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4"/>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4"/>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4"/>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0" name="Google Shape;330;p14"/>
            <p:cNvGrpSpPr/>
            <p:nvPr/>
          </p:nvGrpSpPr>
          <p:grpSpPr>
            <a:xfrm>
              <a:off x="-49429" y="3983121"/>
              <a:ext cx="588491" cy="951052"/>
              <a:chOff x="1062996" y="1340396"/>
              <a:chExt cx="588491" cy="951052"/>
            </a:xfrm>
          </p:grpSpPr>
          <p:sp>
            <p:nvSpPr>
              <p:cNvPr id="331" name="Google Shape;331;p14"/>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4"/>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4"/>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4"/>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4"/>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4"/>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7" name="Google Shape;337;p14"/>
          <p:cNvGrpSpPr/>
          <p:nvPr/>
        </p:nvGrpSpPr>
        <p:grpSpPr>
          <a:xfrm>
            <a:off x="393327" y="100000"/>
            <a:ext cx="8498675" cy="4378045"/>
            <a:chOff x="393327" y="100000"/>
            <a:chExt cx="8498675" cy="4378045"/>
          </a:xfrm>
        </p:grpSpPr>
        <p:sp>
          <p:nvSpPr>
            <p:cNvPr id="338" name="Google Shape;338;p14"/>
            <p:cNvSpPr/>
            <p:nvPr/>
          </p:nvSpPr>
          <p:spPr>
            <a:xfrm>
              <a:off x="393327" y="41556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4"/>
            <p:cNvSpPr/>
            <p:nvPr/>
          </p:nvSpPr>
          <p:spPr>
            <a:xfrm>
              <a:off x="8565327" y="3782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4"/>
            <p:cNvSpPr/>
            <p:nvPr/>
          </p:nvSpPr>
          <p:spPr>
            <a:xfrm>
              <a:off x="8246200" y="100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396"/>
        <p:cNvGrpSpPr/>
        <p:nvPr/>
      </p:nvGrpSpPr>
      <p:grpSpPr>
        <a:xfrm>
          <a:off x="0" y="0"/>
          <a:ext cx="0" cy="0"/>
          <a:chOff x="0" y="0"/>
          <a:chExt cx="0" cy="0"/>
        </a:xfrm>
      </p:grpSpPr>
      <p:sp>
        <p:nvSpPr>
          <p:cNvPr id="397" name="Google Shape;397;p1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398" name="Google Shape;398;p18"/>
          <p:cNvGrpSpPr/>
          <p:nvPr/>
        </p:nvGrpSpPr>
        <p:grpSpPr>
          <a:xfrm>
            <a:off x="-856733" y="-2184900"/>
            <a:ext cx="11910511" cy="8379762"/>
            <a:chOff x="-856733" y="-2184900"/>
            <a:chExt cx="11910511" cy="8379762"/>
          </a:xfrm>
        </p:grpSpPr>
        <p:sp>
          <p:nvSpPr>
            <p:cNvPr id="399" name="Google Shape;399;p18"/>
            <p:cNvSpPr/>
            <p:nvPr/>
          </p:nvSpPr>
          <p:spPr>
            <a:xfrm rot="-7341459">
              <a:off x="7305126" y="-1367050"/>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18"/>
            <p:cNvSpPr/>
            <p:nvPr/>
          </p:nvSpPr>
          <p:spPr>
            <a:xfrm rot="-10245665" flipH="1">
              <a:off x="-723336" y="4183034"/>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1" name="Google Shape;401;p18"/>
          <p:cNvGrpSpPr/>
          <p:nvPr/>
        </p:nvGrpSpPr>
        <p:grpSpPr>
          <a:xfrm>
            <a:off x="262777" y="161945"/>
            <a:ext cx="7433887" cy="4873205"/>
            <a:chOff x="262777" y="161945"/>
            <a:chExt cx="7433887" cy="4873205"/>
          </a:xfrm>
        </p:grpSpPr>
        <p:sp>
          <p:nvSpPr>
            <p:cNvPr id="402" name="Google Shape;402;p18"/>
            <p:cNvSpPr/>
            <p:nvPr/>
          </p:nvSpPr>
          <p:spPr>
            <a:xfrm>
              <a:off x="7369989" y="1619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18"/>
            <p:cNvSpPr/>
            <p:nvPr/>
          </p:nvSpPr>
          <p:spPr>
            <a:xfrm>
              <a:off x="262777" y="4140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8"/>
            <p:cNvSpPr/>
            <p:nvPr/>
          </p:nvSpPr>
          <p:spPr>
            <a:xfrm>
              <a:off x="811063" y="4853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5" name="Google Shape;405;p18"/>
          <p:cNvGrpSpPr/>
          <p:nvPr/>
        </p:nvGrpSpPr>
        <p:grpSpPr>
          <a:xfrm>
            <a:off x="7886574" y="231922"/>
            <a:ext cx="1018096" cy="1211385"/>
            <a:chOff x="7886574" y="231922"/>
            <a:chExt cx="1018096" cy="1211385"/>
          </a:xfrm>
        </p:grpSpPr>
        <p:grpSp>
          <p:nvGrpSpPr>
            <p:cNvPr id="406" name="Google Shape;406;p18"/>
            <p:cNvGrpSpPr/>
            <p:nvPr/>
          </p:nvGrpSpPr>
          <p:grpSpPr>
            <a:xfrm>
              <a:off x="8496964" y="1054809"/>
              <a:ext cx="407706" cy="388498"/>
              <a:chOff x="2884583" y="645291"/>
              <a:chExt cx="285089" cy="271696"/>
            </a:xfrm>
          </p:grpSpPr>
          <p:sp>
            <p:nvSpPr>
              <p:cNvPr id="407" name="Google Shape;407;p18"/>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8"/>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9" name="Google Shape;409;p18"/>
            <p:cNvGrpSpPr/>
            <p:nvPr/>
          </p:nvGrpSpPr>
          <p:grpSpPr>
            <a:xfrm>
              <a:off x="7886574" y="231922"/>
              <a:ext cx="951900" cy="615157"/>
              <a:chOff x="4838012" y="1361547"/>
              <a:chExt cx="951900" cy="615157"/>
            </a:xfrm>
          </p:grpSpPr>
          <p:sp>
            <p:nvSpPr>
              <p:cNvPr id="410" name="Google Shape;410;p18"/>
              <p:cNvSpPr/>
              <p:nvPr/>
            </p:nvSpPr>
            <p:spPr>
              <a:xfrm>
                <a:off x="4838012" y="1419903"/>
                <a:ext cx="951900" cy="556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8"/>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8"/>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8"/>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8"/>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8"/>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8"/>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8"/>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8"/>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8"/>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8"/>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8"/>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8"/>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8"/>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8"/>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8"/>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8"/>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8"/>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8"/>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458"/>
        <p:cNvGrpSpPr/>
        <p:nvPr/>
      </p:nvGrpSpPr>
      <p:grpSpPr>
        <a:xfrm>
          <a:off x="0" y="0"/>
          <a:ext cx="0" cy="0"/>
          <a:chOff x="0" y="0"/>
          <a:chExt cx="0" cy="0"/>
        </a:xfrm>
      </p:grpSpPr>
      <p:sp>
        <p:nvSpPr>
          <p:cNvPr id="459" name="Google Shape;459;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60" name="Google Shape;460;p20"/>
          <p:cNvGrpSpPr/>
          <p:nvPr/>
        </p:nvGrpSpPr>
        <p:grpSpPr>
          <a:xfrm>
            <a:off x="-2517947" y="-1893567"/>
            <a:ext cx="12903983" cy="8553763"/>
            <a:chOff x="-2517947" y="-1893567"/>
            <a:chExt cx="12903983" cy="8553763"/>
          </a:xfrm>
        </p:grpSpPr>
        <p:sp>
          <p:nvSpPr>
            <p:cNvPr id="461" name="Google Shape;461;p20"/>
            <p:cNvSpPr/>
            <p:nvPr/>
          </p:nvSpPr>
          <p:spPr>
            <a:xfrm rot="-8720805">
              <a:off x="-2100858" y="-1228400"/>
              <a:ext cx="3098928" cy="243384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0"/>
            <p:cNvSpPr/>
            <p:nvPr/>
          </p:nvSpPr>
          <p:spPr>
            <a:xfrm rot="6952720" flipH="1">
              <a:off x="7556640" y="3956446"/>
              <a:ext cx="2602540" cy="2134362"/>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3" name="Google Shape;463;p20"/>
          <p:cNvGrpSpPr/>
          <p:nvPr/>
        </p:nvGrpSpPr>
        <p:grpSpPr>
          <a:xfrm>
            <a:off x="118988" y="131820"/>
            <a:ext cx="8902251" cy="3784750"/>
            <a:chOff x="118988" y="131820"/>
            <a:chExt cx="8902251" cy="3784750"/>
          </a:xfrm>
        </p:grpSpPr>
        <p:sp>
          <p:nvSpPr>
            <p:cNvPr id="464" name="Google Shape;464;p20"/>
            <p:cNvSpPr/>
            <p:nvPr/>
          </p:nvSpPr>
          <p:spPr>
            <a:xfrm>
              <a:off x="8694564" y="3594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20"/>
            <p:cNvSpPr/>
            <p:nvPr/>
          </p:nvSpPr>
          <p:spPr>
            <a:xfrm>
              <a:off x="549877" y="1318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20"/>
            <p:cNvSpPr/>
            <p:nvPr/>
          </p:nvSpPr>
          <p:spPr>
            <a:xfrm>
              <a:off x="118988" y="6668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7" name="Google Shape;467;p20"/>
          <p:cNvGrpSpPr/>
          <p:nvPr/>
        </p:nvGrpSpPr>
        <p:grpSpPr>
          <a:xfrm>
            <a:off x="7778168" y="3892387"/>
            <a:ext cx="1513295" cy="1423687"/>
            <a:chOff x="7778168" y="3892387"/>
            <a:chExt cx="1513295" cy="1423687"/>
          </a:xfrm>
        </p:grpSpPr>
        <p:sp>
          <p:nvSpPr>
            <p:cNvPr id="468" name="Google Shape;468;p20"/>
            <p:cNvSpPr/>
            <p:nvPr/>
          </p:nvSpPr>
          <p:spPr>
            <a:xfrm>
              <a:off x="7778168" y="4557704"/>
              <a:ext cx="259260" cy="42763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9" name="Google Shape;469;p20"/>
            <p:cNvGrpSpPr/>
            <p:nvPr/>
          </p:nvGrpSpPr>
          <p:grpSpPr>
            <a:xfrm rot="-1568729">
              <a:off x="8162195" y="4038923"/>
              <a:ext cx="927622" cy="1130616"/>
              <a:chOff x="3622704" y="2258128"/>
              <a:chExt cx="751947" cy="916497"/>
            </a:xfrm>
          </p:grpSpPr>
          <p:sp>
            <p:nvSpPr>
              <p:cNvPr id="470" name="Google Shape;470;p20"/>
              <p:cNvSpPr/>
              <p:nvPr/>
            </p:nvSpPr>
            <p:spPr>
              <a:xfrm>
                <a:off x="3622704" y="2258128"/>
                <a:ext cx="751947" cy="916497"/>
              </a:xfrm>
              <a:custGeom>
                <a:avLst/>
                <a:gdLst/>
                <a:ahLst/>
                <a:cxnLst/>
                <a:rect l="l" t="t" r="r" b="b"/>
                <a:pathLst>
                  <a:path w="786" h="958" extrusionOk="0">
                    <a:moveTo>
                      <a:pt x="637" y="958"/>
                    </a:moveTo>
                    <a:lnTo>
                      <a:pt x="0" y="847"/>
                    </a:lnTo>
                    <a:lnTo>
                      <a:pt x="149" y="0"/>
                    </a:lnTo>
                    <a:lnTo>
                      <a:pt x="786" y="112"/>
                    </a:lnTo>
                    <a:lnTo>
                      <a:pt x="637" y="95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0"/>
              <p:cNvSpPr/>
              <p:nvPr/>
            </p:nvSpPr>
            <p:spPr>
              <a:xfrm>
                <a:off x="3689671" y="2305962"/>
                <a:ext cx="617100" cy="822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0"/>
              <p:cNvSpPr/>
              <p:nvPr/>
            </p:nvSpPr>
            <p:spPr>
              <a:xfrm>
                <a:off x="3739418" y="2649409"/>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0"/>
              <p:cNvSpPr/>
              <p:nvPr/>
            </p:nvSpPr>
            <p:spPr>
              <a:xfrm>
                <a:off x="3739418" y="2693416"/>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0"/>
              <p:cNvSpPr/>
              <p:nvPr/>
            </p:nvSpPr>
            <p:spPr>
              <a:xfrm>
                <a:off x="3739418" y="2736466"/>
                <a:ext cx="5349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20"/>
              <p:cNvSpPr/>
              <p:nvPr/>
            </p:nvSpPr>
            <p:spPr>
              <a:xfrm>
                <a:off x="3739418" y="2780473"/>
                <a:ext cx="309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0"/>
              <p:cNvSpPr/>
              <p:nvPr/>
            </p:nvSpPr>
            <p:spPr>
              <a:xfrm>
                <a:off x="3739418" y="2824481"/>
                <a:ext cx="3090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0"/>
              <p:cNvSpPr/>
              <p:nvPr/>
            </p:nvSpPr>
            <p:spPr>
              <a:xfrm>
                <a:off x="3737505" y="2387280"/>
                <a:ext cx="204600" cy="204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20"/>
              <p:cNvSpPr/>
              <p:nvPr/>
            </p:nvSpPr>
            <p:spPr>
              <a:xfrm>
                <a:off x="3726981" y="2377713"/>
                <a:ext cx="224819" cy="223862"/>
              </a:xfrm>
              <a:custGeom>
                <a:avLst/>
                <a:gdLst/>
                <a:ahLst/>
                <a:cxnLst/>
                <a:rect l="l" t="t" r="r" b="b"/>
                <a:pathLst>
                  <a:path w="257" h="257" extrusionOk="0">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20"/>
              <p:cNvSpPr/>
              <p:nvPr/>
            </p:nvSpPr>
            <p:spPr>
              <a:xfrm>
                <a:off x="3774815" y="2425547"/>
                <a:ext cx="130200" cy="12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0"/>
              <p:cNvSpPr/>
              <p:nvPr/>
            </p:nvSpPr>
            <p:spPr>
              <a:xfrm>
                <a:off x="3977630" y="2377713"/>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20"/>
              <p:cNvSpPr/>
              <p:nvPr/>
            </p:nvSpPr>
            <p:spPr>
              <a:xfrm>
                <a:off x="3977630" y="2421720"/>
                <a:ext cx="2964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20"/>
              <p:cNvSpPr/>
              <p:nvPr/>
            </p:nvSpPr>
            <p:spPr>
              <a:xfrm>
                <a:off x="3977630" y="2465727"/>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20"/>
              <p:cNvSpPr/>
              <p:nvPr/>
            </p:nvSpPr>
            <p:spPr>
              <a:xfrm>
                <a:off x="3977630" y="2509734"/>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20"/>
              <p:cNvSpPr/>
              <p:nvPr/>
            </p:nvSpPr>
            <p:spPr>
              <a:xfrm>
                <a:off x="3977630" y="2554698"/>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20"/>
              <p:cNvSpPr/>
              <p:nvPr/>
            </p:nvSpPr>
            <p:spPr>
              <a:xfrm>
                <a:off x="3850392" y="2884751"/>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20"/>
              <p:cNvSpPr/>
              <p:nvPr/>
            </p:nvSpPr>
            <p:spPr>
              <a:xfrm>
                <a:off x="3850392" y="2908668"/>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20"/>
              <p:cNvSpPr/>
              <p:nvPr/>
            </p:nvSpPr>
            <p:spPr>
              <a:xfrm>
                <a:off x="3850392" y="29325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20"/>
              <p:cNvSpPr/>
              <p:nvPr/>
            </p:nvSpPr>
            <p:spPr>
              <a:xfrm>
                <a:off x="3739418" y="2884751"/>
                <a:ext cx="79500" cy="79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20"/>
              <p:cNvSpPr/>
              <p:nvPr/>
            </p:nvSpPr>
            <p:spPr>
              <a:xfrm>
                <a:off x="4159398" y="2884751"/>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20"/>
              <p:cNvSpPr/>
              <p:nvPr/>
            </p:nvSpPr>
            <p:spPr>
              <a:xfrm>
                <a:off x="4159398" y="2908668"/>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20"/>
              <p:cNvSpPr/>
              <p:nvPr/>
            </p:nvSpPr>
            <p:spPr>
              <a:xfrm>
                <a:off x="4159398" y="29325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20"/>
              <p:cNvSpPr/>
              <p:nvPr/>
            </p:nvSpPr>
            <p:spPr>
              <a:xfrm>
                <a:off x="4048424" y="2884751"/>
                <a:ext cx="79500" cy="79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20"/>
              <p:cNvSpPr/>
              <p:nvPr/>
            </p:nvSpPr>
            <p:spPr>
              <a:xfrm>
                <a:off x="3850392" y="2996682"/>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20"/>
              <p:cNvSpPr/>
              <p:nvPr/>
            </p:nvSpPr>
            <p:spPr>
              <a:xfrm>
                <a:off x="3850392" y="3020599"/>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0"/>
              <p:cNvSpPr/>
              <p:nvPr/>
            </p:nvSpPr>
            <p:spPr>
              <a:xfrm>
                <a:off x="3850392" y="30454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20"/>
              <p:cNvSpPr/>
              <p:nvPr/>
            </p:nvSpPr>
            <p:spPr>
              <a:xfrm>
                <a:off x="3739418" y="2996682"/>
                <a:ext cx="79500" cy="79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20"/>
              <p:cNvSpPr/>
              <p:nvPr/>
            </p:nvSpPr>
            <p:spPr>
              <a:xfrm>
                <a:off x="4159398" y="2996682"/>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0"/>
              <p:cNvSpPr/>
              <p:nvPr/>
            </p:nvSpPr>
            <p:spPr>
              <a:xfrm>
                <a:off x="4159398" y="3020599"/>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20"/>
              <p:cNvSpPr/>
              <p:nvPr/>
            </p:nvSpPr>
            <p:spPr>
              <a:xfrm>
                <a:off x="4159398" y="30454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20"/>
              <p:cNvSpPr/>
              <p:nvPr/>
            </p:nvSpPr>
            <p:spPr>
              <a:xfrm>
                <a:off x="4048424" y="2996682"/>
                <a:ext cx="79500" cy="79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rot="7341459" flipH="1">
              <a:off x="-1767562" y="4061175"/>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avLst/>
                <a:gdLst/>
                <a:ahLst/>
                <a:cxnLst/>
                <a:rect l="l" t="t" r="r" b="b"/>
                <a:pathLst>
                  <a:path w="15852" h="19458" extrusionOk="0">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871075" y="2969400"/>
            <a:ext cx="4559700" cy="1303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3600"/>
              <a:buNone/>
              <a:defRPr sz="4100" b="0">
                <a:latin typeface="Baloo 2 ExtraBold"/>
                <a:ea typeface="Baloo 2 ExtraBold"/>
                <a:cs typeface="Baloo 2 ExtraBold"/>
                <a:sym typeface="Baloo 2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871075" y="2425725"/>
            <a:ext cx="996900" cy="701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400" b="0">
                <a:solidFill>
                  <a:schemeClr val="lt1"/>
                </a:solidFill>
                <a:latin typeface="Baloo 2 ExtraBold"/>
                <a:ea typeface="Baloo 2 ExtraBold"/>
                <a:cs typeface="Baloo 2 ExtraBold"/>
                <a:sym typeface="Baloo 2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3871075" y="4229000"/>
            <a:ext cx="45597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 name="Google Shape;19;p3"/>
          <p:cNvGrpSpPr/>
          <p:nvPr/>
        </p:nvGrpSpPr>
        <p:grpSpPr>
          <a:xfrm>
            <a:off x="-3162649" y="-2703928"/>
            <a:ext cx="13165613" cy="11244425"/>
            <a:chOff x="-3162649" y="-2703928"/>
            <a:chExt cx="13165613" cy="11244425"/>
          </a:xfrm>
        </p:grpSpPr>
        <p:sp>
          <p:nvSpPr>
            <p:cNvPr id="20" name="Google Shape;20;p3"/>
            <p:cNvSpPr/>
            <p:nvPr/>
          </p:nvSpPr>
          <p:spPr>
            <a:xfrm rot="-8306489">
              <a:off x="6127382" y="-111989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3"/>
            <p:cNvSpPr/>
            <p:nvPr/>
          </p:nvSpPr>
          <p:spPr>
            <a:xfrm rot="-2526298">
              <a:off x="-1178945" y="-19804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rot="7128936">
              <a:off x="-2814439" y="30148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1592614" y="-1841602"/>
            <a:ext cx="12385408" cy="9762152"/>
            <a:chOff x="-1592614" y="-1841602"/>
            <a:chExt cx="12385408" cy="9762152"/>
          </a:xfrm>
        </p:grpSpPr>
        <p:sp>
          <p:nvSpPr>
            <p:cNvPr id="50" name="Google Shape;50;p5"/>
            <p:cNvSpPr/>
            <p:nvPr/>
          </p:nvSpPr>
          <p:spPr>
            <a:xfrm rot="-2930233">
              <a:off x="-1132229" y="4127838"/>
              <a:ext cx="3690906" cy="28987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rot="1287706" flipH="1">
              <a:off x="7067490" y="-1325546"/>
              <a:ext cx="3339997" cy="2739156"/>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 name="Google Shape;52;p5"/>
          <p:cNvGrpSpPr/>
          <p:nvPr/>
        </p:nvGrpSpPr>
        <p:grpSpPr>
          <a:xfrm>
            <a:off x="200218" y="4192521"/>
            <a:ext cx="1459676" cy="1092353"/>
            <a:chOff x="200218" y="4192521"/>
            <a:chExt cx="1459676" cy="1092353"/>
          </a:xfrm>
        </p:grpSpPr>
        <p:grpSp>
          <p:nvGrpSpPr>
            <p:cNvPr id="53" name="Google Shape;53;p5"/>
            <p:cNvGrpSpPr/>
            <p:nvPr/>
          </p:nvGrpSpPr>
          <p:grpSpPr>
            <a:xfrm>
              <a:off x="200218" y="4192521"/>
              <a:ext cx="885750" cy="572682"/>
              <a:chOff x="6798158" y="1294585"/>
              <a:chExt cx="1158600" cy="749094"/>
            </a:xfrm>
          </p:grpSpPr>
          <p:sp>
            <p:nvSpPr>
              <p:cNvPr id="54" name="Google Shape;54;p5"/>
              <p:cNvSpPr/>
              <p:nvPr/>
            </p:nvSpPr>
            <p:spPr>
              <a:xfrm>
                <a:off x="6798158" y="1365379"/>
                <a:ext cx="1158600" cy="678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5"/>
              <p:cNvSpPr/>
              <p:nvPr/>
            </p:nvSpPr>
            <p:spPr>
              <a:xfrm>
                <a:off x="6798158" y="1294585"/>
                <a:ext cx="1158534" cy="70794"/>
              </a:xfrm>
              <a:custGeom>
                <a:avLst/>
                <a:gdLst/>
                <a:ahLst/>
                <a:cxnLst/>
                <a:rect l="l" t="t" r="r" b="b"/>
                <a:pathLst>
                  <a:path w="1325" h="81" extrusionOk="0">
                    <a:moveTo>
                      <a:pt x="1286" y="0"/>
                    </a:moveTo>
                    <a:cubicBezTo>
                      <a:pt x="38" y="0"/>
                      <a:pt x="38" y="0"/>
                      <a:pt x="38" y="0"/>
                    </a:cubicBezTo>
                    <a:cubicBezTo>
                      <a:pt x="17" y="0"/>
                      <a:pt x="0" y="18"/>
                      <a:pt x="0" y="39"/>
                    </a:cubicBezTo>
                    <a:cubicBezTo>
                      <a:pt x="0" y="81"/>
                      <a:pt x="0" y="81"/>
                      <a:pt x="0" y="81"/>
                    </a:cubicBezTo>
                    <a:cubicBezTo>
                      <a:pt x="1325" y="81"/>
                      <a:pt x="1325" y="81"/>
                      <a:pt x="1325" y="81"/>
                    </a:cubicBezTo>
                    <a:cubicBezTo>
                      <a:pt x="1325" y="39"/>
                      <a:pt x="1325" y="39"/>
                      <a:pt x="1325" y="39"/>
                    </a:cubicBezTo>
                    <a:cubicBezTo>
                      <a:pt x="1325" y="18"/>
                      <a:pt x="1307" y="0"/>
                      <a:pt x="128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5"/>
              <p:cNvSpPr/>
              <p:nvPr/>
            </p:nvSpPr>
            <p:spPr>
              <a:xfrm>
                <a:off x="6828772" y="1314675"/>
                <a:ext cx="324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5"/>
              <p:cNvSpPr/>
              <p:nvPr/>
            </p:nvSpPr>
            <p:spPr>
              <a:xfrm>
                <a:off x="6879476"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5"/>
              <p:cNvSpPr/>
              <p:nvPr/>
            </p:nvSpPr>
            <p:spPr>
              <a:xfrm>
                <a:off x="6929223"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5"/>
              <p:cNvSpPr/>
              <p:nvPr/>
            </p:nvSpPr>
            <p:spPr>
              <a:xfrm>
                <a:off x="6875649" y="1423736"/>
                <a:ext cx="1000682" cy="544349"/>
              </a:xfrm>
              <a:custGeom>
                <a:avLst/>
                <a:gdLst/>
                <a:ahLst/>
                <a:cxnLst/>
                <a:rect l="l" t="t" r="r" b="b"/>
                <a:pathLst>
                  <a:path w="1046" h="569" extrusionOk="0">
                    <a:moveTo>
                      <a:pt x="1046" y="569"/>
                    </a:moveTo>
                    <a:lnTo>
                      <a:pt x="0" y="569"/>
                    </a:lnTo>
                    <a:lnTo>
                      <a:pt x="0" y="0"/>
                    </a:lnTo>
                    <a:lnTo>
                      <a:pt x="7" y="0"/>
                    </a:lnTo>
                    <a:lnTo>
                      <a:pt x="7" y="563"/>
                    </a:lnTo>
                    <a:lnTo>
                      <a:pt x="1046" y="563"/>
                    </a:lnTo>
                    <a:lnTo>
                      <a:pt x="1046" y="56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5"/>
              <p:cNvSpPr/>
              <p:nvPr/>
            </p:nvSpPr>
            <p:spPr>
              <a:xfrm>
                <a:off x="6923483" y="1727959"/>
                <a:ext cx="98400" cy="201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5"/>
              <p:cNvSpPr/>
              <p:nvPr/>
            </p:nvSpPr>
            <p:spPr>
              <a:xfrm>
                <a:off x="7082291" y="1443826"/>
                <a:ext cx="97500" cy="485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7241099" y="1562454"/>
                <a:ext cx="97500" cy="366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5"/>
              <p:cNvSpPr/>
              <p:nvPr/>
            </p:nvSpPr>
            <p:spPr>
              <a:xfrm>
                <a:off x="7398951" y="1626552"/>
                <a:ext cx="98400" cy="3024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a:off x="7558715" y="1704042"/>
                <a:ext cx="97500" cy="225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a:off x="7716567" y="1443826"/>
                <a:ext cx="97500" cy="4851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5"/>
              <p:cNvSpPr/>
              <p:nvPr/>
            </p:nvSpPr>
            <p:spPr>
              <a:xfrm>
                <a:off x="6923483"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5"/>
              <p:cNvSpPr/>
              <p:nvPr/>
            </p:nvSpPr>
            <p:spPr>
              <a:xfrm>
                <a:off x="7082291"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5"/>
              <p:cNvSpPr/>
              <p:nvPr/>
            </p:nvSpPr>
            <p:spPr>
              <a:xfrm>
                <a:off x="7241099"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5"/>
              <p:cNvSpPr/>
              <p:nvPr/>
            </p:nvSpPr>
            <p:spPr>
              <a:xfrm>
                <a:off x="7398951"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5"/>
              <p:cNvSpPr/>
              <p:nvPr/>
            </p:nvSpPr>
            <p:spPr>
              <a:xfrm>
                <a:off x="7558715"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5"/>
              <p:cNvSpPr/>
              <p:nvPr/>
            </p:nvSpPr>
            <p:spPr>
              <a:xfrm>
                <a:off x="7716567"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 name="Google Shape;72;p5"/>
            <p:cNvGrpSpPr/>
            <p:nvPr/>
          </p:nvGrpSpPr>
          <p:grpSpPr>
            <a:xfrm>
              <a:off x="840230" y="4442788"/>
              <a:ext cx="819663" cy="842085"/>
              <a:chOff x="777043" y="2258113"/>
              <a:chExt cx="819663" cy="842085"/>
            </a:xfrm>
          </p:grpSpPr>
          <p:sp>
            <p:nvSpPr>
              <p:cNvPr id="73" name="Google Shape;73;p5"/>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74" name="Google Shape;74;p5"/>
              <p:cNvCxnSpPr/>
              <p:nvPr/>
            </p:nvCxnSpPr>
            <p:spPr>
              <a:xfrm>
                <a:off x="1263102" y="2750450"/>
                <a:ext cx="79800" cy="83100"/>
              </a:xfrm>
              <a:prstGeom prst="straightConnector1">
                <a:avLst/>
              </a:prstGeom>
              <a:noFill/>
              <a:ln>
                <a:noFill/>
              </a:ln>
            </p:spPr>
          </p:cxnSp>
          <p:sp>
            <p:nvSpPr>
              <p:cNvPr id="75" name="Google Shape;75;p5"/>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5"/>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5"/>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5"/>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5"/>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5"/>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5"/>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2" name="Google Shape;8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5"/>
          <p:cNvSpPr txBox="1">
            <a:spLocks noGrp="1"/>
          </p:cNvSpPr>
          <p:nvPr>
            <p:ph type="subTitle" idx="1"/>
          </p:nvPr>
        </p:nvSpPr>
        <p:spPr>
          <a:xfrm>
            <a:off x="4989827"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4" name="Google Shape;84;p5"/>
          <p:cNvSpPr txBox="1">
            <a:spLocks noGrp="1"/>
          </p:cNvSpPr>
          <p:nvPr>
            <p:ph type="subTitle" idx="2"/>
          </p:nvPr>
        </p:nvSpPr>
        <p:spPr>
          <a:xfrm>
            <a:off x="1012325"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5" name="Google Shape;85;p5"/>
          <p:cNvSpPr txBox="1">
            <a:spLocks noGrp="1"/>
          </p:cNvSpPr>
          <p:nvPr>
            <p:ph type="subTitle" idx="3"/>
          </p:nvPr>
        </p:nvSpPr>
        <p:spPr>
          <a:xfrm>
            <a:off x="1012325"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86" name="Google Shape;86;p5"/>
          <p:cNvSpPr txBox="1">
            <a:spLocks noGrp="1"/>
          </p:cNvSpPr>
          <p:nvPr>
            <p:ph type="subTitle" idx="4"/>
          </p:nvPr>
        </p:nvSpPr>
        <p:spPr>
          <a:xfrm>
            <a:off x="4989832"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87" name="Google Shape;87;p5"/>
          <p:cNvGrpSpPr/>
          <p:nvPr/>
        </p:nvGrpSpPr>
        <p:grpSpPr>
          <a:xfrm>
            <a:off x="1564677" y="-72908"/>
            <a:ext cx="7097557" cy="4838103"/>
            <a:chOff x="1564677" y="-72908"/>
            <a:chExt cx="7097557" cy="4838103"/>
          </a:xfrm>
        </p:grpSpPr>
        <p:sp>
          <p:nvSpPr>
            <p:cNvPr id="88" name="Google Shape;88;p5"/>
            <p:cNvSpPr/>
            <p:nvPr/>
          </p:nvSpPr>
          <p:spPr>
            <a:xfrm>
              <a:off x="1564677" y="44427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9" name="Google Shape;89;p5"/>
            <p:cNvGrpSpPr/>
            <p:nvPr/>
          </p:nvGrpSpPr>
          <p:grpSpPr>
            <a:xfrm rot="4095745">
              <a:off x="7986209" y="-111497"/>
              <a:ext cx="451777" cy="789064"/>
              <a:chOff x="8579627" y="228750"/>
              <a:chExt cx="451723" cy="788970"/>
            </a:xfrm>
          </p:grpSpPr>
          <p:sp>
            <p:nvSpPr>
              <p:cNvPr id="90" name="Google Shape;90;p5"/>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4" name="Google Shape;94;p6"/>
          <p:cNvGrpSpPr/>
          <p:nvPr/>
        </p:nvGrpSpPr>
        <p:grpSpPr>
          <a:xfrm>
            <a:off x="-1067442" y="-2235586"/>
            <a:ext cx="11334362" cy="8364590"/>
            <a:chOff x="-1067442" y="-2235586"/>
            <a:chExt cx="11334362" cy="8364590"/>
          </a:xfrm>
        </p:grpSpPr>
        <p:sp>
          <p:nvSpPr>
            <p:cNvPr id="95" name="Google Shape;95;p6"/>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6"/>
            <p:cNvSpPr/>
            <p:nvPr/>
          </p:nvSpPr>
          <p:spPr>
            <a:xfrm rot="-9880295" flipH="1">
              <a:off x="-863626" y="4019806"/>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 name="Google Shape;97;p6"/>
          <p:cNvGrpSpPr/>
          <p:nvPr/>
        </p:nvGrpSpPr>
        <p:grpSpPr>
          <a:xfrm>
            <a:off x="464702" y="228750"/>
            <a:ext cx="8566648" cy="4346120"/>
            <a:chOff x="464702" y="228750"/>
            <a:chExt cx="8566648" cy="4346120"/>
          </a:xfrm>
        </p:grpSpPr>
        <p:sp>
          <p:nvSpPr>
            <p:cNvPr id="98" name="Google Shape;98;p6"/>
            <p:cNvSpPr/>
            <p:nvPr/>
          </p:nvSpPr>
          <p:spPr>
            <a:xfrm>
              <a:off x="464702" y="42524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6"/>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6"/>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 name="Google Shape;101;p6"/>
          <p:cNvGrpSpPr/>
          <p:nvPr/>
        </p:nvGrpSpPr>
        <p:grpSpPr>
          <a:xfrm>
            <a:off x="-367865" y="3675387"/>
            <a:ext cx="1793863" cy="1346198"/>
            <a:chOff x="-367865" y="3675387"/>
            <a:chExt cx="1793863" cy="1346198"/>
          </a:xfrm>
        </p:grpSpPr>
        <p:grpSp>
          <p:nvGrpSpPr>
            <p:cNvPr id="102" name="Google Shape;102;p6"/>
            <p:cNvGrpSpPr/>
            <p:nvPr/>
          </p:nvGrpSpPr>
          <p:grpSpPr>
            <a:xfrm>
              <a:off x="791375" y="4574865"/>
              <a:ext cx="634624" cy="446720"/>
              <a:chOff x="3622711" y="1331469"/>
              <a:chExt cx="959226" cy="675313"/>
            </a:xfrm>
          </p:grpSpPr>
          <p:sp>
            <p:nvSpPr>
              <p:cNvPr id="103" name="Google Shape;103;p6"/>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6"/>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6"/>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6"/>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6"/>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6"/>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6"/>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6"/>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6"/>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6"/>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6"/>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6"/>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6"/>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6"/>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6"/>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 name="Google Shape;118;p6"/>
            <p:cNvGrpSpPr/>
            <p:nvPr/>
          </p:nvGrpSpPr>
          <p:grpSpPr>
            <a:xfrm>
              <a:off x="-367865" y="3675387"/>
              <a:ext cx="676370" cy="1142272"/>
              <a:chOff x="2757910" y="1240337"/>
              <a:chExt cx="676370" cy="1142272"/>
            </a:xfrm>
          </p:grpSpPr>
          <p:sp>
            <p:nvSpPr>
              <p:cNvPr id="119" name="Google Shape;119;p6"/>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6"/>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6"/>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720000" y="445025"/>
            <a:ext cx="4360200" cy="1013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7"/>
          <p:cNvSpPr txBox="1">
            <a:spLocks noGrp="1"/>
          </p:cNvSpPr>
          <p:nvPr>
            <p:ph type="subTitle" idx="1"/>
          </p:nvPr>
        </p:nvSpPr>
        <p:spPr>
          <a:xfrm>
            <a:off x="720000" y="1700300"/>
            <a:ext cx="4360200" cy="2903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30" name="Google Shape;130;p7"/>
          <p:cNvSpPr>
            <a:spLocks noGrp="1"/>
          </p:cNvSpPr>
          <p:nvPr>
            <p:ph type="pic" idx="2"/>
          </p:nvPr>
        </p:nvSpPr>
        <p:spPr>
          <a:xfrm>
            <a:off x="5287787" y="1164750"/>
            <a:ext cx="2702100" cy="3145200"/>
          </a:xfrm>
          <a:prstGeom prst="roundRect">
            <a:avLst>
              <a:gd name="adj" fmla="val 16667"/>
            </a:avLst>
          </a:prstGeom>
          <a:noFill/>
          <a:ln>
            <a:noFill/>
          </a:ln>
        </p:spPr>
      </p:sp>
      <p:grpSp>
        <p:nvGrpSpPr>
          <p:cNvPr id="131" name="Google Shape;131;p7"/>
          <p:cNvGrpSpPr/>
          <p:nvPr/>
        </p:nvGrpSpPr>
        <p:grpSpPr>
          <a:xfrm>
            <a:off x="-1074892" y="-1954336"/>
            <a:ext cx="11396924" cy="8184515"/>
            <a:chOff x="-1074892" y="-1954336"/>
            <a:chExt cx="11396924" cy="8184515"/>
          </a:xfrm>
        </p:grpSpPr>
        <p:sp>
          <p:nvSpPr>
            <p:cNvPr id="132" name="Google Shape;132;p7"/>
            <p:cNvSpPr/>
            <p:nvPr/>
          </p:nvSpPr>
          <p:spPr>
            <a:xfrm rot="-9487761">
              <a:off x="6881307" y="-146472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7"/>
            <p:cNvSpPr/>
            <p:nvPr/>
          </p:nvSpPr>
          <p:spPr>
            <a:xfrm rot="-9880295" flipH="1">
              <a:off x="-871076" y="41209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7"/>
          <p:cNvGrpSpPr/>
          <p:nvPr/>
        </p:nvGrpSpPr>
        <p:grpSpPr>
          <a:xfrm>
            <a:off x="7702991" y="236579"/>
            <a:ext cx="1713523" cy="1256858"/>
            <a:chOff x="7702991" y="236579"/>
            <a:chExt cx="1713523" cy="1256858"/>
          </a:xfrm>
        </p:grpSpPr>
        <p:grpSp>
          <p:nvGrpSpPr>
            <p:cNvPr id="135" name="Google Shape;135;p7"/>
            <p:cNvGrpSpPr/>
            <p:nvPr/>
          </p:nvGrpSpPr>
          <p:grpSpPr>
            <a:xfrm>
              <a:off x="7702991" y="236579"/>
              <a:ext cx="428274" cy="605851"/>
              <a:chOff x="6000261" y="1225220"/>
              <a:chExt cx="627600" cy="887824"/>
            </a:xfrm>
          </p:grpSpPr>
          <p:sp>
            <p:nvSpPr>
              <p:cNvPr id="136" name="Google Shape;136;p7"/>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7"/>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7"/>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7"/>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7"/>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7"/>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7"/>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7"/>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7"/>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7"/>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7"/>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7"/>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7"/>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 name="Google Shape;149;p7"/>
            <p:cNvGrpSpPr/>
            <p:nvPr/>
          </p:nvGrpSpPr>
          <p:grpSpPr>
            <a:xfrm rot="-2376894">
              <a:off x="8771628" y="712393"/>
              <a:ext cx="471966" cy="712375"/>
              <a:chOff x="2047101" y="2145599"/>
              <a:chExt cx="407553" cy="615151"/>
            </a:xfrm>
          </p:grpSpPr>
          <p:sp>
            <p:nvSpPr>
              <p:cNvPr id="150" name="Google Shape;150;p7"/>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7"/>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7"/>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7"/>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0" name="Google Shape;180;p7"/>
          <p:cNvGrpSpPr/>
          <p:nvPr/>
        </p:nvGrpSpPr>
        <p:grpSpPr>
          <a:xfrm>
            <a:off x="90252" y="352520"/>
            <a:ext cx="8548512" cy="4482580"/>
            <a:chOff x="90252" y="352520"/>
            <a:chExt cx="8548512" cy="4482580"/>
          </a:xfrm>
        </p:grpSpPr>
        <p:sp>
          <p:nvSpPr>
            <p:cNvPr id="181" name="Google Shape;181;p7"/>
            <p:cNvSpPr/>
            <p:nvPr/>
          </p:nvSpPr>
          <p:spPr>
            <a:xfrm>
              <a:off x="8312089" y="3525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90252" y="4043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7"/>
            <p:cNvSpPr/>
            <p:nvPr/>
          </p:nvSpPr>
          <p:spPr>
            <a:xfrm>
              <a:off x="416925" y="46529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grpSp>
        <p:nvGrpSpPr>
          <p:cNvPr id="185" name="Google Shape;185;p8"/>
          <p:cNvGrpSpPr/>
          <p:nvPr/>
        </p:nvGrpSpPr>
        <p:grpSpPr>
          <a:xfrm>
            <a:off x="-2012189" y="-3008195"/>
            <a:ext cx="13291278" cy="10373236"/>
            <a:chOff x="-2012189" y="-3008195"/>
            <a:chExt cx="13291278" cy="10373236"/>
          </a:xfrm>
        </p:grpSpPr>
        <p:sp>
          <p:nvSpPr>
            <p:cNvPr id="186" name="Google Shape;186;p8"/>
            <p:cNvSpPr/>
            <p:nvPr/>
          </p:nvSpPr>
          <p:spPr>
            <a:xfrm rot="-7883097">
              <a:off x="5052852" y="1477342"/>
              <a:ext cx="5631856" cy="4125620"/>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8"/>
            <p:cNvSpPr/>
            <p:nvPr/>
          </p:nvSpPr>
          <p:spPr>
            <a:xfrm rot="-8306489">
              <a:off x="808757" y="-22356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8"/>
            <p:cNvSpPr/>
            <p:nvPr/>
          </p:nvSpPr>
          <p:spPr>
            <a:xfrm rot="-2526298">
              <a:off x="-1507395" y="3898776"/>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 name="Google Shape;189;p8"/>
          <p:cNvSpPr txBox="1">
            <a:spLocks noGrp="1"/>
          </p:cNvSpPr>
          <p:nvPr>
            <p:ph type="title"/>
          </p:nvPr>
        </p:nvSpPr>
        <p:spPr>
          <a:xfrm>
            <a:off x="713225" y="1655325"/>
            <a:ext cx="4919700" cy="1926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9"/>
          <p:cNvSpPr txBox="1">
            <a:spLocks noGrp="1"/>
          </p:cNvSpPr>
          <p:nvPr>
            <p:ph type="subTitle" idx="1"/>
          </p:nvPr>
        </p:nvSpPr>
        <p:spPr>
          <a:xfrm>
            <a:off x="4731475"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9"/>
          <p:cNvSpPr txBox="1">
            <a:spLocks noGrp="1"/>
          </p:cNvSpPr>
          <p:nvPr>
            <p:ph type="subTitle" idx="2"/>
          </p:nvPr>
        </p:nvSpPr>
        <p:spPr>
          <a:xfrm>
            <a:off x="872400"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4" name="Google Shape;194;p9"/>
          <p:cNvGrpSpPr/>
          <p:nvPr/>
        </p:nvGrpSpPr>
        <p:grpSpPr>
          <a:xfrm>
            <a:off x="-1003990" y="-1494873"/>
            <a:ext cx="12202257" cy="9246220"/>
            <a:chOff x="-1003990" y="-1494873"/>
            <a:chExt cx="12202257" cy="9246220"/>
          </a:xfrm>
        </p:grpSpPr>
        <p:sp>
          <p:nvSpPr>
            <p:cNvPr id="195" name="Google Shape;195;p9"/>
            <p:cNvSpPr/>
            <p:nvPr/>
          </p:nvSpPr>
          <p:spPr>
            <a:xfrm rot="-1862678">
              <a:off x="6571680" y="3713484"/>
              <a:ext cx="4091079" cy="32130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9"/>
            <p:cNvSpPr/>
            <p:nvPr/>
          </p:nvSpPr>
          <p:spPr>
            <a:xfrm rot="-3988337" flipH="1">
              <a:off x="-833999" y="-1017772"/>
              <a:ext cx="2249730" cy="184502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 name="Google Shape;197;p9"/>
          <p:cNvGrpSpPr/>
          <p:nvPr/>
        </p:nvGrpSpPr>
        <p:grpSpPr>
          <a:xfrm>
            <a:off x="7726686" y="3223087"/>
            <a:ext cx="1740094" cy="1817570"/>
            <a:chOff x="7726686" y="3223087"/>
            <a:chExt cx="1740094" cy="1817570"/>
          </a:xfrm>
        </p:grpSpPr>
        <p:grpSp>
          <p:nvGrpSpPr>
            <p:cNvPr id="198" name="Google Shape;198;p9"/>
            <p:cNvGrpSpPr/>
            <p:nvPr/>
          </p:nvGrpSpPr>
          <p:grpSpPr>
            <a:xfrm>
              <a:off x="8790410" y="3223087"/>
              <a:ext cx="676370" cy="1142272"/>
              <a:chOff x="2757910" y="1240337"/>
              <a:chExt cx="676370" cy="1142272"/>
            </a:xfrm>
          </p:grpSpPr>
          <p:sp>
            <p:nvSpPr>
              <p:cNvPr id="199" name="Google Shape;199;p9"/>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9"/>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9"/>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9"/>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9"/>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9"/>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9"/>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9"/>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9"/>
            <p:cNvGrpSpPr/>
            <p:nvPr/>
          </p:nvGrpSpPr>
          <p:grpSpPr>
            <a:xfrm>
              <a:off x="7726686" y="4365344"/>
              <a:ext cx="959226" cy="675313"/>
              <a:chOff x="3622711" y="1331469"/>
              <a:chExt cx="959226" cy="675313"/>
            </a:xfrm>
          </p:grpSpPr>
          <p:sp>
            <p:nvSpPr>
              <p:cNvPr id="208" name="Google Shape;208;p9"/>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9"/>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9"/>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9"/>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9"/>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9"/>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9"/>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9"/>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9"/>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3" name="Google Shape;223;p9"/>
          <p:cNvGrpSpPr/>
          <p:nvPr/>
        </p:nvGrpSpPr>
        <p:grpSpPr>
          <a:xfrm>
            <a:off x="184075" y="23395"/>
            <a:ext cx="8461726" cy="4179175"/>
            <a:chOff x="184075" y="23395"/>
            <a:chExt cx="8461726" cy="4179175"/>
          </a:xfrm>
        </p:grpSpPr>
        <p:sp>
          <p:nvSpPr>
            <p:cNvPr id="224" name="Google Shape;224;p9"/>
            <p:cNvSpPr/>
            <p:nvPr/>
          </p:nvSpPr>
          <p:spPr>
            <a:xfrm>
              <a:off x="8319127" y="3880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9"/>
            <p:cNvSpPr/>
            <p:nvPr/>
          </p:nvSpPr>
          <p:spPr>
            <a:xfrm>
              <a:off x="614752" y="233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9"/>
            <p:cNvSpPr/>
            <p:nvPr/>
          </p:nvSpPr>
          <p:spPr>
            <a:xfrm>
              <a:off x="184075" y="4921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0"/>
        <p:cNvGrpSpPr/>
        <p:nvPr/>
      </p:nvGrpSpPr>
      <p:grpSpPr>
        <a:xfrm>
          <a:off x="0" y="0"/>
          <a:ext cx="0" cy="0"/>
          <a:chOff x="0" y="0"/>
          <a:chExt cx="0" cy="0"/>
        </a:xfrm>
      </p:grpSpPr>
      <p:grpSp>
        <p:nvGrpSpPr>
          <p:cNvPr id="231" name="Google Shape;231;p11"/>
          <p:cNvGrpSpPr/>
          <p:nvPr/>
        </p:nvGrpSpPr>
        <p:grpSpPr>
          <a:xfrm>
            <a:off x="-2029214" y="-2389503"/>
            <a:ext cx="12217127" cy="9357900"/>
            <a:chOff x="-2029214" y="-2389503"/>
            <a:chExt cx="12217127" cy="9357900"/>
          </a:xfrm>
        </p:grpSpPr>
        <p:sp>
          <p:nvSpPr>
            <p:cNvPr id="232" name="Google Shape;232;p11"/>
            <p:cNvSpPr/>
            <p:nvPr/>
          </p:nvSpPr>
          <p:spPr>
            <a:xfrm rot="7128936">
              <a:off x="-1270089" y="14427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1"/>
            <p:cNvSpPr/>
            <p:nvPr/>
          </p:nvSpPr>
          <p:spPr>
            <a:xfrm rot="-8306489">
              <a:off x="6312332" y="-16169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1"/>
            <p:cNvSpPr/>
            <p:nvPr/>
          </p:nvSpPr>
          <p:spPr>
            <a:xfrm rot="-2526298">
              <a:off x="-1524420" y="-16660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5" name="Google Shape;235;p11"/>
          <p:cNvSpPr txBox="1">
            <a:spLocks noGrp="1"/>
          </p:cNvSpPr>
          <p:nvPr>
            <p:ph type="title" hasCustomPrompt="1"/>
          </p:nvPr>
        </p:nvSpPr>
        <p:spPr>
          <a:xfrm>
            <a:off x="5302675" y="2703800"/>
            <a:ext cx="3128100" cy="10782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6" name="Google Shape;236;p11"/>
          <p:cNvSpPr txBox="1">
            <a:spLocks noGrp="1"/>
          </p:cNvSpPr>
          <p:nvPr>
            <p:ph type="subTitle" idx="1"/>
          </p:nvPr>
        </p:nvSpPr>
        <p:spPr>
          <a:xfrm>
            <a:off x="5302675" y="3673475"/>
            <a:ext cx="3128100" cy="682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23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 id="2147483660" r:id="rId10"/>
    <p:sldLayoutId id="2147483664" r:id="rId11"/>
    <p:sldLayoutId id="2147483666" r:id="rId12"/>
    <p:sldLayoutId id="2147483668" r:id="rId13"/>
    <p:sldLayoutId id="214748366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8" name="Google Shape;668;p27"/>
          <p:cNvSpPr txBox="1">
            <a:spLocks noGrp="1"/>
          </p:cNvSpPr>
          <p:nvPr>
            <p:ph type="subTitle" idx="1"/>
          </p:nvPr>
        </p:nvSpPr>
        <p:spPr>
          <a:xfrm>
            <a:off x="7417325" y="432175"/>
            <a:ext cx="10875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loo 2 ExtraBold"/>
                <a:ea typeface="Baloo 2 ExtraBold"/>
                <a:cs typeface="Baloo 2 ExtraBold"/>
                <a:sym typeface="Baloo 2 ExtraBold"/>
              </a:rPr>
              <a:t>6th Grade</a:t>
            </a:r>
            <a:endParaRPr>
              <a:solidFill>
                <a:schemeClr val="dk2"/>
              </a:solidFill>
              <a:latin typeface="Baloo 2 ExtraBold"/>
              <a:ea typeface="Baloo 2 ExtraBold"/>
              <a:cs typeface="Baloo 2 ExtraBold"/>
              <a:sym typeface="Baloo 2 ExtraBold"/>
            </a:endParaRPr>
          </a:p>
        </p:txBody>
      </p:sp>
      <p:sp>
        <p:nvSpPr>
          <p:cNvPr id="3" name="Title 2">
            <a:extLst>
              <a:ext uri="{FF2B5EF4-FFF2-40B4-BE49-F238E27FC236}">
                <a16:creationId xmlns:a16="http://schemas.microsoft.com/office/drawing/2014/main" id="{98C2A6B6-F30B-8C0D-6013-E62D2EB9AB50}"/>
              </a:ext>
            </a:extLst>
          </p:cNvPr>
          <p:cNvSpPr>
            <a:spLocks noGrp="1"/>
          </p:cNvSpPr>
          <p:nvPr>
            <p:ph type="ctrTitle"/>
          </p:nvPr>
        </p:nvSpPr>
        <p:spPr>
          <a:xfrm>
            <a:off x="2435888" y="471315"/>
            <a:ext cx="5989653" cy="475742"/>
          </a:xfrm>
        </p:spPr>
        <p:txBody>
          <a:bodyPr/>
          <a:lstStyle/>
          <a:p>
            <a:r>
              <a:rPr lang="en-US" sz="2400"/>
              <a:t>BÁO CÁO ĐỒ ÁN TỐT NGHIỆP</a:t>
            </a:r>
          </a:p>
        </p:txBody>
      </p:sp>
      <p:sp>
        <p:nvSpPr>
          <p:cNvPr id="5" name="Subtitle 4">
            <a:extLst>
              <a:ext uri="{FF2B5EF4-FFF2-40B4-BE49-F238E27FC236}">
                <a16:creationId xmlns:a16="http://schemas.microsoft.com/office/drawing/2014/main" id="{5E4BD930-6DCF-AEFF-0682-45D370DB082C}"/>
              </a:ext>
            </a:extLst>
          </p:cNvPr>
          <p:cNvSpPr>
            <a:spLocks noGrp="1"/>
          </p:cNvSpPr>
          <p:nvPr>
            <p:ph type="subTitle" idx="1"/>
          </p:nvPr>
        </p:nvSpPr>
        <p:spPr>
          <a:xfrm>
            <a:off x="835689" y="3236012"/>
            <a:ext cx="2772926" cy="790664"/>
          </a:xfrm>
        </p:spPr>
        <p:txBody>
          <a:bodyPr/>
          <a:lstStyle/>
          <a:p>
            <a:r>
              <a:rPr lang="en-US" sz="2000">
                <a:latin typeface="Roboto" panose="02000000000000000000" pitchFamily="2" charset="0"/>
                <a:ea typeface="Roboto" panose="02000000000000000000" pitchFamily="2" charset="0"/>
                <a:cs typeface="Roboto" panose="02000000000000000000" pitchFamily="2" charset="0"/>
              </a:rPr>
              <a:t>Giáo viên hướng dẫn: </a:t>
            </a:r>
          </a:p>
          <a:p>
            <a:r>
              <a:rPr lang="en-US" sz="2000">
                <a:latin typeface="Roboto" panose="02000000000000000000" pitchFamily="2" charset="0"/>
                <a:ea typeface="Roboto" panose="02000000000000000000" pitchFamily="2" charset="0"/>
                <a:cs typeface="Roboto" panose="02000000000000000000" pitchFamily="2" charset="0"/>
              </a:rPr>
              <a:t>TS. Nguyễn Bảo Ân</a:t>
            </a:r>
          </a:p>
        </p:txBody>
      </p:sp>
      <p:sp>
        <p:nvSpPr>
          <p:cNvPr id="6" name="Google Shape;666;p27">
            <a:extLst>
              <a:ext uri="{FF2B5EF4-FFF2-40B4-BE49-F238E27FC236}">
                <a16:creationId xmlns:a16="http://schemas.microsoft.com/office/drawing/2014/main" id="{1DF6D18D-815F-FDCE-B286-A0D8431A0B07}"/>
              </a:ext>
            </a:extLst>
          </p:cNvPr>
          <p:cNvSpPr txBox="1">
            <a:spLocks/>
          </p:cNvSpPr>
          <p:nvPr/>
        </p:nvSpPr>
        <p:spPr>
          <a:xfrm>
            <a:off x="-98889" y="1115141"/>
            <a:ext cx="9177574" cy="10613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191919"/>
              </a:buClr>
              <a:buSzPts val="5200"/>
              <a:buFont typeface="Baloo 2 ExtraBold"/>
              <a:buNone/>
              <a:defRPr sz="7000" b="0" i="0" u="none" strike="noStrike" cap="none">
                <a:solidFill>
                  <a:schemeClr val="dk1"/>
                </a:solidFill>
                <a:latin typeface="Baloo 2 ExtraBold"/>
                <a:ea typeface="Baloo 2 ExtraBold"/>
                <a:cs typeface="Baloo 2 ExtraBold"/>
                <a:sym typeface="Baloo 2 ExtraBold"/>
              </a:defRPr>
            </a:lvl1pPr>
            <a:lvl2pPr marR="0" lvl="1"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2pPr>
            <a:lvl3pPr marR="0" lvl="2"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3pPr>
            <a:lvl4pPr marR="0" lvl="3"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4pPr>
            <a:lvl5pPr marR="0" lvl="4"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5pPr>
            <a:lvl6pPr marR="0" lvl="5"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6pPr>
            <a:lvl7pPr marR="0" lvl="6"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7pPr>
            <a:lvl8pPr marR="0" lvl="7"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8pPr>
            <a:lvl9pPr marR="0" lvl="8"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9pPr>
          </a:lstStyle>
          <a:p>
            <a:pPr algn="ctr"/>
            <a:r>
              <a:rPr lang="en-US" sz="3200"/>
              <a:t>XÂY DỰNG HỆ THỐNG TRỰC QUAN HÓA KẾT QUẢ HỌC TẬP SINH VIÊN CÔNG NGHỆ THÔNG TIN</a:t>
            </a:r>
          </a:p>
        </p:txBody>
      </p:sp>
      <p:sp>
        <p:nvSpPr>
          <p:cNvPr id="7" name="Subtitle 4">
            <a:extLst>
              <a:ext uri="{FF2B5EF4-FFF2-40B4-BE49-F238E27FC236}">
                <a16:creationId xmlns:a16="http://schemas.microsoft.com/office/drawing/2014/main" id="{612620BA-8577-9F3D-9063-F9ED6B25E1A2}"/>
              </a:ext>
            </a:extLst>
          </p:cNvPr>
          <p:cNvSpPr txBox="1">
            <a:spLocks/>
          </p:cNvSpPr>
          <p:nvPr/>
        </p:nvSpPr>
        <p:spPr>
          <a:xfrm>
            <a:off x="5151667" y="3236010"/>
            <a:ext cx="3739239" cy="9604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r>
              <a:rPr lang="en-US" sz="2000">
                <a:latin typeface="Roboto" panose="02000000000000000000" pitchFamily="2" charset="0"/>
                <a:ea typeface="Roboto" panose="02000000000000000000" pitchFamily="2" charset="0"/>
                <a:cs typeface="Roboto" panose="02000000000000000000" pitchFamily="2" charset="0"/>
              </a:rPr>
              <a:t>Sinh viên thực hiện: </a:t>
            </a:r>
          </a:p>
          <a:p>
            <a:r>
              <a:rPr lang="en-US" sz="2000">
                <a:latin typeface="Roboto" panose="02000000000000000000" pitchFamily="2" charset="0"/>
                <a:ea typeface="Roboto" panose="02000000000000000000" pitchFamily="2" charset="0"/>
                <a:cs typeface="Roboto" panose="02000000000000000000" pitchFamily="2" charset="0"/>
              </a:rPr>
              <a:t>Lâm Ngọc Tài – 110120152</a:t>
            </a:r>
          </a:p>
          <a:p>
            <a:r>
              <a:rPr lang="en-US" sz="2000">
                <a:latin typeface="Roboto" panose="02000000000000000000" pitchFamily="2" charset="0"/>
                <a:ea typeface="Roboto" panose="02000000000000000000" pitchFamily="2" charset="0"/>
                <a:cs typeface="Roboto" panose="02000000000000000000" pitchFamily="2" charset="0"/>
              </a:rPr>
              <a:t>DA20TTB</a:t>
            </a:r>
          </a:p>
        </p:txBody>
      </p:sp>
      <p:sp>
        <p:nvSpPr>
          <p:cNvPr id="2" name="TextBox 1">
            <a:extLst>
              <a:ext uri="{FF2B5EF4-FFF2-40B4-BE49-F238E27FC236}">
                <a16:creationId xmlns:a16="http://schemas.microsoft.com/office/drawing/2014/main" id="{A25A02D1-5231-E374-E9BA-C59179AAF166}"/>
              </a:ext>
            </a:extLst>
          </p:cNvPr>
          <p:cNvSpPr txBox="1"/>
          <p:nvPr/>
        </p:nvSpPr>
        <p:spPr>
          <a:xfrm>
            <a:off x="8504825" y="4653643"/>
            <a:ext cx="386081" cy="310243"/>
          </a:xfrm>
          <a:prstGeom prst="rect">
            <a:avLst/>
          </a:prstGeom>
          <a:noFill/>
        </p:spPr>
        <p:txBody>
          <a:bodyPr wrap="square" rtlCol="0">
            <a:spAutoFit/>
          </a:bodyPr>
          <a:lstStyle/>
          <a:p>
            <a:r>
              <a:rPr lang="en-US"/>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Node JS</a:t>
            </a:r>
            <a:endParaRPr/>
          </a:p>
        </p:txBody>
      </p:sp>
      <p:sp>
        <p:nvSpPr>
          <p:cNvPr id="9" name="Rectangle 4">
            <a:extLst>
              <a:ext uri="{FF2B5EF4-FFF2-40B4-BE49-F238E27FC236}">
                <a16:creationId xmlns:a16="http://schemas.microsoft.com/office/drawing/2014/main" id="{9295591D-E15F-A169-C358-1A9A8A3822EC}"/>
              </a:ext>
            </a:extLst>
          </p:cNvPr>
          <p:cNvSpPr>
            <a:spLocks noGrp="1" noChangeArrowheads="1"/>
          </p:cNvSpPr>
          <p:nvPr>
            <p:ph type="subTitle" idx="2"/>
          </p:nvPr>
        </p:nvSpPr>
        <p:spPr bwMode="auto">
          <a:xfrm>
            <a:off x="720000" y="1109810"/>
            <a:ext cx="8072936"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ts val="600"/>
              </a:spcBef>
              <a:spcAft>
                <a:spcPts val="600"/>
              </a:spcAft>
              <a:buClrTx/>
              <a:buSzTx/>
              <a:buFont typeface="Arial" panose="020B0604020202020204" pitchFamily="34" charset="0"/>
              <a:buChar char="•"/>
              <a:tabLst/>
            </a:pPr>
            <a:r>
              <a:rPr kumimoji="0" lang="en-US" altLang="en-US" sz="1800" b="1" i="0" u="none" strike="noStrike" cap="none" normalizeH="0" baseline="0">
                <a:ln>
                  <a:noFill/>
                </a:ln>
                <a:solidFill>
                  <a:schemeClr val="tx1"/>
                </a:solidFill>
                <a:effectLst/>
                <a:latin typeface="Arial" panose="020B0604020202020204" pitchFamily="34" charset="0"/>
              </a:rPr>
              <a:t>Event-driven (Hướng sự kiện)</a:t>
            </a:r>
            <a:r>
              <a:rPr kumimoji="0" lang="en-US" altLang="en-US" sz="1800" b="0" i="0" u="none" strike="noStrike" cap="none" normalizeH="0" baseline="0">
                <a:ln>
                  <a:noFill/>
                </a:ln>
                <a:solidFill>
                  <a:schemeClr val="tx1"/>
                </a:solidFill>
                <a:effectLst/>
                <a:latin typeface="Arial" panose="020B0604020202020204" pitchFamily="34" charset="0"/>
              </a:rPr>
              <a:t>: Xử lý nhiều yêu cầu cùng lúc mà không cần chờ các tác vụ hoàn thành.</a:t>
            </a:r>
          </a:p>
          <a:p>
            <a:pPr marL="285750" marR="0" lvl="0" indent="-285750" algn="l" defTabSz="914400" rtl="0" eaLnBrk="0" fontAlgn="base" latinLnBrk="0" hangingPunct="0">
              <a:lnSpc>
                <a:spcPct val="100000"/>
              </a:lnSpc>
              <a:spcBef>
                <a:spcPts val="600"/>
              </a:spcBef>
              <a:spcAft>
                <a:spcPts val="600"/>
              </a:spcAft>
              <a:buClrTx/>
              <a:buSzTx/>
              <a:buFont typeface="Arial" panose="020B0604020202020204" pitchFamily="34" charset="0"/>
              <a:buChar char="•"/>
              <a:tabLst/>
            </a:pPr>
            <a:r>
              <a:rPr kumimoji="0" lang="en-US" altLang="en-US" sz="1800" b="1" i="0" u="none" strike="noStrike" cap="none" normalizeH="0" baseline="0">
                <a:ln>
                  <a:noFill/>
                </a:ln>
                <a:solidFill>
                  <a:schemeClr val="tx1"/>
                </a:solidFill>
                <a:effectLst/>
                <a:latin typeface="Arial" panose="020B0604020202020204" pitchFamily="34" charset="0"/>
              </a:rPr>
              <a:t>Non-blocking I/O</a:t>
            </a:r>
            <a:r>
              <a:rPr kumimoji="0" lang="en-US" altLang="en-US" sz="1800" b="0" i="0" u="none" strike="noStrike" cap="none" normalizeH="0" baseline="0">
                <a:ln>
                  <a:noFill/>
                </a:ln>
                <a:solidFill>
                  <a:schemeClr val="tx1"/>
                </a:solidFill>
                <a:effectLst/>
                <a:latin typeface="Arial" panose="020B0604020202020204" pitchFamily="34" charset="0"/>
              </a:rPr>
              <a:t>: Tối ưu hóa hiệu suất, xử lý hàng ngàn kết nối đồng thời mà không gián đoạn.</a:t>
            </a:r>
          </a:p>
          <a:p>
            <a:pPr marL="285750" marR="0" lvl="0" indent="-285750" algn="l" defTabSz="914400" rtl="0" eaLnBrk="0" fontAlgn="base" latinLnBrk="0" hangingPunct="0">
              <a:lnSpc>
                <a:spcPct val="100000"/>
              </a:lnSpc>
              <a:spcBef>
                <a:spcPts val="600"/>
              </a:spcBef>
              <a:spcAft>
                <a:spcPts val="600"/>
              </a:spcAft>
              <a:buClrTx/>
              <a:buSzTx/>
              <a:buFont typeface="Arial" panose="020B0604020202020204" pitchFamily="34" charset="0"/>
              <a:buChar char="•"/>
              <a:tabLst/>
            </a:pPr>
            <a:r>
              <a:rPr kumimoji="0" lang="en-US" altLang="en-US" sz="1800" b="1" i="0" u="none" strike="noStrike" cap="none" normalizeH="0" baseline="0">
                <a:ln>
                  <a:noFill/>
                </a:ln>
                <a:solidFill>
                  <a:schemeClr val="tx1"/>
                </a:solidFill>
                <a:effectLst/>
                <a:latin typeface="Arial" panose="020B0604020202020204" pitchFamily="34" charset="0"/>
              </a:rPr>
              <a:t>Single-threaded (Đơn luồng)</a:t>
            </a:r>
            <a:r>
              <a:rPr kumimoji="0" lang="en-US" altLang="en-US" sz="1800" b="0" i="0" u="none" strike="noStrike" cap="none" normalizeH="0" baseline="0">
                <a:ln>
                  <a:noFill/>
                </a:ln>
                <a:solidFill>
                  <a:schemeClr val="tx1"/>
                </a:solidFill>
                <a:effectLst/>
                <a:latin typeface="Arial" panose="020B0604020202020204" pitchFamily="34" charset="0"/>
              </a:rPr>
              <a:t>: Hoạt động trên một luồng đơn, quản lý nhiều kết nối nhờ vào Event Loop.</a:t>
            </a:r>
          </a:p>
          <a:p>
            <a:pPr marL="285750" marR="0" lvl="0" indent="-285750" algn="l" defTabSz="914400" rtl="0" eaLnBrk="0" fontAlgn="base" latinLnBrk="0" hangingPunct="0">
              <a:lnSpc>
                <a:spcPct val="100000"/>
              </a:lnSpc>
              <a:spcBef>
                <a:spcPts val="600"/>
              </a:spcBef>
              <a:spcAft>
                <a:spcPts val="600"/>
              </a:spcAft>
              <a:buClrTx/>
              <a:buSzTx/>
              <a:buFont typeface="Arial" panose="020B0604020202020204" pitchFamily="34" charset="0"/>
              <a:buChar char="•"/>
              <a:tabLst/>
            </a:pPr>
            <a:r>
              <a:rPr kumimoji="0" lang="en-US" altLang="en-US" sz="1800" b="1" i="0" u="none" strike="noStrike" cap="none" normalizeH="0" baseline="0">
                <a:ln>
                  <a:noFill/>
                </a:ln>
                <a:solidFill>
                  <a:schemeClr val="tx1"/>
                </a:solidFill>
                <a:effectLst/>
                <a:latin typeface="Arial" panose="020B0604020202020204" pitchFamily="34" charset="0"/>
              </a:rPr>
              <a:t>NPM (Node Package Manager)</a:t>
            </a:r>
            <a:r>
              <a:rPr kumimoji="0" lang="en-US" altLang="en-US" sz="1800" b="0" i="0" u="none" strike="noStrike" cap="none" normalizeH="0" baseline="0">
                <a:ln>
                  <a:noFill/>
                </a:ln>
                <a:solidFill>
                  <a:schemeClr val="tx1"/>
                </a:solidFill>
                <a:effectLst/>
                <a:latin typeface="Arial" panose="020B0604020202020204" pitchFamily="34" charset="0"/>
              </a:rPr>
              <a:t>: Hệ thống quản lý gói giúp cài đặt và quản lý các thư viện và module JavaScript dễ dàng. </a:t>
            </a:r>
          </a:p>
        </p:txBody>
      </p:sp>
      <p:sp>
        <p:nvSpPr>
          <p:cNvPr id="12" name="AutoShape 6" descr="Node.js Backend Architecture - Infographic | LITSLINK Blog">
            <a:extLst>
              <a:ext uri="{FF2B5EF4-FFF2-40B4-BE49-F238E27FC236}">
                <a16:creationId xmlns:a16="http://schemas.microsoft.com/office/drawing/2014/main" id="{00455F8F-3069-A30F-5777-C6B824A1EE7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11E04465-56C9-4C44-A9F5-2B0AB9B6F9B7}"/>
              </a:ext>
            </a:extLst>
          </p:cNvPr>
          <p:cNvSpPr txBox="1"/>
          <p:nvPr/>
        </p:nvSpPr>
        <p:spPr>
          <a:xfrm>
            <a:off x="8504825" y="4653643"/>
            <a:ext cx="386081" cy="310243"/>
          </a:xfrm>
          <a:prstGeom prst="rect">
            <a:avLst/>
          </a:prstGeom>
          <a:noFill/>
        </p:spPr>
        <p:txBody>
          <a:bodyPr wrap="square" rtlCol="0">
            <a:spAutoFit/>
          </a:bodyPr>
          <a:lstStyle/>
          <a:p>
            <a:r>
              <a:rPr lang="en-US"/>
              <a:t>10</a:t>
            </a:r>
          </a:p>
        </p:txBody>
      </p:sp>
    </p:spTree>
    <p:extLst>
      <p:ext uri="{BB962C8B-B14F-4D97-AF65-F5344CB8AC3E}">
        <p14:creationId xmlns:p14="http://schemas.microsoft.com/office/powerpoint/2010/main" val="2638474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ExpressJS</a:t>
            </a:r>
            <a:endParaRPr/>
          </a:p>
        </p:txBody>
      </p:sp>
      <p:sp>
        <p:nvSpPr>
          <p:cNvPr id="12" name="AutoShape 6" descr="Node.js Backend Architecture - Infographic | LITSLINK Blog">
            <a:extLst>
              <a:ext uri="{FF2B5EF4-FFF2-40B4-BE49-F238E27FC236}">
                <a16:creationId xmlns:a16="http://schemas.microsoft.com/office/drawing/2014/main" id="{00455F8F-3069-A30F-5777-C6B824A1EE7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F19F4D55-93B6-7735-BEDE-ED1E7C07E5E9}"/>
              </a:ext>
            </a:extLst>
          </p:cNvPr>
          <p:cNvSpPr txBox="1"/>
          <p:nvPr/>
        </p:nvSpPr>
        <p:spPr>
          <a:xfrm>
            <a:off x="8504825" y="4653643"/>
            <a:ext cx="386081" cy="310243"/>
          </a:xfrm>
          <a:prstGeom prst="rect">
            <a:avLst/>
          </a:prstGeom>
          <a:noFill/>
        </p:spPr>
        <p:txBody>
          <a:bodyPr wrap="square" rtlCol="0">
            <a:spAutoFit/>
          </a:bodyPr>
          <a:lstStyle/>
          <a:p>
            <a:r>
              <a:rPr lang="en-US"/>
              <a:t>11</a:t>
            </a:r>
          </a:p>
        </p:txBody>
      </p:sp>
      <p:sp>
        <p:nvSpPr>
          <p:cNvPr id="6" name="Rectangle 3">
            <a:extLst>
              <a:ext uri="{FF2B5EF4-FFF2-40B4-BE49-F238E27FC236}">
                <a16:creationId xmlns:a16="http://schemas.microsoft.com/office/drawing/2014/main" id="{80567686-522E-9232-4373-02554D02A89F}"/>
              </a:ext>
            </a:extLst>
          </p:cNvPr>
          <p:cNvSpPr>
            <a:spLocks noGrp="1" noChangeArrowheads="1"/>
          </p:cNvSpPr>
          <p:nvPr>
            <p:ph type="subTitle" idx="2"/>
          </p:nvPr>
        </p:nvSpPr>
        <p:spPr bwMode="auto">
          <a:xfrm>
            <a:off x="720725" y="918406"/>
            <a:ext cx="8025342" cy="324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60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Routing (Định tuyến)</a:t>
            </a:r>
            <a:r>
              <a:rPr kumimoji="0" lang="en-US" altLang="en-US" sz="1800" b="0" i="0" u="none" strike="noStrike" cap="none" normalizeH="0" baseline="0">
                <a:ln>
                  <a:noFill/>
                </a:ln>
                <a:solidFill>
                  <a:schemeClr val="tx1"/>
                </a:solidFill>
                <a:effectLst/>
                <a:latin typeface="Arial" panose="020B0604020202020204" pitchFamily="34" charset="0"/>
              </a:rPr>
              <a:t>: Hệ thống định tuyến mạnh mẽ quản lý các yêu cầu HTTP với URL và phương thức khác nhau.</a:t>
            </a:r>
          </a:p>
          <a:p>
            <a:pPr marL="0" marR="0" lvl="0" indent="0" algn="l" defTabSz="914400" rtl="0" eaLnBrk="0" fontAlgn="base" latinLnBrk="0" hangingPunct="0">
              <a:lnSpc>
                <a:spcPct val="100000"/>
              </a:lnSpc>
              <a:spcBef>
                <a:spcPts val="60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Middleware</a:t>
            </a:r>
            <a:r>
              <a:rPr kumimoji="0" lang="en-US" altLang="en-US" sz="1800" b="0" i="0" u="none" strike="noStrike" cap="none" normalizeH="0" baseline="0">
                <a:ln>
                  <a:noFill/>
                </a:ln>
                <a:solidFill>
                  <a:schemeClr val="tx1"/>
                </a:solidFill>
                <a:effectLst/>
                <a:latin typeface="Arial" panose="020B0604020202020204" pitchFamily="34" charset="0"/>
              </a:rPr>
              <a:t>: Sử dụng middleware xử lý yêu cầu tuần tự, dễ dàng quản lý và mở rộng chức năng.</a:t>
            </a:r>
          </a:p>
          <a:p>
            <a:pPr marL="0" marR="0" lvl="0" indent="0" algn="l" defTabSz="914400" rtl="0" eaLnBrk="0" fontAlgn="base" latinLnBrk="0" hangingPunct="0">
              <a:lnSpc>
                <a:spcPct val="100000"/>
              </a:lnSpc>
              <a:spcBef>
                <a:spcPts val="60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Template Engines</a:t>
            </a:r>
            <a:r>
              <a:rPr kumimoji="0" lang="en-US" altLang="en-US" sz="1800" b="0" i="0" u="none" strike="noStrike" cap="none" normalizeH="0" baseline="0">
                <a:ln>
                  <a:noFill/>
                </a:ln>
                <a:solidFill>
                  <a:schemeClr val="tx1"/>
                </a:solidFill>
                <a:effectLst/>
                <a:latin typeface="Arial" panose="020B0604020202020204" pitchFamily="34" charset="0"/>
              </a:rPr>
              <a:t>: Hỗ trợ tích hợp nhiều động cơ mẫu như Pug, EJS để tạo HTML động.</a:t>
            </a:r>
          </a:p>
          <a:p>
            <a:pPr marL="0" marR="0" lvl="0" indent="0" algn="l" defTabSz="914400" rtl="0" eaLnBrk="0" fontAlgn="base" latinLnBrk="0" hangingPunct="0">
              <a:lnSpc>
                <a:spcPct val="100000"/>
              </a:lnSpc>
              <a:spcBef>
                <a:spcPts val="60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Error Handling (Xử lý lỗi)</a:t>
            </a:r>
            <a:r>
              <a:rPr kumimoji="0" lang="en-US" altLang="en-US" sz="1800" b="0" i="0" u="none" strike="noStrike" cap="none" normalizeH="0" baseline="0">
                <a:ln>
                  <a:noFill/>
                </a:ln>
                <a:solidFill>
                  <a:schemeClr val="tx1"/>
                </a:solidFill>
                <a:effectLst/>
                <a:latin typeface="Arial" panose="020B0604020202020204" pitchFamily="34" charset="0"/>
              </a:rPr>
              <a:t>: Cơ chế xử lý lỗi hiệu quả, giúp quản lý và debug lỗi dễ dàng.</a:t>
            </a:r>
          </a:p>
          <a:p>
            <a:pPr marL="0" marR="0" lvl="0" indent="0" algn="l" defTabSz="914400" rtl="0" eaLnBrk="0" fontAlgn="base" latinLnBrk="0" hangingPunct="0">
              <a:lnSpc>
                <a:spcPct val="100000"/>
              </a:lnSpc>
              <a:spcBef>
                <a:spcPts val="60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Asynchronous (Không đồng bộ)</a:t>
            </a:r>
            <a:r>
              <a:rPr kumimoji="0" lang="en-US" altLang="en-US" sz="1800" b="0" i="0" u="none" strike="noStrike" cap="none" normalizeH="0" baseline="0">
                <a:ln>
                  <a:noFill/>
                </a:ln>
                <a:solidFill>
                  <a:schemeClr val="tx1"/>
                </a:solidFill>
                <a:effectLst/>
                <a:latin typeface="Arial" panose="020B0604020202020204" pitchFamily="34" charset="0"/>
              </a:rPr>
              <a:t>: Tận dụng tính năng không đồng bộ của Node.js để xử lý tác vụ I/O hiệu quả. </a:t>
            </a:r>
          </a:p>
        </p:txBody>
      </p:sp>
    </p:spTree>
    <p:extLst>
      <p:ext uri="{BB962C8B-B14F-4D97-AF65-F5344CB8AC3E}">
        <p14:creationId xmlns:p14="http://schemas.microsoft.com/office/powerpoint/2010/main" val="3591143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Swagger</a:t>
            </a:r>
            <a:endParaRPr/>
          </a:p>
        </p:txBody>
      </p:sp>
      <p:sp>
        <p:nvSpPr>
          <p:cNvPr id="12" name="AutoShape 6" descr="Node.js Backend Architecture - Infographic | LITSLINK Blog">
            <a:extLst>
              <a:ext uri="{FF2B5EF4-FFF2-40B4-BE49-F238E27FC236}">
                <a16:creationId xmlns:a16="http://schemas.microsoft.com/office/drawing/2014/main" id="{00455F8F-3069-A30F-5777-C6B824A1EE7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Subtitle 1">
            <a:extLst>
              <a:ext uri="{FF2B5EF4-FFF2-40B4-BE49-F238E27FC236}">
                <a16:creationId xmlns:a16="http://schemas.microsoft.com/office/drawing/2014/main" id="{D89CDE39-8932-3A2F-5707-101DF55425EC}"/>
              </a:ext>
            </a:extLst>
          </p:cNvPr>
          <p:cNvSpPr>
            <a:spLocks noGrp="1" noChangeArrowheads="1"/>
          </p:cNvSpPr>
          <p:nvPr>
            <p:ph type="subTitle" idx="2"/>
          </p:nvPr>
        </p:nvSpPr>
        <p:spPr bwMode="auto">
          <a:xfrm>
            <a:off x="512211" y="1403687"/>
            <a:ext cx="330748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vi-VN" altLang="en-US" sz="1800" b="0" i="0" u="none" strike="noStrike" cap="none" normalizeH="0" baseline="0">
                <a:ln>
                  <a:noFill/>
                </a:ln>
                <a:solidFill>
                  <a:schemeClr val="tx1"/>
                </a:solidFill>
                <a:effectLst/>
                <a:latin typeface="Arial" panose="020B0604020202020204" pitchFamily="34" charset="0"/>
              </a:rPr>
              <a:t>Swagger là một công cụ mạnh mẽ để thiết kế, xây dựng và tài liệu hóa các API RESTful. Nó cho phép nhà phát triển tạo tài liệu API chi tiết và tương tác với các điểm cuối API một cách dễ dàng.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28754803-70BB-1E42-9990-E8B165300334}"/>
              </a:ext>
            </a:extLst>
          </p:cNvPr>
          <p:cNvSpPr txBox="1"/>
          <p:nvPr/>
        </p:nvSpPr>
        <p:spPr>
          <a:xfrm>
            <a:off x="8504825" y="4653643"/>
            <a:ext cx="386081" cy="310243"/>
          </a:xfrm>
          <a:prstGeom prst="rect">
            <a:avLst/>
          </a:prstGeom>
          <a:noFill/>
        </p:spPr>
        <p:txBody>
          <a:bodyPr wrap="square" rtlCol="0">
            <a:spAutoFit/>
          </a:bodyPr>
          <a:lstStyle/>
          <a:p>
            <a:r>
              <a:rPr lang="en-US"/>
              <a:t>12</a:t>
            </a:r>
          </a:p>
        </p:txBody>
      </p:sp>
      <p:pic>
        <p:nvPicPr>
          <p:cNvPr id="6" name="Picture 5">
            <a:extLst>
              <a:ext uri="{FF2B5EF4-FFF2-40B4-BE49-F238E27FC236}">
                <a16:creationId xmlns:a16="http://schemas.microsoft.com/office/drawing/2014/main" id="{5B607EC5-D4DA-8E31-7A16-A3ABCA7CA16D}"/>
              </a:ext>
            </a:extLst>
          </p:cNvPr>
          <p:cNvPicPr>
            <a:picLocks noChangeAspect="1"/>
          </p:cNvPicPr>
          <p:nvPr/>
        </p:nvPicPr>
        <p:blipFill>
          <a:blip r:embed="rId3"/>
          <a:stretch>
            <a:fillRect/>
          </a:stretch>
        </p:blipFill>
        <p:spPr>
          <a:xfrm>
            <a:off x="3819692" y="1403687"/>
            <a:ext cx="5179826" cy="29899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299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20000" y="445025"/>
            <a:ext cx="4929686"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334157"/>
                </a:solidFill>
              </a:rPr>
              <a:t>Frontend</a:t>
            </a:r>
          </a:p>
        </p:txBody>
      </p:sp>
      <p:sp>
        <p:nvSpPr>
          <p:cNvPr id="885" name="Google Shape;885;p32"/>
          <p:cNvSpPr txBox="1">
            <a:spLocks noGrp="1"/>
          </p:cNvSpPr>
          <p:nvPr>
            <p:ph type="subTitle" idx="1"/>
          </p:nvPr>
        </p:nvSpPr>
        <p:spPr>
          <a:xfrm>
            <a:off x="720000" y="1458725"/>
            <a:ext cx="7704000" cy="29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a:t>Frontend là phần giao diện người dùng của hệ thống, nơi mà người dùng tương tác</a:t>
            </a:r>
            <a:r>
              <a:rPr lang="en-US" sz="1800"/>
              <a:t> </a:t>
            </a:r>
            <a:r>
              <a:rPr lang="vi-VN" sz="1800"/>
              <a:t>trực tiếp.</a:t>
            </a:r>
          </a:p>
          <a:p>
            <a:pPr marL="457200" lvl="0" indent="-330200" algn="l" rtl="0">
              <a:spcBef>
                <a:spcPts val="0"/>
              </a:spcBef>
              <a:spcAft>
                <a:spcPts val="0"/>
              </a:spcAft>
              <a:buSzPts val="1600"/>
              <a:buChar char="●"/>
            </a:pPr>
            <a:r>
              <a:rPr lang="en-US" sz="1800"/>
              <a:t>ReactJS</a:t>
            </a:r>
            <a:endParaRPr lang="vi-VN" sz="1800"/>
          </a:p>
          <a:p>
            <a:pPr marL="457200" lvl="0" indent="-330200" algn="l" rtl="0">
              <a:spcBef>
                <a:spcPts val="0"/>
              </a:spcBef>
              <a:spcAft>
                <a:spcPts val="0"/>
              </a:spcAft>
              <a:buSzPts val="1600"/>
              <a:buChar char="●"/>
            </a:pPr>
            <a:r>
              <a:rPr lang="en-US" sz="1800"/>
              <a:t>TailwindCSS</a:t>
            </a:r>
          </a:p>
          <a:p>
            <a:pPr marL="457200" lvl="0" indent="-330200" algn="l" rtl="0">
              <a:spcBef>
                <a:spcPts val="0"/>
              </a:spcBef>
              <a:spcAft>
                <a:spcPts val="0"/>
              </a:spcAft>
              <a:buSzPts val="1600"/>
              <a:buChar char="●"/>
            </a:pPr>
            <a:r>
              <a:rPr lang="en-US" sz="1800"/>
              <a:t>NextUI, Ant Design</a:t>
            </a:r>
          </a:p>
        </p:txBody>
      </p:sp>
      <p:sp>
        <p:nvSpPr>
          <p:cNvPr id="2" name="TextBox 1">
            <a:extLst>
              <a:ext uri="{FF2B5EF4-FFF2-40B4-BE49-F238E27FC236}">
                <a16:creationId xmlns:a16="http://schemas.microsoft.com/office/drawing/2014/main" id="{88DFF7C9-0F16-8329-B2F4-037F031A63A4}"/>
              </a:ext>
            </a:extLst>
          </p:cNvPr>
          <p:cNvSpPr txBox="1"/>
          <p:nvPr/>
        </p:nvSpPr>
        <p:spPr>
          <a:xfrm>
            <a:off x="8504825" y="4653643"/>
            <a:ext cx="386081" cy="310243"/>
          </a:xfrm>
          <a:prstGeom prst="rect">
            <a:avLst/>
          </a:prstGeom>
          <a:noFill/>
        </p:spPr>
        <p:txBody>
          <a:bodyPr wrap="square" rtlCol="0">
            <a:spAutoFit/>
          </a:bodyPr>
          <a:lstStyle/>
          <a:p>
            <a:r>
              <a:rPr lang="en-US"/>
              <a:t>13</a:t>
            </a:r>
          </a:p>
        </p:txBody>
      </p:sp>
    </p:spTree>
    <p:extLst>
      <p:ext uri="{BB962C8B-B14F-4D97-AF65-F5344CB8AC3E}">
        <p14:creationId xmlns:p14="http://schemas.microsoft.com/office/powerpoint/2010/main" val="3702609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pic>
        <p:nvPicPr>
          <p:cNvPr id="6146" name="Picture 2" descr="ReactJS Features - javatpoint">
            <a:extLst>
              <a:ext uri="{FF2B5EF4-FFF2-40B4-BE49-F238E27FC236}">
                <a16:creationId xmlns:a16="http://schemas.microsoft.com/office/drawing/2014/main" id="{ADD47811-6809-4BE8-05B6-B5435D512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407" y="804887"/>
            <a:ext cx="3810000" cy="3524250"/>
          </a:xfrm>
          <a:prstGeom prst="rect">
            <a:avLst/>
          </a:prstGeom>
          <a:noFill/>
          <a:extLst>
            <a:ext uri="{909E8E84-426E-40DD-AFC4-6F175D3DCCD1}">
              <a14:hiddenFill xmlns:a14="http://schemas.microsoft.com/office/drawing/2010/main">
                <a:solidFill>
                  <a:srgbClr val="FFFFFF"/>
                </a:solidFill>
              </a14:hiddenFill>
            </a:ext>
          </a:extLst>
        </p:spPr>
      </p:pic>
      <p:sp>
        <p:nvSpPr>
          <p:cNvPr id="884" name="Google Shape;884;p32"/>
          <p:cNvSpPr txBox="1">
            <a:spLocks noGrp="1"/>
          </p:cNvSpPr>
          <p:nvPr>
            <p:ph type="title"/>
          </p:nvPr>
        </p:nvSpPr>
        <p:spPr>
          <a:xfrm>
            <a:off x="720000" y="445025"/>
            <a:ext cx="4360200" cy="719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Reactjs</a:t>
            </a:r>
            <a:endParaRPr/>
          </a:p>
        </p:txBody>
      </p:sp>
      <p:sp>
        <p:nvSpPr>
          <p:cNvPr id="885" name="Google Shape;885;p32"/>
          <p:cNvSpPr txBox="1">
            <a:spLocks noGrp="1"/>
          </p:cNvSpPr>
          <p:nvPr>
            <p:ph type="subTitle" idx="1"/>
          </p:nvPr>
        </p:nvSpPr>
        <p:spPr>
          <a:xfrm>
            <a:off x="720000" y="963386"/>
            <a:ext cx="4360200" cy="3105064"/>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None/>
            </a:pPr>
            <a:r>
              <a:rPr lang="en-US" sz="1800"/>
              <a:t>Các tính năng chính của ReactJS:</a:t>
            </a:r>
          </a:p>
          <a:p>
            <a:pPr marL="457200" lvl="0" indent="-330200" algn="l" rtl="0">
              <a:spcBef>
                <a:spcPts val="0"/>
              </a:spcBef>
              <a:spcAft>
                <a:spcPts val="600"/>
              </a:spcAft>
              <a:buSzPts val="1600"/>
              <a:buChar char="●"/>
            </a:pPr>
            <a:r>
              <a:rPr lang="en" sz="1800"/>
              <a:t>JSX</a:t>
            </a:r>
            <a:endParaRPr sz="1800"/>
          </a:p>
          <a:p>
            <a:pPr marL="457200" lvl="0" indent="-330200" algn="l" rtl="0">
              <a:spcBef>
                <a:spcPts val="0"/>
              </a:spcBef>
              <a:spcAft>
                <a:spcPts val="600"/>
              </a:spcAft>
              <a:buSzPts val="1600"/>
              <a:buChar char="●"/>
            </a:pPr>
            <a:r>
              <a:rPr lang="en-US" sz="1800"/>
              <a:t>Components(Thành phần)</a:t>
            </a:r>
          </a:p>
          <a:p>
            <a:pPr marL="457200" lvl="0" indent="-330200" algn="l" rtl="0">
              <a:spcBef>
                <a:spcPts val="0"/>
              </a:spcBef>
              <a:spcAft>
                <a:spcPts val="600"/>
              </a:spcAft>
              <a:buSzPts val="1600"/>
              <a:buChar char="●"/>
            </a:pPr>
            <a:r>
              <a:rPr lang="en-US" sz="1800"/>
              <a:t>One-way Data Binding (Ràng buộc dữ liệu một chiều)</a:t>
            </a:r>
          </a:p>
          <a:p>
            <a:pPr marL="457200" lvl="0" indent="-330200" algn="l" rtl="0">
              <a:spcBef>
                <a:spcPts val="0"/>
              </a:spcBef>
              <a:spcAft>
                <a:spcPts val="600"/>
              </a:spcAft>
              <a:buSzPts val="1600"/>
              <a:buChar char="●"/>
            </a:pPr>
            <a:r>
              <a:rPr lang="en-US" sz="1800"/>
              <a:t>Virtual DOM</a:t>
            </a:r>
          </a:p>
          <a:p>
            <a:pPr marL="457200" lvl="0" indent="-330200" algn="l" rtl="0">
              <a:spcBef>
                <a:spcPts val="0"/>
              </a:spcBef>
              <a:spcAft>
                <a:spcPts val="600"/>
              </a:spcAft>
              <a:buSzPts val="1600"/>
              <a:buChar char="●"/>
            </a:pPr>
            <a:r>
              <a:rPr lang="vi-VN" sz="1800"/>
              <a:t>Simplicity (Đơn giản hóa)</a:t>
            </a:r>
            <a:endParaRPr lang="en-US" sz="1800"/>
          </a:p>
          <a:p>
            <a:pPr marL="457200" lvl="0" indent="-330200" algn="l" rtl="0">
              <a:spcBef>
                <a:spcPts val="0"/>
              </a:spcBef>
              <a:spcAft>
                <a:spcPts val="600"/>
              </a:spcAft>
              <a:buSzPts val="1600"/>
              <a:buChar char="●"/>
            </a:pPr>
            <a:r>
              <a:rPr lang="en-US" sz="1800"/>
              <a:t>Performance (Hiệu suất)</a:t>
            </a:r>
          </a:p>
          <a:p>
            <a:pPr marL="457200" lvl="0" indent="-330200" algn="l" rtl="0">
              <a:spcBef>
                <a:spcPts val="0"/>
              </a:spcBef>
              <a:spcAft>
                <a:spcPts val="600"/>
              </a:spcAft>
              <a:buSzPts val="1600"/>
              <a:buChar char="●"/>
            </a:pPr>
            <a:endParaRPr sz="1800"/>
          </a:p>
          <a:p>
            <a:pPr marL="0" lvl="0" indent="0" algn="l" rtl="0">
              <a:spcBef>
                <a:spcPts val="0"/>
              </a:spcBef>
              <a:spcAft>
                <a:spcPts val="600"/>
              </a:spcAft>
              <a:buNone/>
            </a:pPr>
            <a:endParaRPr sz="1800"/>
          </a:p>
        </p:txBody>
      </p:sp>
      <p:sp>
        <p:nvSpPr>
          <p:cNvPr id="2" name="TextBox 1">
            <a:extLst>
              <a:ext uri="{FF2B5EF4-FFF2-40B4-BE49-F238E27FC236}">
                <a16:creationId xmlns:a16="http://schemas.microsoft.com/office/drawing/2014/main" id="{01A63EFA-7051-A33C-8CEB-14B228FF66D9}"/>
              </a:ext>
            </a:extLst>
          </p:cNvPr>
          <p:cNvSpPr txBox="1"/>
          <p:nvPr/>
        </p:nvSpPr>
        <p:spPr>
          <a:xfrm>
            <a:off x="8504825" y="4653643"/>
            <a:ext cx="386081" cy="310243"/>
          </a:xfrm>
          <a:prstGeom prst="rect">
            <a:avLst/>
          </a:prstGeom>
          <a:noFill/>
        </p:spPr>
        <p:txBody>
          <a:bodyPr wrap="square" rtlCol="0">
            <a:spAutoFit/>
          </a:bodyPr>
          <a:lstStyle/>
          <a:p>
            <a:r>
              <a:rPr lang="en-US"/>
              <a:t>14</a:t>
            </a:r>
          </a:p>
        </p:txBody>
      </p:sp>
    </p:spTree>
    <p:extLst>
      <p:ext uri="{BB962C8B-B14F-4D97-AF65-F5344CB8AC3E}">
        <p14:creationId xmlns:p14="http://schemas.microsoft.com/office/powerpoint/2010/main" val="3824279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4" name="Google Shape;894;p33"/>
          <p:cNvSpPr txBox="1">
            <a:spLocks noGrp="1"/>
          </p:cNvSpPr>
          <p:nvPr>
            <p:ph type="subTitle" idx="3"/>
          </p:nvPr>
        </p:nvSpPr>
        <p:spPr>
          <a:xfrm>
            <a:off x="2044102" y="1437973"/>
            <a:ext cx="3141900" cy="5433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NextUI</a:t>
            </a:r>
            <a:endParaRPr/>
          </a:p>
        </p:txBody>
      </p:sp>
      <p:sp>
        <p:nvSpPr>
          <p:cNvPr id="895" name="Google Shape;895;p33"/>
          <p:cNvSpPr txBox="1">
            <a:spLocks noGrp="1"/>
          </p:cNvSpPr>
          <p:nvPr>
            <p:ph type="subTitle" idx="4"/>
          </p:nvPr>
        </p:nvSpPr>
        <p:spPr>
          <a:xfrm>
            <a:off x="5749006" y="1437973"/>
            <a:ext cx="3141900" cy="5433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Ant Design</a:t>
            </a:r>
          </a:p>
        </p:txBody>
      </p:sp>
      <p:pic>
        <p:nvPicPr>
          <p:cNvPr id="8196" name="Picture 4" descr="NextUI | LinkedIn">
            <a:extLst>
              <a:ext uri="{FF2B5EF4-FFF2-40B4-BE49-F238E27FC236}">
                <a16:creationId xmlns:a16="http://schemas.microsoft.com/office/drawing/2014/main" id="{263F3FDF-6B15-D8CF-32C6-61F8B11AA9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155" y="1277069"/>
            <a:ext cx="865200" cy="8652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Ant Design&quot; Icon - Download for free – Iconduck">
            <a:extLst>
              <a:ext uri="{FF2B5EF4-FFF2-40B4-BE49-F238E27FC236}">
                <a16:creationId xmlns:a16="http://schemas.microsoft.com/office/drawing/2014/main" id="{6CAC0C54-038D-AF59-31B3-765386681D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1353" y="1298600"/>
            <a:ext cx="909771" cy="9089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4BF4958-C3A0-C13B-AEB3-BEF96630A163}"/>
              </a:ext>
            </a:extLst>
          </p:cNvPr>
          <p:cNvSpPr txBox="1"/>
          <p:nvPr/>
        </p:nvSpPr>
        <p:spPr>
          <a:xfrm>
            <a:off x="8504825" y="4653643"/>
            <a:ext cx="386081" cy="310243"/>
          </a:xfrm>
          <a:prstGeom prst="rect">
            <a:avLst/>
          </a:prstGeom>
          <a:noFill/>
        </p:spPr>
        <p:txBody>
          <a:bodyPr wrap="square" rtlCol="0">
            <a:spAutoFit/>
          </a:bodyPr>
          <a:lstStyle/>
          <a:p>
            <a:r>
              <a:rPr lang="en-US"/>
              <a:t>15</a:t>
            </a:r>
          </a:p>
        </p:txBody>
      </p:sp>
      <p:sp>
        <p:nvSpPr>
          <p:cNvPr id="7" name="Google Shape;884;p32">
            <a:extLst>
              <a:ext uri="{FF2B5EF4-FFF2-40B4-BE49-F238E27FC236}">
                <a16:creationId xmlns:a16="http://schemas.microsoft.com/office/drawing/2014/main" id="{02D996F0-1F7E-F347-4255-6D7CA4DB4A1C}"/>
              </a:ext>
            </a:extLst>
          </p:cNvPr>
          <p:cNvSpPr txBox="1">
            <a:spLocks noGrp="1"/>
          </p:cNvSpPr>
          <p:nvPr>
            <p:ph type="title"/>
          </p:nvPr>
        </p:nvSpPr>
        <p:spPr>
          <a:xfrm>
            <a:off x="719999" y="445025"/>
            <a:ext cx="5876743" cy="719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Các công nghệ sử dụng</a:t>
            </a:r>
            <a:endParaRPr/>
          </a:p>
        </p:txBody>
      </p:sp>
      <p:pic>
        <p:nvPicPr>
          <p:cNvPr id="3074" name="Picture 2" descr="Tailwind CSS&quot; Icon - Download for free – Iconduck">
            <a:extLst>
              <a:ext uri="{FF2B5EF4-FFF2-40B4-BE49-F238E27FC236}">
                <a16:creationId xmlns:a16="http://schemas.microsoft.com/office/drawing/2014/main" id="{C65373BC-0025-D1D8-6CB0-642CCFF644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999" y="2675253"/>
            <a:ext cx="1198433" cy="7197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lotly - Wikipedia">
            <a:extLst>
              <a:ext uri="{FF2B5EF4-FFF2-40B4-BE49-F238E27FC236}">
                <a16:creationId xmlns:a16="http://schemas.microsoft.com/office/drawing/2014/main" id="{9A6935C9-1438-B9F6-AC3E-FEC922BCC5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8949" y="2611532"/>
            <a:ext cx="2783738" cy="928879"/>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894;p33">
            <a:extLst>
              <a:ext uri="{FF2B5EF4-FFF2-40B4-BE49-F238E27FC236}">
                <a16:creationId xmlns:a16="http://schemas.microsoft.com/office/drawing/2014/main" id="{6DEEFD44-0D9A-242D-61E3-B4DB4143DF7A}"/>
              </a:ext>
            </a:extLst>
          </p:cNvPr>
          <p:cNvSpPr txBox="1">
            <a:spLocks/>
          </p:cNvSpPr>
          <p:nvPr/>
        </p:nvSpPr>
        <p:spPr>
          <a:xfrm>
            <a:off x="2032907" y="2851588"/>
            <a:ext cx="3141900" cy="5433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ctr" rtl="0">
              <a:lnSpc>
                <a:spcPct val="115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ctr" rtl="0">
              <a:lnSpc>
                <a:spcPct val="115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ctr" rtl="0">
              <a:lnSpc>
                <a:spcPct val="115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ctr" rtl="0">
              <a:lnSpc>
                <a:spcPct val="115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ctr" rtl="0">
              <a:lnSpc>
                <a:spcPct val="115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ctr" rtl="0">
              <a:lnSpc>
                <a:spcPct val="115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ctr" rtl="0">
              <a:lnSpc>
                <a:spcPct val="115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ctr" rtl="0">
              <a:lnSpc>
                <a:spcPct val="115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pPr marL="0" indent="0"/>
            <a:r>
              <a:rPr lang="en-US"/>
              <a:t>TailwildCSS</a:t>
            </a:r>
          </a:p>
        </p:txBody>
      </p:sp>
      <p:pic>
        <p:nvPicPr>
          <p:cNvPr id="3080" name="Picture 8" descr="Chart.js Logo PNG Vector (SVG) Free Download">
            <a:extLst>
              <a:ext uri="{FF2B5EF4-FFF2-40B4-BE49-F238E27FC236}">
                <a16:creationId xmlns:a16="http://schemas.microsoft.com/office/drawing/2014/main" id="{F6F825C1-E2EA-E7FB-98B2-769D87C602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50848" y="2325581"/>
            <a:ext cx="1139598" cy="1351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116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37"/>
          <p:cNvSpPr txBox="1">
            <a:spLocks noGrp="1"/>
          </p:cNvSpPr>
          <p:nvPr>
            <p:ph type="title"/>
          </p:nvPr>
        </p:nvSpPr>
        <p:spPr>
          <a:xfrm>
            <a:off x="5053894" y="942142"/>
            <a:ext cx="1053339" cy="107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03</a:t>
            </a:r>
            <a:endParaRPr sz="3200"/>
          </a:p>
        </p:txBody>
      </p:sp>
      <p:sp>
        <p:nvSpPr>
          <p:cNvPr id="1081" name="Google Shape;1081;p37"/>
          <p:cNvSpPr txBox="1">
            <a:spLocks noGrp="1"/>
          </p:cNvSpPr>
          <p:nvPr>
            <p:ph type="subTitle" idx="1"/>
          </p:nvPr>
        </p:nvSpPr>
        <p:spPr>
          <a:xfrm>
            <a:off x="5351661" y="1797747"/>
            <a:ext cx="3128100" cy="27007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500">
                <a:solidFill>
                  <a:srgbClr val="4C69B2"/>
                </a:solidFill>
                <a:latin typeface="Baloo 2 ExtraBold" panose="020B0604020202020204" charset="0"/>
                <a:cs typeface="Baloo 2 ExtraBold" panose="020B0604020202020204" charset="0"/>
              </a:rPr>
              <a:t>Quá trình xây dựng</a:t>
            </a:r>
          </a:p>
          <a:p>
            <a:pPr marL="0" lvl="0" indent="0" algn="l" rtl="0">
              <a:spcBef>
                <a:spcPts val="0"/>
              </a:spcBef>
              <a:spcAft>
                <a:spcPts val="0"/>
              </a:spcAft>
              <a:buNone/>
            </a:pPr>
            <a:r>
              <a:rPr lang="en-US" sz="4500">
                <a:solidFill>
                  <a:srgbClr val="4C69B2"/>
                </a:solidFill>
                <a:latin typeface="Baloo 2 ExtraBold" panose="020B0604020202020204" charset="0"/>
                <a:cs typeface="Baloo 2 ExtraBold" panose="020B0604020202020204" charset="0"/>
              </a:rPr>
              <a:t>và kết quả</a:t>
            </a:r>
          </a:p>
        </p:txBody>
      </p:sp>
      <p:grpSp>
        <p:nvGrpSpPr>
          <p:cNvPr id="1082" name="Google Shape;1082;p37"/>
          <p:cNvGrpSpPr/>
          <p:nvPr/>
        </p:nvGrpSpPr>
        <p:grpSpPr>
          <a:xfrm>
            <a:off x="1137536" y="699006"/>
            <a:ext cx="3412448" cy="3413484"/>
            <a:chOff x="1017285" y="809699"/>
            <a:chExt cx="3497794" cy="3498857"/>
          </a:xfrm>
        </p:grpSpPr>
        <p:sp>
          <p:nvSpPr>
            <p:cNvPr id="1083" name="Google Shape;1083;p37"/>
            <p:cNvSpPr/>
            <p:nvPr/>
          </p:nvSpPr>
          <p:spPr>
            <a:xfrm>
              <a:off x="3785701" y="2959800"/>
              <a:ext cx="483175" cy="476826"/>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rgbClr val="FF7A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37"/>
            <p:cNvSpPr/>
            <p:nvPr/>
          </p:nvSpPr>
          <p:spPr>
            <a:xfrm>
              <a:off x="4506379" y="2776855"/>
              <a:ext cx="8700" cy="258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37"/>
            <p:cNvSpPr/>
            <p:nvPr/>
          </p:nvSpPr>
          <p:spPr>
            <a:xfrm>
              <a:off x="4506379" y="2776855"/>
              <a:ext cx="8700" cy="2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86" name="Google Shape;1086;p37"/>
            <p:cNvGrpSpPr/>
            <p:nvPr/>
          </p:nvGrpSpPr>
          <p:grpSpPr>
            <a:xfrm>
              <a:off x="2291675" y="1423158"/>
              <a:ext cx="2214703" cy="1379528"/>
              <a:chOff x="2291675" y="1423158"/>
              <a:chExt cx="2214703" cy="1379528"/>
            </a:xfrm>
          </p:grpSpPr>
          <p:sp>
            <p:nvSpPr>
              <p:cNvPr id="1087" name="Google Shape;1087;p37"/>
              <p:cNvSpPr/>
              <p:nvPr/>
            </p:nvSpPr>
            <p:spPr>
              <a:xfrm>
                <a:off x="2291675" y="1423158"/>
                <a:ext cx="2214703" cy="1379528"/>
              </a:xfrm>
              <a:custGeom>
                <a:avLst/>
                <a:gdLst/>
                <a:ahLst/>
                <a:cxnLst/>
                <a:rect l="l" t="t" r="r" b="b"/>
                <a:pathLst>
                  <a:path w="2533" h="1577" extrusionOk="0">
                    <a:moveTo>
                      <a:pt x="47" y="0"/>
                    </a:moveTo>
                    <a:cubicBezTo>
                      <a:pt x="2485" y="0"/>
                      <a:pt x="2485" y="0"/>
                      <a:pt x="2485" y="0"/>
                    </a:cubicBezTo>
                    <a:cubicBezTo>
                      <a:pt x="2512" y="0"/>
                      <a:pt x="2533" y="21"/>
                      <a:pt x="2533" y="48"/>
                    </a:cubicBezTo>
                    <a:cubicBezTo>
                      <a:pt x="2533" y="1577"/>
                      <a:pt x="2533" y="1577"/>
                      <a:pt x="2533" y="1577"/>
                    </a:cubicBezTo>
                    <a:cubicBezTo>
                      <a:pt x="0" y="1577"/>
                      <a:pt x="0" y="1577"/>
                      <a:pt x="0" y="1577"/>
                    </a:cubicBezTo>
                    <a:cubicBezTo>
                      <a:pt x="0" y="48"/>
                      <a:pt x="0" y="48"/>
                      <a:pt x="0" y="48"/>
                    </a:cubicBezTo>
                    <a:cubicBezTo>
                      <a:pt x="0" y="21"/>
                      <a:pt x="21" y="0"/>
                      <a:pt x="4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37"/>
              <p:cNvSpPr/>
              <p:nvPr/>
            </p:nvSpPr>
            <p:spPr>
              <a:xfrm>
                <a:off x="3273351" y="2692523"/>
                <a:ext cx="262800" cy="46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37"/>
              <p:cNvSpPr/>
              <p:nvPr/>
            </p:nvSpPr>
            <p:spPr>
              <a:xfrm>
                <a:off x="2291675" y="2776855"/>
                <a:ext cx="2214600" cy="25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37"/>
              <p:cNvSpPr/>
              <p:nvPr/>
            </p:nvSpPr>
            <p:spPr>
              <a:xfrm>
                <a:off x="2368209" y="1492996"/>
                <a:ext cx="2061633" cy="1161406"/>
              </a:xfrm>
              <a:custGeom>
                <a:avLst/>
                <a:gdLst/>
                <a:ahLst/>
                <a:cxnLst/>
                <a:rect l="l" t="t" r="r" b="b"/>
                <a:pathLst>
                  <a:path w="2357" h="1328" extrusionOk="0">
                    <a:moveTo>
                      <a:pt x="24" y="0"/>
                    </a:moveTo>
                    <a:cubicBezTo>
                      <a:pt x="2333" y="0"/>
                      <a:pt x="2333" y="0"/>
                      <a:pt x="2333" y="0"/>
                    </a:cubicBezTo>
                    <a:cubicBezTo>
                      <a:pt x="2346" y="0"/>
                      <a:pt x="2357" y="10"/>
                      <a:pt x="2357" y="23"/>
                    </a:cubicBezTo>
                    <a:cubicBezTo>
                      <a:pt x="2357" y="1304"/>
                      <a:pt x="2357" y="1304"/>
                      <a:pt x="2357" y="1304"/>
                    </a:cubicBezTo>
                    <a:cubicBezTo>
                      <a:pt x="2357" y="1318"/>
                      <a:pt x="2346" y="1328"/>
                      <a:pt x="2333" y="1328"/>
                    </a:cubicBezTo>
                    <a:cubicBezTo>
                      <a:pt x="24" y="1328"/>
                      <a:pt x="24" y="1328"/>
                      <a:pt x="24" y="1328"/>
                    </a:cubicBezTo>
                    <a:cubicBezTo>
                      <a:pt x="10" y="1328"/>
                      <a:pt x="0" y="1318"/>
                      <a:pt x="0" y="1304"/>
                    </a:cubicBezTo>
                    <a:cubicBezTo>
                      <a:pt x="0" y="23"/>
                      <a:pt x="0" y="23"/>
                      <a:pt x="0" y="23"/>
                    </a:cubicBezTo>
                    <a:cubicBezTo>
                      <a:pt x="0" y="10"/>
                      <a:pt x="10" y="0"/>
                      <a:pt x="24"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37"/>
              <p:cNvSpPr/>
              <p:nvPr/>
            </p:nvSpPr>
            <p:spPr>
              <a:xfrm>
                <a:off x="2990048" y="1492996"/>
                <a:ext cx="1171927" cy="1161406"/>
              </a:xfrm>
              <a:custGeom>
                <a:avLst/>
                <a:gdLst/>
                <a:ahLst/>
                <a:cxnLst/>
                <a:rect l="l" t="t" r="r" b="b"/>
                <a:pathLst>
                  <a:path w="1225" h="1214" extrusionOk="0">
                    <a:moveTo>
                      <a:pt x="0" y="1214"/>
                    </a:moveTo>
                    <a:lnTo>
                      <a:pt x="416" y="1214"/>
                    </a:lnTo>
                    <a:lnTo>
                      <a:pt x="1225" y="0"/>
                    </a:lnTo>
                    <a:lnTo>
                      <a:pt x="808"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37"/>
              <p:cNvSpPr/>
              <p:nvPr/>
            </p:nvSpPr>
            <p:spPr>
              <a:xfrm>
                <a:off x="2648515" y="1492996"/>
                <a:ext cx="971982" cy="1161406"/>
              </a:xfrm>
              <a:custGeom>
                <a:avLst/>
                <a:gdLst/>
                <a:ahLst/>
                <a:cxnLst/>
                <a:rect l="l" t="t" r="r" b="b"/>
                <a:pathLst>
                  <a:path w="1016" h="1214" extrusionOk="0">
                    <a:moveTo>
                      <a:pt x="0" y="1214"/>
                    </a:moveTo>
                    <a:lnTo>
                      <a:pt x="208" y="1214"/>
                    </a:lnTo>
                    <a:lnTo>
                      <a:pt x="1016" y="0"/>
                    </a:lnTo>
                    <a:lnTo>
                      <a:pt x="809"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3" name="Google Shape;1093;p37"/>
            <p:cNvGrpSpPr/>
            <p:nvPr/>
          </p:nvGrpSpPr>
          <p:grpSpPr>
            <a:xfrm flipH="1">
              <a:off x="1017285" y="1615136"/>
              <a:ext cx="1176885" cy="2693420"/>
              <a:chOff x="1553545" y="1817994"/>
              <a:chExt cx="1123518" cy="2571284"/>
            </a:xfrm>
          </p:grpSpPr>
          <p:grpSp>
            <p:nvGrpSpPr>
              <p:cNvPr id="1094" name="Google Shape;1094;p37"/>
              <p:cNvGrpSpPr/>
              <p:nvPr/>
            </p:nvGrpSpPr>
            <p:grpSpPr>
              <a:xfrm>
                <a:off x="1553545" y="1817994"/>
                <a:ext cx="1123518" cy="2571284"/>
                <a:chOff x="1553545" y="1817994"/>
                <a:chExt cx="1123518" cy="2571284"/>
              </a:xfrm>
            </p:grpSpPr>
            <p:sp>
              <p:nvSpPr>
                <p:cNvPr id="1095" name="Google Shape;1095;p37"/>
                <p:cNvSpPr/>
                <p:nvPr/>
              </p:nvSpPr>
              <p:spPr>
                <a:xfrm>
                  <a:off x="1553545" y="2564602"/>
                  <a:ext cx="350879" cy="162321"/>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37"/>
                <p:cNvSpPr/>
                <p:nvPr/>
              </p:nvSpPr>
              <p:spPr>
                <a:xfrm>
                  <a:off x="1786988" y="2224592"/>
                  <a:ext cx="307186" cy="437982"/>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37"/>
                <p:cNvSpPr/>
                <p:nvPr/>
              </p:nvSpPr>
              <p:spPr>
                <a:xfrm>
                  <a:off x="2049592"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3" y="0"/>
                        <a:pt x="99441" y="22288"/>
                        <a:pt x="99441" y="49721"/>
                      </a:cubicBezTo>
                      <a:cubicBezTo>
                        <a:pt x="99441" y="77153"/>
                        <a:pt x="77057" y="99441"/>
                        <a:pt x="49721" y="99441"/>
                      </a:cubicBezTo>
                      <a:close/>
                      <a:moveTo>
                        <a:pt x="49721" y="4477"/>
                      </a:moveTo>
                      <a:cubicBezTo>
                        <a:pt x="24765" y="4477"/>
                        <a:pt x="4382" y="24765"/>
                        <a:pt x="4382" y="49816"/>
                      </a:cubicBezTo>
                      <a:cubicBezTo>
                        <a:pt x="4382"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37"/>
                <p:cNvSpPr/>
                <p:nvPr/>
              </p:nvSpPr>
              <p:spPr>
                <a:xfrm>
                  <a:off x="2073164" y="1898589"/>
                  <a:ext cx="248512" cy="256494"/>
                </a:xfrm>
                <a:custGeom>
                  <a:avLst/>
                  <a:gdLst/>
                  <a:ahLst/>
                  <a:cxnLst/>
                  <a:rect l="l" t="t" r="r" b="b"/>
                  <a:pathLst>
                    <a:path w="248512" h="256494" extrusionOk="0">
                      <a:moveTo>
                        <a:pt x="336" y="101713"/>
                      </a:moveTo>
                      <a:cubicBezTo>
                        <a:pt x="-3379" y="84377"/>
                        <a:pt x="24625" y="39610"/>
                        <a:pt x="39198" y="29418"/>
                      </a:cubicBezTo>
                      <a:cubicBezTo>
                        <a:pt x="56915" y="17131"/>
                        <a:pt x="76917" y="8654"/>
                        <a:pt x="97872" y="3510"/>
                      </a:cubicBezTo>
                      <a:cubicBezTo>
                        <a:pt x="142163" y="-7253"/>
                        <a:pt x="183121" y="7320"/>
                        <a:pt x="215601" y="39229"/>
                      </a:cubicBezTo>
                      <a:cubicBezTo>
                        <a:pt x="319042" y="140956"/>
                        <a:pt x="145592" y="256494"/>
                        <a:pt x="145592" y="25649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37"/>
                <p:cNvSpPr/>
                <p:nvPr/>
              </p:nvSpPr>
              <p:spPr>
                <a:xfrm>
                  <a:off x="2156177" y="1817994"/>
                  <a:ext cx="96012" cy="96011"/>
                </a:xfrm>
                <a:custGeom>
                  <a:avLst/>
                  <a:gdLst/>
                  <a:ahLst/>
                  <a:cxnLst/>
                  <a:rect l="l" t="t" r="r" b="b"/>
                  <a:pathLst>
                    <a:path w="96012" h="96011" extrusionOk="0">
                      <a:moveTo>
                        <a:pt x="96012" y="48006"/>
                      </a:moveTo>
                      <a:cubicBezTo>
                        <a:pt x="96012" y="74519"/>
                        <a:pt x="74519" y="96012"/>
                        <a:pt x="48006" y="96012"/>
                      </a:cubicBezTo>
                      <a:cubicBezTo>
                        <a:pt x="21493" y="96012"/>
                        <a:pt x="0" y="74519"/>
                        <a:pt x="0" y="48006"/>
                      </a:cubicBezTo>
                      <a:cubicBezTo>
                        <a:pt x="0" y="21493"/>
                        <a:pt x="21493" y="0"/>
                        <a:pt x="48006" y="0"/>
                      </a:cubicBezTo>
                      <a:cubicBezTo>
                        <a:pt x="74519" y="0"/>
                        <a:pt x="96012" y="21493"/>
                        <a:pt x="96012"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37"/>
                <p:cNvSpPr/>
                <p:nvPr/>
              </p:nvSpPr>
              <p:spPr>
                <a:xfrm>
                  <a:off x="2295432" y="1910862"/>
                  <a:ext cx="96011" cy="96012"/>
                </a:xfrm>
                <a:custGeom>
                  <a:avLst/>
                  <a:gdLst/>
                  <a:ahLst/>
                  <a:cxnLst/>
                  <a:rect l="l" t="t" r="r" b="b"/>
                  <a:pathLst>
                    <a:path w="96011" h="96012" extrusionOk="0">
                      <a:moveTo>
                        <a:pt x="0" y="48006"/>
                      </a:moveTo>
                      <a:cubicBezTo>
                        <a:pt x="0" y="21431"/>
                        <a:pt x="21526" y="0"/>
                        <a:pt x="48006" y="0"/>
                      </a:cubicBezTo>
                      <a:cubicBezTo>
                        <a:pt x="74486" y="0"/>
                        <a:pt x="96012" y="21526"/>
                        <a:pt x="96012" y="48006"/>
                      </a:cubicBezTo>
                      <a:cubicBezTo>
                        <a:pt x="96012" y="74485"/>
                        <a:pt x="74486" y="96012"/>
                        <a:pt x="48006" y="96012"/>
                      </a:cubicBezTo>
                      <a:cubicBezTo>
                        <a:pt x="21526" y="96012"/>
                        <a:pt x="0" y="74581"/>
                        <a:pt x="0"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37"/>
                <p:cNvSpPr/>
                <p:nvPr/>
              </p:nvSpPr>
              <p:spPr>
                <a:xfrm>
                  <a:off x="2066236" y="1927089"/>
                  <a:ext cx="223453" cy="440306"/>
                </a:xfrm>
                <a:custGeom>
                  <a:avLst/>
                  <a:gdLst/>
                  <a:ahLst/>
                  <a:cxnLst/>
                  <a:rect l="l" t="t" r="r" b="b"/>
                  <a:pathLst>
                    <a:path w="223453" h="440306" extrusionOk="0">
                      <a:moveTo>
                        <a:pt x="180619" y="116551"/>
                      </a:moveTo>
                      <a:cubicBezTo>
                        <a:pt x="180714" y="118933"/>
                        <a:pt x="182809" y="120647"/>
                        <a:pt x="185095" y="120457"/>
                      </a:cubicBezTo>
                      <a:cubicBezTo>
                        <a:pt x="194811" y="119504"/>
                        <a:pt x="217195" y="115504"/>
                        <a:pt x="222624" y="140745"/>
                      </a:cubicBezTo>
                      <a:cubicBezTo>
                        <a:pt x="228148" y="166272"/>
                        <a:pt x="204812" y="182941"/>
                        <a:pt x="190048" y="185131"/>
                      </a:cubicBezTo>
                      <a:cubicBezTo>
                        <a:pt x="185762" y="185703"/>
                        <a:pt x="165379" y="202467"/>
                        <a:pt x="162807" y="205896"/>
                      </a:cubicBezTo>
                      <a:cubicBezTo>
                        <a:pt x="154711" y="216373"/>
                        <a:pt x="174427" y="319434"/>
                        <a:pt x="178809" y="351533"/>
                      </a:cubicBezTo>
                      <a:cubicBezTo>
                        <a:pt x="187000" y="411445"/>
                        <a:pt x="98704" y="440306"/>
                        <a:pt x="98704" y="440306"/>
                      </a:cubicBezTo>
                      <a:cubicBezTo>
                        <a:pt x="98704" y="440306"/>
                        <a:pt x="48126" y="426876"/>
                        <a:pt x="42887" y="351533"/>
                      </a:cubicBezTo>
                      <a:cubicBezTo>
                        <a:pt x="42887" y="351533"/>
                        <a:pt x="45173" y="205801"/>
                        <a:pt x="44411" y="205134"/>
                      </a:cubicBezTo>
                      <a:cubicBezTo>
                        <a:pt x="31457" y="194275"/>
                        <a:pt x="-15311" y="193228"/>
                        <a:pt x="5073" y="91977"/>
                      </a:cubicBezTo>
                      <a:cubicBezTo>
                        <a:pt x="23932" y="-1749"/>
                        <a:pt x="91560" y="-1178"/>
                        <a:pt x="108895" y="346"/>
                      </a:cubicBezTo>
                      <a:cubicBezTo>
                        <a:pt x="123659" y="1680"/>
                        <a:pt x="173856" y="346"/>
                        <a:pt x="180619" y="116551"/>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37"/>
                <p:cNvSpPr/>
                <p:nvPr/>
              </p:nvSpPr>
              <p:spPr>
                <a:xfrm>
                  <a:off x="2127316" y="1917239"/>
                  <a:ext cx="133661" cy="99928"/>
                </a:xfrm>
                <a:custGeom>
                  <a:avLst/>
                  <a:gdLst/>
                  <a:ahLst/>
                  <a:cxnLst/>
                  <a:rect l="l" t="t" r="r" b="b"/>
                  <a:pathLst>
                    <a:path w="133661" h="99928" extrusionOk="0">
                      <a:moveTo>
                        <a:pt x="0" y="5434"/>
                      </a:moveTo>
                      <a:cubicBezTo>
                        <a:pt x="0" y="5434"/>
                        <a:pt x="20479" y="120496"/>
                        <a:pt x="128778" y="96684"/>
                      </a:cubicBezTo>
                      <a:cubicBezTo>
                        <a:pt x="128683" y="96684"/>
                        <a:pt x="172402" y="-27046"/>
                        <a:pt x="0" y="54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37"/>
                <p:cNvSpPr/>
                <p:nvPr/>
              </p:nvSpPr>
              <p:spPr>
                <a:xfrm>
                  <a:off x="2244664" y="2065805"/>
                  <a:ext cx="33813" cy="24508"/>
                </a:xfrm>
                <a:custGeom>
                  <a:avLst/>
                  <a:gdLst/>
                  <a:ahLst/>
                  <a:cxnLst/>
                  <a:rect l="l" t="t" r="r" b="b"/>
                  <a:pathLst>
                    <a:path w="33813" h="24508" extrusionOk="0">
                      <a:moveTo>
                        <a:pt x="33814" y="10411"/>
                      </a:moveTo>
                      <a:cubicBezTo>
                        <a:pt x="33814" y="10411"/>
                        <a:pt x="15621" y="-20640"/>
                        <a:pt x="0" y="24508"/>
                      </a:cubicBezTo>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37"/>
                <p:cNvSpPr/>
                <p:nvPr/>
              </p:nvSpPr>
              <p:spPr>
                <a:xfrm>
                  <a:off x="2134841" y="1998536"/>
                  <a:ext cx="20596" cy="15882"/>
                </a:xfrm>
                <a:custGeom>
                  <a:avLst/>
                  <a:gdLst/>
                  <a:ahLst/>
                  <a:cxnLst/>
                  <a:rect l="l" t="t" r="r" b="b"/>
                  <a:pathLst>
                    <a:path w="20596" h="15882" extrusionOk="0">
                      <a:moveTo>
                        <a:pt x="19145" y="15197"/>
                      </a:moveTo>
                      <a:cubicBezTo>
                        <a:pt x="22574" y="19197"/>
                        <a:pt x="19526" y="4529"/>
                        <a:pt x="14192" y="1576"/>
                      </a:cubicBezTo>
                      <a:cubicBezTo>
                        <a:pt x="8953" y="-1377"/>
                        <a:pt x="2572" y="-43"/>
                        <a:pt x="0" y="4433"/>
                      </a:cubicBezTo>
                      <a:cubicBezTo>
                        <a:pt x="0" y="4433"/>
                        <a:pt x="10954" y="5576"/>
                        <a:pt x="19145" y="151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37"/>
                <p:cNvSpPr/>
                <p:nvPr/>
              </p:nvSpPr>
              <p:spPr>
                <a:xfrm>
                  <a:off x="2084558" y="1984965"/>
                  <a:ext cx="23231" cy="9817"/>
                </a:xfrm>
                <a:custGeom>
                  <a:avLst/>
                  <a:gdLst/>
                  <a:ahLst/>
                  <a:cxnLst/>
                  <a:rect l="l" t="t" r="r" b="b"/>
                  <a:pathLst>
                    <a:path w="23231" h="9817" extrusionOk="0">
                      <a:moveTo>
                        <a:pt x="1324" y="9622"/>
                      </a:moveTo>
                      <a:cubicBezTo>
                        <a:pt x="-3533" y="11432"/>
                        <a:pt x="6087" y="97"/>
                        <a:pt x="12183" y="2"/>
                      </a:cubicBezTo>
                      <a:cubicBezTo>
                        <a:pt x="18279" y="-94"/>
                        <a:pt x="23232" y="4097"/>
                        <a:pt x="23232" y="9336"/>
                      </a:cubicBezTo>
                      <a:cubicBezTo>
                        <a:pt x="23232" y="9336"/>
                        <a:pt x="13040" y="5145"/>
                        <a:pt x="1324" y="96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37"/>
                <p:cNvSpPr/>
                <p:nvPr/>
              </p:nvSpPr>
              <p:spPr>
                <a:xfrm>
                  <a:off x="2131242" y="2024181"/>
                  <a:ext cx="11991" cy="21059"/>
                </a:xfrm>
                <a:custGeom>
                  <a:avLst/>
                  <a:gdLst/>
                  <a:ahLst/>
                  <a:cxnLst/>
                  <a:rect l="l" t="t" r="r" b="b"/>
                  <a:pathLst>
                    <a:path w="8999" h="15804" extrusionOk="0">
                      <a:moveTo>
                        <a:pt x="8310" y="9045"/>
                      </a:moveTo>
                      <a:cubicBezTo>
                        <a:pt x="6976" y="13331"/>
                        <a:pt x="4214" y="16379"/>
                        <a:pt x="2118" y="15713"/>
                      </a:cubicBezTo>
                      <a:cubicBezTo>
                        <a:pt x="23" y="15046"/>
                        <a:pt x="-644" y="11045"/>
                        <a:pt x="690" y="6759"/>
                      </a:cubicBezTo>
                      <a:cubicBezTo>
                        <a:pt x="2023" y="2473"/>
                        <a:pt x="4785" y="-575"/>
                        <a:pt x="6881" y="92"/>
                      </a:cubicBezTo>
                      <a:cubicBezTo>
                        <a:pt x="8976" y="663"/>
                        <a:pt x="9643" y="4759"/>
                        <a:pt x="8310" y="9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37"/>
                <p:cNvSpPr/>
                <p:nvPr/>
              </p:nvSpPr>
              <p:spPr>
                <a:xfrm>
                  <a:off x="2086775" y="2007961"/>
                  <a:ext cx="11438" cy="20119"/>
                </a:xfrm>
                <a:custGeom>
                  <a:avLst/>
                  <a:gdLst/>
                  <a:ahLst/>
                  <a:cxnLst/>
                  <a:rect l="l" t="t" r="r" b="b"/>
                  <a:pathLst>
                    <a:path w="8584" h="15099" extrusionOk="0">
                      <a:moveTo>
                        <a:pt x="7891" y="8645"/>
                      </a:moveTo>
                      <a:cubicBezTo>
                        <a:pt x="6652" y="12741"/>
                        <a:pt x="3985" y="15598"/>
                        <a:pt x="1985" y="15027"/>
                      </a:cubicBezTo>
                      <a:cubicBezTo>
                        <a:pt x="-15" y="14455"/>
                        <a:pt x="-587" y="10550"/>
                        <a:pt x="652" y="6455"/>
                      </a:cubicBezTo>
                      <a:cubicBezTo>
                        <a:pt x="1890" y="2359"/>
                        <a:pt x="4557" y="-499"/>
                        <a:pt x="6557" y="73"/>
                      </a:cubicBezTo>
                      <a:cubicBezTo>
                        <a:pt x="8557" y="644"/>
                        <a:pt x="9224" y="4549"/>
                        <a:pt x="7891" y="86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37"/>
                <p:cNvSpPr/>
                <p:nvPr/>
              </p:nvSpPr>
              <p:spPr>
                <a:xfrm>
                  <a:off x="2110672" y="2132223"/>
                  <a:ext cx="69674" cy="30272"/>
                </a:xfrm>
                <a:custGeom>
                  <a:avLst/>
                  <a:gdLst/>
                  <a:ahLst/>
                  <a:cxnLst/>
                  <a:rect l="l" t="t" r="r" b="b"/>
                  <a:pathLst>
                    <a:path w="69674" h="30272" extrusionOk="0">
                      <a:moveTo>
                        <a:pt x="70" y="0"/>
                      </a:moveTo>
                      <a:cubicBezTo>
                        <a:pt x="70" y="0"/>
                        <a:pt x="44362" y="4477"/>
                        <a:pt x="66269" y="1143"/>
                      </a:cubicBezTo>
                      <a:cubicBezTo>
                        <a:pt x="88177" y="-2286"/>
                        <a:pt x="-2882" y="69152"/>
                        <a:pt x="70" y="0"/>
                      </a:cubicBez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37"/>
                <p:cNvSpPr/>
                <p:nvPr/>
              </p:nvSpPr>
              <p:spPr>
                <a:xfrm>
                  <a:off x="2023112" y="4149142"/>
                  <a:ext cx="120110" cy="168520"/>
                </a:xfrm>
                <a:custGeom>
                  <a:avLst/>
                  <a:gdLst/>
                  <a:ahLst/>
                  <a:cxnLst/>
                  <a:rect l="l" t="t" r="r" b="b"/>
                  <a:pathLst>
                    <a:path w="120110" h="168520" extrusionOk="0">
                      <a:moveTo>
                        <a:pt x="120110" y="2953"/>
                      </a:moveTo>
                      <a:lnTo>
                        <a:pt x="104204" y="115919"/>
                      </a:lnTo>
                      <a:cubicBezTo>
                        <a:pt x="104204" y="115919"/>
                        <a:pt x="78677" y="190881"/>
                        <a:pt x="54959" y="161830"/>
                      </a:cubicBezTo>
                      <a:cubicBezTo>
                        <a:pt x="31242" y="132779"/>
                        <a:pt x="7810" y="117443"/>
                        <a:pt x="7810" y="117443"/>
                      </a:cubicBezTo>
                      <a:lnTo>
                        <a:pt x="0" y="0"/>
                      </a:lnTo>
                      <a:lnTo>
                        <a:pt x="120110" y="2953"/>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37"/>
                <p:cNvSpPr/>
                <p:nvPr/>
              </p:nvSpPr>
              <p:spPr>
                <a:xfrm>
                  <a:off x="2520889" y="4143237"/>
                  <a:ext cx="101155" cy="135646"/>
                </a:xfrm>
                <a:custGeom>
                  <a:avLst/>
                  <a:gdLst/>
                  <a:ahLst/>
                  <a:cxnLst/>
                  <a:rect l="l" t="t" r="r" b="b"/>
                  <a:pathLst>
                    <a:path w="101155" h="135646" extrusionOk="0">
                      <a:moveTo>
                        <a:pt x="0" y="95"/>
                      </a:moveTo>
                      <a:lnTo>
                        <a:pt x="35147" y="112776"/>
                      </a:lnTo>
                      <a:cubicBezTo>
                        <a:pt x="35147" y="112776"/>
                        <a:pt x="61912" y="136207"/>
                        <a:pt x="71533" y="135636"/>
                      </a:cubicBezTo>
                      <a:cubicBezTo>
                        <a:pt x="89154" y="134493"/>
                        <a:pt x="98298" y="104204"/>
                        <a:pt x="98298" y="104204"/>
                      </a:cubicBezTo>
                      <a:lnTo>
                        <a:pt x="101156" y="0"/>
                      </a:lnTo>
                      <a:lnTo>
                        <a:pt x="0" y="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37"/>
                <p:cNvSpPr/>
                <p:nvPr/>
              </p:nvSpPr>
              <p:spPr>
                <a:xfrm>
                  <a:off x="1926160" y="4247215"/>
                  <a:ext cx="213243" cy="106333"/>
                </a:xfrm>
                <a:custGeom>
                  <a:avLst/>
                  <a:gdLst/>
                  <a:ahLst/>
                  <a:cxnLst/>
                  <a:rect l="l" t="t" r="r" b="b"/>
                  <a:pathLst>
                    <a:path w="213243" h="106333" extrusionOk="0">
                      <a:moveTo>
                        <a:pt x="96952" y="18799"/>
                      </a:moveTo>
                      <a:lnTo>
                        <a:pt x="2274" y="95475"/>
                      </a:lnTo>
                      <a:cubicBezTo>
                        <a:pt x="-2584" y="99095"/>
                        <a:pt x="845" y="105095"/>
                        <a:pt x="7799" y="105191"/>
                      </a:cubicBezTo>
                      <a:lnTo>
                        <a:pt x="147530" y="106333"/>
                      </a:lnTo>
                      <a:cubicBezTo>
                        <a:pt x="150864" y="106333"/>
                        <a:pt x="153912" y="104810"/>
                        <a:pt x="155055" y="102524"/>
                      </a:cubicBezTo>
                      <a:lnTo>
                        <a:pt x="165628" y="80902"/>
                      </a:lnTo>
                      <a:cubicBezTo>
                        <a:pt x="168676" y="74615"/>
                        <a:pt x="174772" y="74139"/>
                        <a:pt x="174200" y="80807"/>
                      </a:cubicBezTo>
                      <a:lnTo>
                        <a:pt x="179344" y="101666"/>
                      </a:lnTo>
                      <a:cubicBezTo>
                        <a:pt x="179058" y="105000"/>
                        <a:pt x="212491" y="104048"/>
                        <a:pt x="212777" y="101095"/>
                      </a:cubicBezTo>
                      <a:cubicBezTo>
                        <a:pt x="214586" y="82521"/>
                        <a:pt x="210776" y="21942"/>
                        <a:pt x="207442" y="4988"/>
                      </a:cubicBezTo>
                      <a:cubicBezTo>
                        <a:pt x="206966" y="2606"/>
                        <a:pt x="204490" y="606"/>
                        <a:pt x="201156" y="130"/>
                      </a:cubicBezTo>
                      <a:lnTo>
                        <a:pt x="201156" y="130"/>
                      </a:lnTo>
                      <a:cubicBezTo>
                        <a:pt x="198203" y="-346"/>
                        <a:pt x="195155" y="511"/>
                        <a:pt x="193346" y="2321"/>
                      </a:cubicBezTo>
                      <a:cubicBezTo>
                        <a:pt x="183916" y="11465"/>
                        <a:pt x="153721" y="38897"/>
                        <a:pt x="137719" y="33372"/>
                      </a:cubicBezTo>
                      <a:cubicBezTo>
                        <a:pt x="126956" y="29657"/>
                        <a:pt x="112954" y="22990"/>
                        <a:pt x="108668" y="19180"/>
                      </a:cubicBezTo>
                      <a:cubicBezTo>
                        <a:pt x="105620" y="16513"/>
                        <a:pt x="100191" y="16418"/>
                        <a:pt x="96952" y="187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37"/>
                <p:cNvSpPr/>
                <p:nvPr/>
              </p:nvSpPr>
              <p:spPr>
                <a:xfrm>
                  <a:off x="2539790" y="4242903"/>
                  <a:ext cx="137273" cy="146375"/>
                </a:xfrm>
                <a:custGeom>
                  <a:avLst/>
                  <a:gdLst/>
                  <a:ahLst/>
                  <a:cxnLst/>
                  <a:rect l="l" t="t" r="r" b="b"/>
                  <a:pathLst>
                    <a:path w="137273" h="146375" extrusionOk="0">
                      <a:moveTo>
                        <a:pt x="80730" y="727"/>
                      </a:moveTo>
                      <a:lnTo>
                        <a:pt x="134451" y="90738"/>
                      </a:lnTo>
                      <a:cubicBezTo>
                        <a:pt x="140166" y="99501"/>
                        <a:pt x="137023" y="109979"/>
                        <a:pt x="126641" y="116074"/>
                      </a:cubicBezTo>
                      <a:cubicBezTo>
                        <a:pt x="109877" y="126076"/>
                        <a:pt x="96065" y="145983"/>
                        <a:pt x="85493" y="146364"/>
                      </a:cubicBezTo>
                      <a:cubicBezTo>
                        <a:pt x="66348" y="146936"/>
                        <a:pt x="36725" y="126742"/>
                        <a:pt x="19389" y="119218"/>
                      </a:cubicBezTo>
                      <a:cubicBezTo>
                        <a:pt x="7769" y="114170"/>
                        <a:pt x="-1280" y="106740"/>
                        <a:pt x="149" y="97024"/>
                      </a:cubicBezTo>
                      <a:lnTo>
                        <a:pt x="13484" y="6728"/>
                      </a:lnTo>
                      <a:cubicBezTo>
                        <a:pt x="13674" y="5584"/>
                        <a:pt x="15579" y="5204"/>
                        <a:pt x="16627" y="6061"/>
                      </a:cubicBezTo>
                      <a:lnTo>
                        <a:pt x="37201" y="24730"/>
                      </a:lnTo>
                      <a:cubicBezTo>
                        <a:pt x="43964" y="30826"/>
                        <a:pt x="62252" y="30064"/>
                        <a:pt x="66824" y="22730"/>
                      </a:cubicBezTo>
                      <a:cubicBezTo>
                        <a:pt x="70062" y="17491"/>
                        <a:pt x="77682" y="631"/>
                        <a:pt x="77682" y="631"/>
                      </a:cubicBezTo>
                      <a:cubicBezTo>
                        <a:pt x="78349" y="-226"/>
                        <a:pt x="80159" y="-226"/>
                        <a:pt x="80730" y="7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37"/>
                <p:cNvSpPr/>
                <p:nvPr/>
              </p:nvSpPr>
              <p:spPr>
                <a:xfrm>
                  <a:off x="1955027" y="2647812"/>
                  <a:ext cx="690544" cy="1529945"/>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37"/>
                <p:cNvSpPr/>
                <p:nvPr/>
              </p:nvSpPr>
              <p:spPr>
                <a:xfrm>
                  <a:off x="2011415" y="2221758"/>
                  <a:ext cx="427558" cy="457609"/>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37"/>
                <p:cNvSpPr/>
                <p:nvPr/>
              </p:nvSpPr>
              <p:spPr>
                <a:xfrm>
                  <a:off x="1664696" y="2342048"/>
                  <a:ext cx="371180" cy="270520"/>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37"/>
                <p:cNvSpPr/>
                <p:nvPr/>
              </p:nvSpPr>
              <p:spPr>
                <a:xfrm>
                  <a:off x="1880521" y="2448333"/>
                  <a:ext cx="236793" cy="224719"/>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D46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37"/>
                <p:cNvSpPr/>
                <p:nvPr/>
              </p:nvSpPr>
              <p:spPr>
                <a:xfrm>
                  <a:off x="1985775" y="2277890"/>
                  <a:ext cx="410182" cy="498297"/>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37"/>
                <p:cNvSpPr/>
                <p:nvPr/>
              </p:nvSpPr>
              <p:spPr>
                <a:xfrm>
                  <a:off x="2205135"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2" y="0"/>
                        <a:pt x="99441" y="22288"/>
                        <a:pt x="99441" y="49721"/>
                      </a:cubicBezTo>
                      <a:cubicBezTo>
                        <a:pt x="99441" y="77153"/>
                        <a:pt x="77152" y="99441"/>
                        <a:pt x="49721" y="99441"/>
                      </a:cubicBezTo>
                      <a:close/>
                      <a:moveTo>
                        <a:pt x="49721" y="4477"/>
                      </a:moveTo>
                      <a:cubicBezTo>
                        <a:pt x="24765" y="4477"/>
                        <a:pt x="4381" y="24765"/>
                        <a:pt x="4381" y="49816"/>
                      </a:cubicBezTo>
                      <a:cubicBezTo>
                        <a:pt x="4381"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9" name="Google Shape;1119;p37"/>
              <p:cNvSpPr/>
              <p:nvPr/>
            </p:nvSpPr>
            <p:spPr>
              <a:xfrm rot="-9414398">
                <a:off x="2144222" y="2053107"/>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0" name="Google Shape;1120;p37"/>
            <p:cNvGrpSpPr/>
            <p:nvPr/>
          </p:nvGrpSpPr>
          <p:grpSpPr>
            <a:xfrm>
              <a:off x="3240259" y="1052240"/>
              <a:ext cx="1031754" cy="966798"/>
              <a:chOff x="1932280" y="1331475"/>
              <a:chExt cx="637200" cy="597084"/>
            </a:xfrm>
          </p:grpSpPr>
          <p:sp>
            <p:nvSpPr>
              <p:cNvPr id="1121" name="Google Shape;1121;p37"/>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37"/>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37"/>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37"/>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37"/>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37"/>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37"/>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37"/>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37"/>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37"/>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37"/>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37"/>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3" name="Google Shape;1133;p37"/>
            <p:cNvGrpSpPr/>
            <p:nvPr/>
          </p:nvGrpSpPr>
          <p:grpSpPr>
            <a:xfrm>
              <a:off x="2506206" y="2214150"/>
              <a:ext cx="1122628" cy="1495382"/>
              <a:chOff x="8029471" y="1308462"/>
              <a:chExt cx="617100" cy="822000"/>
            </a:xfrm>
          </p:grpSpPr>
          <p:sp>
            <p:nvSpPr>
              <p:cNvPr id="1134" name="Google Shape;1134;p37"/>
              <p:cNvSpPr/>
              <p:nvPr/>
            </p:nvSpPr>
            <p:spPr>
              <a:xfrm>
                <a:off x="8029471" y="1308462"/>
                <a:ext cx="617100" cy="822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37"/>
              <p:cNvSpPr/>
              <p:nvPr/>
            </p:nvSpPr>
            <p:spPr>
              <a:xfrm>
                <a:off x="8079218" y="1651909"/>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37"/>
              <p:cNvSpPr/>
              <p:nvPr/>
            </p:nvSpPr>
            <p:spPr>
              <a:xfrm>
                <a:off x="8079218" y="1695916"/>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37"/>
              <p:cNvSpPr/>
              <p:nvPr/>
            </p:nvSpPr>
            <p:spPr>
              <a:xfrm>
                <a:off x="8079218" y="1738966"/>
                <a:ext cx="5349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37"/>
              <p:cNvSpPr/>
              <p:nvPr/>
            </p:nvSpPr>
            <p:spPr>
              <a:xfrm>
                <a:off x="8079218" y="1782973"/>
                <a:ext cx="309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37"/>
              <p:cNvSpPr/>
              <p:nvPr/>
            </p:nvSpPr>
            <p:spPr>
              <a:xfrm>
                <a:off x="8079218" y="1826981"/>
                <a:ext cx="3090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37"/>
              <p:cNvSpPr/>
              <p:nvPr/>
            </p:nvSpPr>
            <p:spPr>
              <a:xfrm>
                <a:off x="8077305" y="1389780"/>
                <a:ext cx="204600" cy="204600"/>
              </a:xfrm>
              <a:prstGeom prst="ellipse">
                <a:avLst/>
              </a:prstGeom>
              <a:solidFill>
                <a:srgbClr val="FF494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37"/>
              <p:cNvSpPr/>
              <p:nvPr/>
            </p:nvSpPr>
            <p:spPr>
              <a:xfrm>
                <a:off x="8066781" y="1380213"/>
                <a:ext cx="224819" cy="223862"/>
              </a:xfrm>
              <a:custGeom>
                <a:avLst/>
                <a:gdLst/>
                <a:ahLst/>
                <a:cxnLst/>
                <a:rect l="l" t="t" r="r" b="b"/>
                <a:pathLst>
                  <a:path w="257" h="257" extrusionOk="0">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37"/>
              <p:cNvSpPr/>
              <p:nvPr/>
            </p:nvSpPr>
            <p:spPr>
              <a:xfrm>
                <a:off x="8114615" y="1428047"/>
                <a:ext cx="130200" cy="12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37"/>
              <p:cNvSpPr/>
              <p:nvPr/>
            </p:nvSpPr>
            <p:spPr>
              <a:xfrm>
                <a:off x="8317430" y="1380213"/>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37"/>
              <p:cNvSpPr/>
              <p:nvPr/>
            </p:nvSpPr>
            <p:spPr>
              <a:xfrm>
                <a:off x="8317430" y="1424220"/>
                <a:ext cx="2964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7"/>
              <p:cNvSpPr/>
              <p:nvPr/>
            </p:nvSpPr>
            <p:spPr>
              <a:xfrm>
                <a:off x="8317430" y="1468227"/>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7"/>
              <p:cNvSpPr/>
              <p:nvPr/>
            </p:nvSpPr>
            <p:spPr>
              <a:xfrm>
                <a:off x="8317430" y="1512234"/>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37"/>
              <p:cNvSpPr/>
              <p:nvPr/>
            </p:nvSpPr>
            <p:spPr>
              <a:xfrm>
                <a:off x="8317430" y="1557198"/>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37"/>
              <p:cNvSpPr/>
              <p:nvPr/>
            </p:nvSpPr>
            <p:spPr>
              <a:xfrm>
                <a:off x="8190192" y="1887251"/>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37"/>
              <p:cNvSpPr/>
              <p:nvPr/>
            </p:nvSpPr>
            <p:spPr>
              <a:xfrm>
                <a:off x="8190192" y="1911168"/>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7"/>
              <p:cNvSpPr/>
              <p:nvPr/>
            </p:nvSpPr>
            <p:spPr>
              <a:xfrm>
                <a:off x="8190192"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37"/>
              <p:cNvSpPr/>
              <p:nvPr/>
            </p:nvSpPr>
            <p:spPr>
              <a:xfrm>
                <a:off x="8079218" y="1887251"/>
                <a:ext cx="79500" cy="79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37"/>
              <p:cNvSpPr/>
              <p:nvPr/>
            </p:nvSpPr>
            <p:spPr>
              <a:xfrm>
                <a:off x="8499198" y="1887251"/>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37"/>
              <p:cNvSpPr/>
              <p:nvPr/>
            </p:nvSpPr>
            <p:spPr>
              <a:xfrm>
                <a:off x="8499198" y="1911168"/>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37"/>
              <p:cNvSpPr/>
              <p:nvPr/>
            </p:nvSpPr>
            <p:spPr>
              <a:xfrm>
                <a:off x="8499198"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37"/>
              <p:cNvSpPr/>
              <p:nvPr/>
            </p:nvSpPr>
            <p:spPr>
              <a:xfrm>
                <a:off x="8388224" y="1887251"/>
                <a:ext cx="79500" cy="79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37"/>
              <p:cNvSpPr/>
              <p:nvPr/>
            </p:nvSpPr>
            <p:spPr>
              <a:xfrm>
                <a:off x="8190192" y="1999182"/>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37"/>
              <p:cNvSpPr/>
              <p:nvPr/>
            </p:nvSpPr>
            <p:spPr>
              <a:xfrm>
                <a:off x="8190192" y="2023099"/>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37"/>
              <p:cNvSpPr/>
              <p:nvPr/>
            </p:nvSpPr>
            <p:spPr>
              <a:xfrm>
                <a:off x="8190192"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37"/>
              <p:cNvSpPr/>
              <p:nvPr/>
            </p:nvSpPr>
            <p:spPr>
              <a:xfrm>
                <a:off x="8079218" y="1999182"/>
                <a:ext cx="79500" cy="79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37"/>
              <p:cNvSpPr/>
              <p:nvPr/>
            </p:nvSpPr>
            <p:spPr>
              <a:xfrm>
                <a:off x="8499198" y="1999182"/>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37"/>
              <p:cNvSpPr/>
              <p:nvPr/>
            </p:nvSpPr>
            <p:spPr>
              <a:xfrm>
                <a:off x="8499198" y="2023099"/>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37"/>
              <p:cNvSpPr/>
              <p:nvPr/>
            </p:nvSpPr>
            <p:spPr>
              <a:xfrm>
                <a:off x="8499198"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37"/>
              <p:cNvSpPr/>
              <p:nvPr/>
            </p:nvSpPr>
            <p:spPr>
              <a:xfrm>
                <a:off x="8388224" y="1999182"/>
                <a:ext cx="79500" cy="79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4" name="Google Shape;1164;p37"/>
            <p:cNvGrpSpPr/>
            <p:nvPr/>
          </p:nvGrpSpPr>
          <p:grpSpPr>
            <a:xfrm>
              <a:off x="2506200" y="917307"/>
              <a:ext cx="540534" cy="882935"/>
              <a:chOff x="6346165" y="636875"/>
              <a:chExt cx="308049" cy="503212"/>
            </a:xfrm>
          </p:grpSpPr>
          <p:sp>
            <p:nvSpPr>
              <p:cNvPr id="1165" name="Google Shape;1165;p37"/>
              <p:cNvSpPr/>
              <p:nvPr/>
            </p:nvSpPr>
            <p:spPr>
              <a:xfrm>
                <a:off x="6347122" y="707669"/>
                <a:ext cx="273610" cy="426678"/>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37"/>
              <p:cNvSpPr/>
              <p:nvPr/>
            </p:nvSpPr>
            <p:spPr>
              <a:xfrm>
                <a:off x="6347122" y="1010936"/>
                <a:ext cx="100451" cy="12341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37"/>
              <p:cNvSpPr/>
              <p:nvPr/>
            </p:nvSpPr>
            <p:spPr>
              <a:xfrm>
                <a:off x="6346165" y="1122867"/>
                <a:ext cx="15307" cy="17220"/>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37"/>
              <p:cNvSpPr/>
              <p:nvPr/>
            </p:nvSpPr>
            <p:spPr>
              <a:xfrm>
                <a:off x="6602554" y="636875"/>
                <a:ext cx="51660" cy="56444"/>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37"/>
              <p:cNvSpPr/>
              <p:nvPr/>
            </p:nvSpPr>
            <p:spPr>
              <a:xfrm>
                <a:off x="6569071" y="710539"/>
                <a:ext cx="81318" cy="192292"/>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37"/>
              <p:cNvSpPr/>
              <p:nvPr/>
            </p:nvSpPr>
            <p:spPr>
              <a:xfrm>
                <a:off x="6566201" y="677055"/>
                <a:ext cx="74621" cy="62184"/>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1" name="Google Shape;1171;p37"/>
            <p:cNvGrpSpPr/>
            <p:nvPr/>
          </p:nvGrpSpPr>
          <p:grpSpPr>
            <a:xfrm>
              <a:off x="2232569" y="835727"/>
              <a:ext cx="415198" cy="415198"/>
              <a:chOff x="1404969" y="1106377"/>
              <a:chExt cx="415198" cy="415198"/>
            </a:xfrm>
          </p:grpSpPr>
          <p:sp>
            <p:nvSpPr>
              <p:cNvPr id="1172" name="Google Shape;1172;p37"/>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1173;p37"/>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74" name="Google Shape;1174;p37"/>
            <p:cNvSpPr/>
            <p:nvPr/>
          </p:nvSpPr>
          <p:spPr>
            <a:xfrm>
              <a:off x="1551075" y="809699"/>
              <a:ext cx="333550" cy="5501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37"/>
            <p:cNvSpPr/>
            <p:nvPr/>
          </p:nvSpPr>
          <p:spPr>
            <a:xfrm>
              <a:off x="1962697" y="1509313"/>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C7017FCA-F92D-B4B6-56CB-751C465CED7A}"/>
              </a:ext>
            </a:extLst>
          </p:cNvPr>
          <p:cNvSpPr txBox="1"/>
          <p:nvPr/>
        </p:nvSpPr>
        <p:spPr>
          <a:xfrm>
            <a:off x="8504825" y="4653643"/>
            <a:ext cx="386081" cy="310243"/>
          </a:xfrm>
          <a:prstGeom prst="rect">
            <a:avLst/>
          </a:prstGeom>
          <a:noFill/>
        </p:spPr>
        <p:txBody>
          <a:bodyPr wrap="square" rtlCol="0">
            <a:spAutoFit/>
          </a:bodyPr>
          <a:lstStyle/>
          <a:p>
            <a:r>
              <a:rPr lang="en-US"/>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E011-7257-F7EA-B196-754084B76C1D}"/>
              </a:ext>
            </a:extLst>
          </p:cNvPr>
          <p:cNvSpPr>
            <a:spLocks noGrp="1"/>
          </p:cNvSpPr>
          <p:nvPr>
            <p:ph type="title"/>
          </p:nvPr>
        </p:nvSpPr>
        <p:spPr/>
        <p:txBody>
          <a:bodyPr/>
          <a:lstStyle/>
          <a:p>
            <a:r>
              <a:rPr lang="en-US"/>
              <a:t>Mô tả bài toán</a:t>
            </a:r>
          </a:p>
        </p:txBody>
      </p:sp>
      <p:sp>
        <p:nvSpPr>
          <p:cNvPr id="3" name="Subtitle 2">
            <a:extLst>
              <a:ext uri="{FF2B5EF4-FFF2-40B4-BE49-F238E27FC236}">
                <a16:creationId xmlns:a16="http://schemas.microsoft.com/office/drawing/2014/main" id="{5A305CBA-8D5A-6EEF-4417-D087A670671A}"/>
              </a:ext>
            </a:extLst>
          </p:cNvPr>
          <p:cNvSpPr>
            <a:spLocks noGrp="1"/>
          </p:cNvSpPr>
          <p:nvPr>
            <p:ph type="subTitle" idx="1"/>
          </p:nvPr>
        </p:nvSpPr>
        <p:spPr>
          <a:xfrm>
            <a:off x="720000" y="1285500"/>
            <a:ext cx="7704000" cy="2903700"/>
          </a:xfrm>
        </p:spPr>
        <p:txBody>
          <a:bodyPr/>
          <a:lstStyle/>
          <a:p>
            <a:pPr marL="139700" indent="0">
              <a:buNone/>
            </a:pPr>
            <a:r>
              <a:rPr lang="vi-VN" sz="1600" b="1">
                <a:latin typeface="+mn-lt"/>
              </a:rPr>
              <a:t>Quản lý chương trình đào tạo</a:t>
            </a:r>
            <a:endParaRPr lang="vi-VN" sz="1600">
              <a:latin typeface="+mn-lt"/>
            </a:endParaRPr>
          </a:p>
          <a:p>
            <a:r>
              <a:rPr lang="vi-VN" sz="1600">
                <a:latin typeface="+mn-lt"/>
              </a:rPr>
              <a:t>Quản lý chuẩn đầu ra chương trình đào tạo, chuẩn đầu ra môn học</a:t>
            </a:r>
          </a:p>
          <a:p>
            <a:r>
              <a:rPr lang="vi-VN" sz="1600">
                <a:latin typeface="+mn-lt"/>
              </a:rPr>
              <a:t>Ánh xạ chuẩn đầu ra môn học với chuẩn đầu ra chương trình đào tạo</a:t>
            </a:r>
          </a:p>
          <a:p>
            <a:r>
              <a:rPr lang="vi-VN" sz="1600">
                <a:latin typeface="+mn-lt"/>
              </a:rPr>
              <a:t>Giảng viên đánh giá môn học → đánh giá mức độ đạt chuẩn đầu ra → chuẩn đầu ra chương trình đào tạo</a:t>
            </a:r>
          </a:p>
          <a:p>
            <a:pPr marL="139700" indent="0">
              <a:buNone/>
            </a:pPr>
            <a:r>
              <a:rPr lang="vi-VN" sz="1600" b="1">
                <a:latin typeface="+mn-lt"/>
              </a:rPr>
              <a:t>Trực quan hóa:</a:t>
            </a:r>
            <a:endParaRPr lang="vi-VN" sz="1600">
              <a:latin typeface="+mn-lt"/>
            </a:endParaRPr>
          </a:p>
          <a:p>
            <a:r>
              <a:rPr lang="vi-VN" sz="1600" b="1">
                <a:latin typeface="+mn-lt"/>
              </a:rPr>
              <a:t>Sinh viên (SV):</a:t>
            </a:r>
            <a:r>
              <a:rPr lang="vi-VN" sz="1600">
                <a:latin typeface="+mn-lt"/>
              </a:rPr>
              <a:t> Mức độ đạt chuẩn đầu ra</a:t>
            </a:r>
            <a:r>
              <a:rPr lang="en-US" sz="1600">
                <a:latin typeface="+mn-lt"/>
              </a:rPr>
              <a:t> của</a:t>
            </a:r>
            <a:r>
              <a:rPr lang="vi-VN" sz="1600">
                <a:latin typeface="+mn-lt"/>
              </a:rPr>
              <a:t> cá nhân</a:t>
            </a:r>
          </a:p>
          <a:p>
            <a:r>
              <a:rPr lang="vi-VN" sz="1600" b="1">
                <a:latin typeface="+mn-lt"/>
              </a:rPr>
              <a:t>Giảng viên (GV):</a:t>
            </a:r>
            <a:r>
              <a:rPr lang="vi-VN" sz="1600">
                <a:latin typeface="+mn-lt"/>
              </a:rPr>
              <a:t> Sinh viên đạt chuẩn hay chưa</a:t>
            </a:r>
          </a:p>
          <a:p>
            <a:r>
              <a:rPr lang="vi-VN" sz="1600" b="1">
                <a:latin typeface="+mn-lt"/>
              </a:rPr>
              <a:t>Khoa:</a:t>
            </a:r>
            <a:r>
              <a:rPr lang="vi-VN" sz="1600">
                <a:latin typeface="+mn-lt"/>
              </a:rPr>
              <a:t> Theo dõi và điều chỉnh chương trình đào tạo theo thời gian thực</a:t>
            </a:r>
          </a:p>
          <a:p>
            <a:r>
              <a:rPr lang="vi-VN" sz="1600" b="1">
                <a:latin typeface="+mn-lt"/>
              </a:rPr>
              <a:t>Trường:</a:t>
            </a:r>
            <a:r>
              <a:rPr lang="vi-VN" sz="1600">
                <a:latin typeface="+mn-lt"/>
              </a:rPr>
              <a:t> Đánh giá chất lượng chương trình đào tạo và lập kế hoạch cải tiến</a:t>
            </a:r>
          </a:p>
          <a:p>
            <a:endParaRPr lang="en-US" sz="1600"/>
          </a:p>
        </p:txBody>
      </p:sp>
      <p:sp>
        <p:nvSpPr>
          <p:cNvPr id="4" name="TextBox 3">
            <a:extLst>
              <a:ext uri="{FF2B5EF4-FFF2-40B4-BE49-F238E27FC236}">
                <a16:creationId xmlns:a16="http://schemas.microsoft.com/office/drawing/2014/main" id="{B9878F3A-15FF-E435-9E04-B534C391D0DD}"/>
              </a:ext>
            </a:extLst>
          </p:cNvPr>
          <p:cNvSpPr txBox="1"/>
          <p:nvPr/>
        </p:nvSpPr>
        <p:spPr>
          <a:xfrm>
            <a:off x="8504825" y="4653643"/>
            <a:ext cx="386081" cy="310243"/>
          </a:xfrm>
          <a:prstGeom prst="rect">
            <a:avLst/>
          </a:prstGeom>
          <a:noFill/>
        </p:spPr>
        <p:txBody>
          <a:bodyPr wrap="square" rtlCol="0">
            <a:spAutoFit/>
          </a:bodyPr>
          <a:lstStyle/>
          <a:p>
            <a:r>
              <a:rPr lang="en-US"/>
              <a:t>17</a:t>
            </a:r>
          </a:p>
        </p:txBody>
      </p:sp>
    </p:spTree>
    <p:extLst>
      <p:ext uri="{BB962C8B-B14F-4D97-AF65-F5344CB8AC3E}">
        <p14:creationId xmlns:p14="http://schemas.microsoft.com/office/powerpoint/2010/main" val="3941672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AF959EC-56D7-498B-EE06-22A7AF007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94" y="981649"/>
            <a:ext cx="8431662" cy="3827115"/>
          </a:xfrm>
          <a:prstGeom prst="rect">
            <a:avLst/>
          </a:prstGeom>
        </p:spPr>
      </p:pic>
      <p:sp>
        <p:nvSpPr>
          <p:cNvPr id="9" name="Google Shape;904;p34">
            <a:extLst>
              <a:ext uri="{FF2B5EF4-FFF2-40B4-BE49-F238E27FC236}">
                <a16:creationId xmlns:a16="http://schemas.microsoft.com/office/drawing/2014/main" id="{743F6936-9423-81DA-A1E6-F8FF0BA09051}"/>
              </a:ext>
            </a:extLst>
          </p:cNvPr>
          <p:cNvSpPr txBox="1">
            <a:spLocks/>
          </p:cNvSpPr>
          <p:nvPr/>
        </p:nvSpPr>
        <p:spPr>
          <a:xfrm>
            <a:off x="720000" y="445025"/>
            <a:ext cx="77040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a:solidFill>
                  <a:srgbClr val="334157"/>
                </a:solidFill>
                <a:latin typeface="Baloo 2 ExtraBold" panose="020B0604020202020204" charset="0"/>
                <a:cs typeface="Baloo 2 ExtraBold" panose="020B0604020202020204" charset="0"/>
              </a:rPr>
              <a:t>Mô hình dữ liệu mức logic</a:t>
            </a:r>
            <a:endParaRPr lang="vi-VN" sz="3200">
              <a:solidFill>
                <a:srgbClr val="334157"/>
              </a:solidFill>
              <a:latin typeface="Baloo 2 ExtraBold" panose="020B0604020202020204" charset="0"/>
              <a:cs typeface="Baloo 2 ExtraBold" panose="020B0604020202020204" charset="0"/>
            </a:endParaRPr>
          </a:p>
        </p:txBody>
      </p:sp>
      <p:sp>
        <p:nvSpPr>
          <p:cNvPr id="2" name="TextBox 1">
            <a:extLst>
              <a:ext uri="{FF2B5EF4-FFF2-40B4-BE49-F238E27FC236}">
                <a16:creationId xmlns:a16="http://schemas.microsoft.com/office/drawing/2014/main" id="{2ACFD4EB-D511-9814-B656-EF4528C23537}"/>
              </a:ext>
            </a:extLst>
          </p:cNvPr>
          <p:cNvSpPr txBox="1"/>
          <p:nvPr/>
        </p:nvSpPr>
        <p:spPr>
          <a:xfrm>
            <a:off x="8504825" y="4653643"/>
            <a:ext cx="386081" cy="307777"/>
          </a:xfrm>
          <a:prstGeom prst="rect">
            <a:avLst/>
          </a:prstGeom>
          <a:noFill/>
        </p:spPr>
        <p:txBody>
          <a:bodyPr wrap="square" rtlCol="0">
            <a:spAutoFit/>
          </a:bodyPr>
          <a:lstStyle/>
          <a:p>
            <a:r>
              <a:rPr lang="en-US"/>
              <a:t>18</a:t>
            </a:r>
          </a:p>
        </p:txBody>
      </p:sp>
    </p:spTree>
    <p:extLst>
      <p:ext uri="{BB962C8B-B14F-4D97-AF65-F5344CB8AC3E}">
        <p14:creationId xmlns:p14="http://schemas.microsoft.com/office/powerpoint/2010/main" val="1966909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9F78-0EB1-4F93-DED2-4E5C0C92596A}"/>
              </a:ext>
            </a:extLst>
          </p:cNvPr>
          <p:cNvSpPr>
            <a:spLocks noGrp="1"/>
          </p:cNvSpPr>
          <p:nvPr>
            <p:ph type="title" idx="4294967295"/>
          </p:nvPr>
        </p:nvSpPr>
        <p:spPr>
          <a:xfrm>
            <a:off x="293913" y="125058"/>
            <a:ext cx="4359275" cy="1014413"/>
          </a:xfrm>
        </p:spPr>
        <p:txBody>
          <a:bodyPr/>
          <a:lstStyle/>
          <a:p>
            <a:r>
              <a:rPr lang="en-US"/>
              <a:t>Thiết kế kiến trúc </a:t>
            </a:r>
          </a:p>
        </p:txBody>
      </p:sp>
      <p:sp>
        <p:nvSpPr>
          <p:cNvPr id="6" name="Rectangle: Rounded Corners 5">
            <a:extLst>
              <a:ext uri="{FF2B5EF4-FFF2-40B4-BE49-F238E27FC236}">
                <a16:creationId xmlns:a16="http://schemas.microsoft.com/office/drawing/2014/main" id="{B2A2F9DC-36FC-7029-BDC5-4A870788960A}"/>
              </a:ext>
            </a:extLst>
          </p:cNvPr>
          <p:cNvSpPr/>
          <p:nvPr/>
        </p:nvSpPr>
        <p:spPr>
          <a:xfrm>
            <a:off x="418556" y="789518"/>
            <a:ext cx="8431531" cy="4186620"/>
          </a:xfrm>
          <a:prstGeom prst="roundRect">
            <a:avLst/>
          </a:prstGeom>
          <a:noFill/>
          <a:ln w="28575" cap="flat" cmpd="sng" algn="ctr">
            <a:solidFill>
              <a:srgbClr val="4C69B2"/>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1EBF54CE-60C0-ADF4-5357-2CCFD0D9D907}"/>
              </a:ext>
            </a:extLst>
          </p:cNvPr>
          <p:cNvSpPr/>
          <p:nvPr/>
        </p:nvSpPr>
        <p:spPr>
          <a:xfrm>
            <a:off x="2298583" y="4782498"/>
            <a:ext cx="2938181" cy="299710"/>
          </a:xfrm>
          <a:prstGeom prst="roundRect">
            <a:avLst/>
          </a:prstGeom>
          <a:solidFill>
            <a:schemeClr val="bg2"/>
          </a:solidFill>
          <a:ln w="28575" cap="flat" cmpd="sng" algn="ctr">
            <a:solidFill>
              <a:srgbClr val="4C69B2"/>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800">
                <a:solidFill>
                  <a:schemeClr val="tx2">
                    <a:lumMod val="75000"/>
                  </a:schemeClr>
                </a:solidFill>
                <a:latin typeface="Baloo 2 ExtraBold" panose="020B0604020202020204" charset="0"/>
                <a:cs typeface="Baloo 2 ExtraBold" panose="020B0604020202020204" charset="0"/>
              </a:rPr>
              <a:t>Client server architecture</a:t>
            </a:r>
          </a:p>
        </p:txBody>
      </p:sp>
      <p:sp>
        <p:nvSpPr>
          <p:cNvPr id="8" name="Rectangle: Rounded Corners 7">
            <a:extLst>
              <a:ext uri="{FF2B5EF4-FFF2-40B4-BE49-F238E27FC236}">
                <a16:creationId xmlns:a16="http://schemas.microsoft.com/office/drawing/2014/main" id="{C168D5DC-3FB7-0C62-2F58-13E2E2C0BF24}"/>
              </a:ext>
            </a:extLst>
          </p:cNvPr>
          <p:cNvSpPr/>
          <p:nvPr/>
        </p:nvSpPr>
        <p:spPr>
          <a:xfrm>
            <a:off x="638491" y="1097793"/>
            <a:ext cx="3282933" cy="3508464"/>
          </a:xfrm>
          <a:prstGeom prst="roundRect">
            <a:avLst/>
          </a:prstGeom>
          <a:solidFill>
            <a:schemeClr val="bg2"/>
          </a:solidFill>
          <a:effectLst>
            <a:glow rad="139700">
              <a:schemeClr val="accent1">
                <a:satMod val="175000"/>
                <a:alpha val="40000"/>
              </a:schemeClr>
            </a:glow>
            <a:outerShdw blurRad="50800" dist="50800" dir="5400000" algn="ctr" rotWithShape="0">
              <a:schemeClr val="accent6">
                <a:lumMod val="90000"/>
              </a:schemeClr>
            </a:outerShdw>
            <a:softEdge rad="381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omputer screen with a picture on it&#10;&#10;Description automatically generated">
            <a:extLst>
              <a:ext uri="{FF2B5EF4-FFF2-40B4-BE49-F238E27FC236}">
                <a16:creationId xmlns:a16="http://schemas.microsoft.com/office/drawing/2014/main" id="{49A39CE2-FFEC-A9D6-1827-E1217CF79E3F}"/>
              </a:ext>
            </a:extLst>
          </p:cNvPr>
          <p:cNvPicPr>
            <a:picLocks noChangeAspect="1"/>
          </p:cNvPicPr>
          <p:nvPr/>
        </p:nvPicPr>
        <p:blipFill>
          <a:blip r:embed="rId2"/>
          <a:stretch>
            <a:fillRect/>
          </a:stretch>
        </p:blipFill>
        <p:spPr>
          <a:xfrm>
            <a:off x="1361295" y="662267"/>
            <a:ext cx="1791480" cy="1791480"/>
          </a:xfrm>
          <a:prstGeom prst="rect">
            <a:avLst/>
          </a:prstGeom>
        </p:spPr>
      </p:pic>
      <p:sp>
        <p:nvSpPr>
          <p:cNvPr id="10" name="TextBox 9">
            <a:extLst>
              <a:ext uri="{FF2B5EF4-FFF2-40B4-BE49-F238E27FC236}">
                <a16:creationId xmlns:a16="http://schemas.microsoft.com/office/drawing/2014/main" id="{F430D6F5-3B3B-BE8B-3200-665B8992C946}"/>
              </a:ext>
            </a:extLst>
          </p:cNvPr>
          <p:cNvSpPr txBox="1"/>
          <p:nvPr/>
        </p:nvSpPr>
        <p:spPr>
          <a:xfrm>
            <a:off x="1375792" y="2728249"/>
            <a:ext cx="1653675" cy="338554"/>
          </a:xfrm>
          <a:prstGeom prst="rect">
            <a:avLst/>
          </a:prstGeom>
          <a:noFill/>
        </p:spPr>
        <p:txBody>
          <a:bodyPr wrap="square" rtlCol="0">
            <a:spAutoFit/>
          </a:bodyPr>
          <a:lstStyle/>
          <a:p>
            <a:pPr algn="ctr"/>
            <a:r>
              <a:rPr lang="en-US" sz="1600">
                <a:solidFill>
                  <a:schemeClr val="tx2">
                    <a:lumMod val="75000"/>
                  </a:schemeClr>
                </a:solidFill>
                <a:latin typeface="Baloo 2 ExtraBold" panose="020B0604020202020204" charset="0"/>
                <a:cs typeface="Baloo 2 ExtraBold" panose="020B0604020202020204" charset="0"/>
              </a:rPr>
              <a:t>Frontend</a:t>
            </a:r>
          </a:p>
        </p:txBody>
      </p:sp>
      <p:sp>
        <p:nvSpPr>
          <p:cNvPr id="11" name="TextBox 10">
            <a:extLst>
              <a:ext uri="{FF2B5EF4-FFF2-40B4-BE49-F238E27FC236}">
                <a16:creationId xmlns:a16="http://schemas.microsoft.com/office/drawing/2014/main" id="{421AFC47-9D4E-A0F3-B3DA-83194FA11721}"/>
              </a:ext>
            </a:extLst>
          </p:cNvPr>
          <p:cNvSpPr txBox="1"/>
          <p:nvPr/>
        </p:nvSpPr>
        <p:spPr>
          <a:xfrm>
            <a:off x="1216304" y="2381637"/>
            <a:ext cx="2067096" cy="307777"/>
          </a:xfrm>
          <a:prstGeom prst="rect">
            <a:avLst/>
          </a:prstGeom>
          <a:noFill/>
        </p:spPr>
        <p:txBody>
          <a:bodyPr wrap="square" rtlCol="0">
            <a:spAutoFit/>
          </a:bodyPr>
          <a:lstStyle/>
          <a:p>
            <a:pPr algn="ctr"/>
            <a:r>
              <a:rPr lang="en-US">
                <a:latin typeface="Baloo 2 ExtraBold" panose="020B0604020202020204" charset="0"/>
                <a:cs typeface="Baloo 2 ExtraBold" panose="020B0604020202020204" charset="0"/>
              </a:rPr>
              <a:t>React, TailwildCSS </a:t>
            </a:r>
          </a:p>
        </p:txBody>
      </p:sp>
      <p:sp>
        <p:nvSpPr>
          <p:cNvPr id="12" name="Rectangle: Rounded Corners 11">
            <a:extLst>
              <a:ext uri="{FF2B5EF4-FFF2-40B4-BE49-F238E27FC236}">
                <a16:creationId xmlns:a16="http://schemas.microsoft.com/office/drawing/2014/main" id="{47BD04D7-C0CB-567F-495E-26A14F72FD15}"/>
              </a:ext>
            </a:extLst>
          </p:cNvPr>
          <p:cNvSpPr/>
          <p:nvPr/>
        </p:nvSpPr>
        <p:spPr>
          <a:xfrm>
            <a:off x="5070800" y="1114122"/>
            <a:ext cx="3553215" cy="3508463"/>
          </a:xfrm>
          <a:prstGeom prst="roundRect">
            <a:avLst/>
          </a:prstGeom>
          <a:solidFill>
            <a:schemeClr val="bg2"/>
          </a:solidFill>
          <a:effectLst>
            <a:glow rad="139700">
              <a:schemeClr val="accent1">
                <a:satMod val="175000"/>
                <a:alpha val="40000"/>
              </a:schemeClr>
            </a:glow>
            <a:outerShdw blurRad="50800" dist="50800" dir="5400000" algn="ctr" rotWithShape="0">
              <a:schemeClr val="accent6">
                <a:lumMod val="90000"/>
              </a:schemeClr>
            </a:outerShdw>
            <a:softEdge rad="381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40E0F4F-7328-EF19-5121-70137DA18DF9}"/>
              </a:ext>
            </a:extLst>
          </p:cNvPr>
          <p:cNvSpPr txBox="1"/>
          <p:nvPr/>
        </p:nvSpPr>
        <p:spPr>
          <a:xfrm>
            <a:off x="6180382" y="4315729"/>
            <a:ext cx="1653675" cy="338554"/>
          </a:xfrm>
          <a:prstGeom prst="rect">
            <a:avLst/>
          </a:prstGeom>
          <a:noFill/>
        </p:spPr>
        <p:txBody>
          <a:bodyPr wrap="square" rtlCol="0">
            <a:spAutoFit/>
          </a:bodyPr>
          <a:lstStyle/>
          <a:p>
            <a:pPr algn="ctr"/>
            <a:r>
              <a:rPr lang="en-US" sz="1600">
                <a:solidFill>
                  <a:schemeClr val="tx2">
                    <a:lumMod val="75000"/>
                  </a:schemeClr>
                </a:solidFill>
                <a:latin typeface="Baloo 2 ExtraBold" panose="020B0604020202020204" charset="0"/>
                <a:cs typeface="Baloo 2 ExtraBold" panose="020B0604020202020204" charset="0"/>
              </a:rPr>
              <a:t>Backend</a:t>
            </a:r>
          </a:p>
        </p:txBody>
      </p:sp>
      <p:pic>
        <p:nvPicPr>
          <p:cNvPr id="19" name="Picture 18" descr="A cloud and server&#10;&#10;Description automatically generated with medium confidence">
            <a:extLst>
              <a:ext uri="{FF2B5EF4-FFF2-40B4-BE49-F238E27FC236}">
                <a16:creationId xmlns:a16="http://schemas.microsoft.com/office/drawing/2014/main" id="{59A829E6-DAAF-7E55-3FE2-0F85BB4C0ED5}"/>
              </a:ext>
            </a:extLst>
          </p:cNvPr>
          <p:cNvPicPr>
            <a:picLocks noChangeAspect="1"/>
          </p:cNvPicPr>
          <p:nvPr/>
        </p:nvPicPr>
        <p:blipFill>
          <a:blip r:embed="rId3"/>
          <a:stretch>
            <a:fillRect/>
          </a:stretch>
        </p:blipFill>
        <p:spPr>
          <a:xfrm>
            <a:off x="6396026" y="845602"/>
            <a:ext cx="1323127" cy="1323127"/>
          </a:xfrm>
          <a:prstGeom prst="rect">
            <a:avLst/>
          </a:prstGeom>
        </p:spPr>
      </p:pic>
      <p:pic>
        <p:nvPicPr>
          <p:cNvPr id="21" name="Picture 20" descr="A blue cylinder with a gear&#10;&#10;Description automatically generated">
            <a:extLst>
              <a:ext uri="{FF2B5EF4-FFF2-40B4-BE49-F238E27FC236}">
                <a16:creationId xmlns:a16="http://schemas.microsoft.com/office/drawing/2014/main" id="{A516BA5D-1DB9-2370-36A3-0BB9C71DD9D1}"/>
              </a:ext>
            </a:extLst>
          </p:cNvPr>
          <p:cNvPicPr>
            <a:picLocks noChangeAspect="1"/>
          </p:cNvPicPr>
          <p:nvPr/>
        </p:nvPicPr>
        <p:blipFill>
          <a:blip r:embed="rId4"/>
          <a:stretch>
            <a:fillRect/>
          </a:stretch>
        </p:blipFill>
        <p:spPr>
          <a:xfrm>
            <a:off x="6628564" y="3269700"/>
            <a:ext cx="751623" cy="751623"/>
          </a:xfrm>
          <a:prstGeom prst="rect">
            <a:avLst/>
          </a:prstGeom>
        </p:spPr>
      </p:pic>
      <p:sp>
        <p:nvSpPr>
          <p:cNvPr id="22" name="TextBox 21">
            <a:extLst>
              <a:ext uri="{FF2B5EF4-FFF2-40B4-BE49-F238E27FC236}">
                <a16:creationId xmlns:a16="http://schemas.microsoft.com/office/drawing/2014/main" id="{C0D7758E-8684-7533-ADB1-7AA487B39408}"/>
              </a:ext>
            </a:extLst>
          </p:cNvPr>
          <p:cNvSpPr txBox="1"/>
          <p:nvPr/>
        </p:nvSpPr>
        <p:spPr>
          <a:xfrm>
            <a:off x="6066342" y="4098526"/>
            <a:ext cx="2067096" cy="307777"/>
          </a:xfrm>
          <a:prstGeom prst="rect">
            <a:avLst/>
          </a:prstGeom>
          <a:noFill/>
        </p:spPr>
        <p:txBody>
          <a:bodyPr wrap="square" rtlCol="0">
            <a:spAutoFit/>
          </a:bodyPr>
          <a:lstStyle/>
          <a:p>
            <a:pPr algn="ctr"/>
            <a:r>
              <a:rPr lang="en-US">
                <a:latin typeface="Baloo 2 ExtraBold" panose="020B0604020202020204" charset="0"/>
                <a:cs typeface="Baloo 2 ExtraBold" panose="020B0604020202020204" charset="0"/>
              </a:rPr>
              <a:t>MySQL, Firebase</a:t>
            </a:r>
          </a:p>
        </p:txBody>
      </p:sp>
      <p:cxnSp>
        <p:nvCxnSpPr>
          <p:cNvPr id="25" name="Straight Arrow Connector 24">
            <a:extLst>
              <a:ext uri="{FF2B5EF4-FFF2-40B4-BE49-F238E27FC236}">
                <a16:creationId xmlns:a16="http://schemas.microsoft.com/office/drawing/2014/main" id="{974EE7C9-A2F4-F8F3-818C-CA137E02C670}"/>
              </a:ext>
            </a:extLst>
          </p:cNvPr>
          <p:cNvCxnSpPr>
            <a:cxnSpLocks/>
          </p:cNvCxnSpPr>
          <p:nvPr/>
        </p:nvCxnSpPr>
        <p:spPr>
          <a:xfrm>
            <a:off x="3742320" y="2437849"/>
            <a:ext cx="1639605" cy="5920"/>
          </a:xfrm>
          <a:prstGeom prst="straightConnector1">
            <a:avLst/>
          </a:prstGeom>
          <a:ln w="28575">
            <a:solidFill>
              <a:srgbClr val="4C69B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2E6CFE0-146F-7632-64CE-69D996EC7B89}"/>
              </a:ext>
            </a:extLst>
          </p:cNvPr>
          <p:cNvCxnSpPr>
            <a:cxnSpLocks/>
          </p:cNvCxnSpPr>
          <p:nvPr/>
        </p:nvCxnSpPr>
        <p:spPr>
          <a:xfrm flipH="1">
            <a:off x="3600450" y="2915542"/>
            <a:ext cx="1781475" cy="0"/>
          </a:xfrm>
          <a:prstGeom prst="straightConnector1">
            <a:avLst/>
          </a:prstGeom>
          <a:ln w="28575">
            <a:solidFill>
              <a:srgbClr val="4C69B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C4EF9C4-AAEF-F723-DAD1-A8031BFBDEE7}"/>
              </a:ext>
            </a:extLst>
          </p:cNvPr>
          <p:cNvSpPr txBox="1"/>
          <p:nvPr/>
        </p:nvSpPr>
        <p:spPr>
          <a:xfrm>
            <a:off x="5973672" y="2991486"/>
            <a:ext cx="2067096" cy="307777"/>
          </a:xfrm>
          <a:prstGeom prst="rect">
            <a:avLst/>
          </a:prstGeom>
          <a:noFill/>
        </p:spPr>
        <p:txBody>
          <a:bodyPr wrap="square" rtlCol="0">
            <a:spAutoFit/>
          </a:bodyPr>
          <a:lstStyle/>
          <a:p>
            <a:pPr algn="ctr"/>
            <a:r>
              <a:rPr lang="en-US">
                <a:latin typeface="Baloo 2 ExtraBold" panose="020B0604020202020204" charset="0"/>
                <a:cs typeface="Baloo 2 ExtraBold" panose="020B0604020202020204" charset="0"/>
              </a:rPr>
              <a:t>ExpressJS, Swagger</a:t>
            </a:r>
          </a:p>
        </p:txBody>
      </p:sp>
      <p:pic>
        <p:nvPicPr>
          <p:cNvPr id="36" name="Picture 35">
            <a:extLst>
              <a:ext uri="{FF2B5EF4-FFF2-40B4-BE49-F238E27FC236}">
                <a16:creationId xmlns:a16="http://schemas.microsoft.com/office/drawing/2014/main" id="{CEB69590-E7B9-9C41-B8C1-2B81FF2DAE84}"/>
              </a:ext>
            </a:extLst>
          </p:cNvPr>
          <p:cNvPicPr>
            <a:picLocks noChangeAspect="1"/>
          </p:cNvPicPr>
          <p:nvPr/>
        </p:nvPicPr>
        <p:blipFill>
          <a:blip r:embed="rId5"/>
          <a:stretch>
            <a:fillRect/>
          </a:stretch>
        </p:blipFill>
        <p:spPr>
          <a:xfrm>
            <a:off x="794622" y="2990956"/>
            <a:ext cx="935017" cy="935017"/>
          </a:xfrm>
          <a:prstGeom prst="rect">
            <a:avLst/>
          </a:prstGeom>
        </p:spPr>
      </p:pic>
      <p:pic>
        <p:nvPicPr>
          <p:cNvPr id="38" name="Picture 37">
            <a:extLst>
              <a:ext uri="{FF2B5EF4-FFF2-40B4-BE49-F238E27FC236}">
                <a16:creationId xmlns:a16="http://schemas.microsoft.com/office/drawing/2014/main" id="{EF48398A-D5F1-1A8E-56C7-1006E18FFF7A}"/>
              </a:ext>
            </a:extLst>
          </p:cNvPr>
          <p:cNvPicPr>
            <a:picLocks noChangeAspect="1"/>
          </p:cNvPicPr>
          <p:nvPr/>
        </p:nvPicPr>
        <p:blipFill>
          <a:blip r:embed="rId6"/>
          <a:stretch>
            <a:fillRect/>
          </a:stretch>
        </p:blipFill>
        <p:spPr>
          <a:xfrm>
            <a:off x="1787867" y="3667732"/>
            <a:ext cx="912430" cy="912430"/>
          </a:xfrm>
          <a:prstGeom prst="rect">
            <a:avLst/>
          </a:prstGeom>
        </p:spPr>
      </p:pic>
      <p:pic>
        <p:nvPicPr>
          <p:cNvPr id="40" name="Picture 39">
            <a:extLst>
              <a:ext uri="{FF2B5EF4-FFF2-40B4-BE49-F238E27FC236}">
                <a16:creationId xmlns:a16="http://schemas.microsoft.com/office/drawing/2014/main" id="{99750C7A-487B-A0DD-167A-B23BB889239B}"/>
              </a:ext>
            </a:extLst>
          </p:cNvPr>
          <p:cNvPicPr>
            <a:picLocks noChangeAspect="1"/>
          </p:cNvPicPr>
          <p:nvPr/>
        </p:nvPicPr>
        <p:blipFill>
          <a:blip r:embed="rId7"/>
          <a:stretch>
            <a:fillRect/>
          </a:stretch>
        </p:blipFill>
        <p:spPr>
          <a:xfrm>
            <a:off x="2657195" y="3023747"/>
            <a:ext cx="991160" cy="991160"/>
          </a:xfrm>
          <a:prstGeom prst="rect">
            <a:avLst/>
          </a:prstGeom>
        </p:spPr>
      </p:pic>
      <p:sp>
        <p:nvSpPr>
          <p:cNvPr id="34" name="Rectangle: Rounded Corners 33">
            <a:extLst>
              <a:ext uri="{FF2B5EF4-FFF2-40B4-BE49-F238E27FC236}">
                <a16:creationId xmlns:a16="http://schemas.microsoft.com/office/drawing/2014/main" id="{68987EB6-88E9-A578-7089-1CCDFB2967CE}"/>
              </a:ext>
            </a:extLst>
          </p:cNvPr>
          <p:cNvSpPr/>
          <p:nvPr/>
        </p:nvSpPr>
        <p:spPr>
          <a:xfrm>
            <a:off x="3843719" y="2571019"/>
            <a:ext cx="1338039" cy="175245"/>
          </a:xfrm>
          <a:prstGeom prst="roundRect">
            <a:avLst/>
          </a:prstGeom>
          <a:solidFill>
            <a:schemeClr val="bg2">
              <a:alpha val="99000"/>
            </a:schemeClr>
          </a:solidFill>
          <a:ln w="9525" cap="flat" cmpd="sng" algn="ctr">
            <a:solidFill>
              <a:schemeClr val="bg2"/>
            </a:solidFill>
            <a:prstDash val="solid"/>
            <a:round/>
            <a:headEnd type="none" w="med" len="med"/>
            <a:tailEnd type="none" w="med" len="med"/>
          </a:ln>
          <a:effectLst>
            <a:glow rad="114300">
              <a:schemeClr val="bg1">
                <a:lumMod val="75000"/>
                <a:alpha val="40000"/>
              </a:schemeClr>
            </a:glow>
          </a:effectLst>
        </p:spPr>
        <p:style>
          <a:lnRef idx="0">
            <a:scrgbClr r="0" g="0" b="0"/>
          </a:lnRef>
          <a:fillRef idx="0">
            <a:scrgbClr r="0" g="0" b="0"/>
          </a:fillRef>
          <a:effectRef idx="0">
            <a:scrgbClr r="0" g="0" b="0"/>
          </a:effectRef>
          <a:fontRef idx="minor">
            <a:schemeClr val="dk1"/>
          </a:fontRef>
        </p:style>
        <p:txBody>
          <a:bodyPr rtlCol="0" anchor="ctr"/>
          <a:lstStyle/>
          <a:p>
            <a:pPr algn="ctr"/>
            <a:r>
              <a:rPr lang="en-US"/>
              <a:t>RESTful API</a:t>
            </a:r>
          </a:p>
        </p:txBody>
      </p:sp>
      <p:pic>
        <p:nvPicPr>
          <p:cNvPr id="37" name="Picture 36">
            <a:extLst>
              <a:ext uri="{FF2B5EF4-FFF2-40B4-BE49-F238E27FC236}">
                <a16:creationId xmlns:a16="http://schemas.microsoft.com/office/drawing/2014/main" id="{ABF8A49E-1F9C-14E8-C7CF-3A42B472471C}"/>
              </a:ext>
            </a:extLst>
          </p:cNvPr>
          <p:cNvPicPr>
            <a:picLocks noChangeAspect="1"/>
          </p:cNvPicPr>
          <p:nvPr/>
        </p:nvPicPr>
        <p:blipFill>
          <a:blip r:embed="rId8"/>
          <a:stretch>
            <a:fillRect/>
          </a:stretch>
        </p:blipFill>
        <p:spPr>
          <a:xfrm>
            <a:off x="4071022" y="1481642"/>
            <a:ext cx="917969" cy="917969"/>
          </a:xfrm>
          <a:prstGeom prst="rect">
            <a:avLst/>
          </a:prstGeom>
        </p:spPr>
      </p:pic>
      <p:sp>
        <p:nvSpPr>
          <p:cNvPr id="41" name="Rectangle: Rounded Corners 40">
            <a:extLst>
              <a:ext uri="{FF2B5EF4-FFF2-40B4-BE49-F238E27FC236}">
                <a16:creationId xmlns:a16="http://schemas.microsoft.com/office/drawing/2014/main" id="{149E7B1C-CD30-DAC7-1EFE-383BF2E3B54E}"/>
              </a:ext>
            </a:extLst>
          </p:cNvPr>
          <p:cNvSpPr/>
          <p:nvPr/>
        </p:nvSpPr>
        <p:spPr>
          <a:xfrm>
            <a:off x="5712232" y="2122888"/>
            <a:ext cx="1082538" cy="30777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Model</a:t>
            </a:r>
          </a:p>
        </p:txBody>
      </p:sp>
      <p:sp>
        <p:nvSpPr>
          <p:cNvPr id="42" name="Rectangle: Rounded Corners 41">
            <a:extLst>
              <a:ext uri="{FF2B5EF4-FFF2-40B4-BE49-F238E27FC236}">
                <a16:creationId xmlns:a16="http://schemas.microsoft.com/office/drawing/2014/main" id="{3FB4D6B5-9569-74C6-D137-13A8804BB912}"/>
              </a:ext>
            </a:extLst>
          </p:cNvPr>
          <p:cNvSpPr/>
          <p:nvPr/>
        </p:nvSpPr>
        <p:spPr>
          <a:xfrm>
            <a:off x="5719506" y="2589469"/>
            <a:ext cx="1082537" cy="30777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Router</a:t>
            </a:r>
          </a:p>
        </p:txBody>
      </p:sp>
      <p:sp>
        <p:nvSpPr>
          <p:cNvPr id="43" name="Rectangle: Rounded Corners 42">
            <a:extLst>
              <a:ext uri="{FF2B5EF4-FFF2-40B4-BE49-F238E27FC236}">
                <a16:creationId xmlns:a16="http://schemas.microsoft.com/office/drawing/2014/main" id="{F771021C-2F8F-D090-FC2D-2C032873A651}"/>
              </a:ext>
            </a:extLst>
          </p:cNvPr>
          <p:cNvSpPr/>
          <p:nvPr/>
        </p:nvSpPr>
        <p:spPr>
          <a:xfrm>
            <a:off x="7203616" y="2135996"/>
            <a:ext cx="1082539" cy="30777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Controller</a:t>
            </a:r>
          </a:p>
        </p:txBody>
      </p:sp>
      <p:sp>
        <p:nvSpPr>
          <p:cNvPr id="44" name="Rectangle: Rounded Corners 43">
            <a:extLst>
              <a:ext uri="{FF2B5EF4-FFF2-40B4-BE49-F238E27FC236}">
                <a16:creationId xmlns:a16="http://schemas.microsoft.com/office/drawing/2014/main" id="{8682D2D4-B4F8-D636-EE38-E19122B221E6}"/>
              </a:ext>
            </a:extLst>
          </p:cNvPr>
          <p:cNvSpPr/>
          <p:nvPr/>
        </p:nvSpPr>
        <p:spPr>
          <a:xfrm>
            <a:off x="7209064" y="2590475"/>
            <a:ext cx="1082539" cy="30777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Middeware</a:t>
            </a:r>
          </a:p>
        </p:txBody>
      </p:sp>
      <p:sp>
        <p:nvSpPr>
          <p:cNvPr id="3" name="TextBox 2">
            <a:extLst>
              <a:ext uri="{FF2B5EF4-FFF2-40B4-BE49-F238E27FC236}">
                <a16:creationId xmlns:a16="http://schemas.microsoft.com/office/drawing/2014/main" id="{0AF9821B-5B08-851B-9999-FFE90C536ADE}"/>
              </a:ext>
            </a:extLst>
          </p:cNvPr>
          <p:cNvSpPr txBox="1"/>
          <p:nvPr/>
        </p:nvSpPr>
        <p:spPr>
          <a:xfrm>
            <a:off x="8674110" y="4654283"/>
            <a:ext cx="386081" cy="310243"/>
          </a:xfrm>
          <a:prstGeom prst="rect">
            <a:avLst/>
          </a:prstGeom>
          <a:noFill/>
        </p:spPr>
        <p:txBody>
          <a:bodyPr wrap="square" rtlCol="0">
            <a:spAutoFit/>
          </a:bodyPr>
          <a:lstStyle/>
          <a:p>
            <a:r>
              <a:rPr lang="en-US"/>
              <a:t>19</a:t>
            </a:r>
          </a:p>
        </p:txBody>
      </p:sp>
    </p:spTree>
    <p:extLst>
      <p:ext uri="{BB962C8B-B14F-4D97-AF65-F5344CB8AC3E}">
        <p14:creationId xmlns:p14="http://schemas.microsoft.com/office/powerpoint/2010/main" val="339607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29"/>
          <p:cNvSpPr txBox="1">
            <a:spLocks noGrp="1"/>
          </p:cNvSpPr>
          <p:nvPr>
            <p:ph type="subTitle" idx="13"/>
          </p:nvPr>
        </p:nvSpPr>
        <p:spPr>
          <a:xfrm>
            <a:off x="5639507" y="1132612"/>
            <a:ext cx="2958000" cy="4447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Cơ sở lý thuyết</a:t>
            </a:r>
            <a:endParaRPr/>
          </a:p>
        </p:txBody>
      </p:sp>
      <p:sp>
        <p:nvSpPr>
          <p:cNvPr id="760" name="Google Shape;760;p29"/>
          <p:cNvSpPr txBox="1">
            <a:spLocks noGrp="1"/>
          </p:cNvSpPr>
          <p:nvPr>
            <p:ph type="title" idx="5"/>
          </p:nvPr>
        </p:nvSpPr>
        <p:spPr>
          <a:xfrm>
            <a:off x="1079707" y="1203838"/>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61" name="Google Shape;761;p29"/>
          <p:cNvSpPr txBox="1">
            <a:spLocks noGrp="1"/>
          </p:cNvSpPr>
          <p:nvPr>
            <p:ph type="subTitle" idx="9"/>
          </p:nvPr>
        </p:nvSpPr>
        <p:spPr>
          <a:xfrm>
            <a:off x="1744807" y="1124446"/>
            <a:ext cx="2958000" cy="4447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Giới thiệu đề tài</a:t>
            </a:r>
            <a:endParaRPr/>
          </a:p>
        </p:txBody>
      </p:sp>
      <p:sp>
        <p:nvSpPr>
          <p:cNvPr id="762" name="Google Shape;762;p29"/>
          <p:cNvSpPr txBox="1">
            <a:spLocks noGrp="1"/>
          </p:cNvSpPr>
          <p:nvPr>
            <p:ph type="subTitle" idx="15"/>
          </p:nvPr>
        </p:nvSpPr>
        <p:spPr>
          <a:xfrm>
            <a:off x="5639507" y="2996710"/>
            <a:ext cx="2865650" cy="8304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Kết luận và </a:t>
            </a:r>
          </a:p>
          <a:p>
            <a:pPr marL="0" lvl="0" indent="0" algn="l" rtl="0">
              <a:spcBef>
                <a:spcPts val="0"/>
              </a:spcBef>
              <a:spcAft>
                <a:spcPts val="0"/>
              </a:spcAft>
              <a:buNone/>
            </a:pPr>
            <a:r>
              <a:rPr lang="en-US"/>
              <a:t>hướng phát triển</a:t>
            </a:r>
            <a:endParaRPr/>
          </a:p>
        </p:txBody>
      </p:sp>
      <p:sp>
        <p:nvSpPr>
          <p:cNvPr id="763" name="Google Shape;763;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Nội dung chính</a:t>
            </a:r>
            <a:endParaRPr/>
          </a:p>
        </p:txBody>
      </p:sp>
      <p:sp>
        <p:nvSpPr>
          <p:cNvPr id="764" name="Google Shape;764;p29"/>
          <p:cNvSpPr txBox="1">
            <a:spLocks noGrp="1"/>
          </p:cNvSpPr>
          <p:nvPr>
            <p:ph type="subTitle" idx="3"/>
          </p:nvPr>
        </p:nvSpPr>
        <p:spPr>
          <a:xfrm>
            <a:off x="1744807" y="3684521"/>
            <a:ext cx="2958000" cy="5727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Lược đồ dữ liệu</a:t>
            </a:r>
          </a:p>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Kết quả xây dựng backend</a:t>
            </a:r>
          </a:p>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Kết quả xây dựng frontend</a:t>
            </a:r>
            <a:endParaRPr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765" name="Google Shape;765;p29"/>
          <p:cNvSpPr txBox="1">
            <a:spLocks noGrp="1"/>
          </p:cNvSpPr>
          <p:nvPr>
            <p:ph type="subTitle" idx="1"/>
          </p:nvPr>
        </p:nvSpPr>
        <p:spPr>
          <a:xfrm>
            <a:off x="1744807" y="1464202"/>
            <a:ext cx="2958000" cy="5727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Lý do chọn đề tài</a:t>
            </a:r>
          </a:p>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Mục tiêu nghiên cứu </a:t>
            </a:r>
            <a:endParaRPr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766" name="Google Shape;766;p29"/>
          <p:cNvSpPr txBox="1">
            <a:spLocks noGrp="1"/>
          </p:cNvSpPr>
          <p:nvPr>
            <p:ph type="subTitle" idx="2"/>
          </p:nvPr>
        </p:nvSpPr>
        <p:spPr>
          <a:xfrm>
            <a:off x="5639507" y="1407051"/>
            <a:ext cx="3300386" cy="147477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Phân tích kết quả học tập</a:t>
            </a:r>
          </a:p>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Công nghệ backend</a:t>
            </a:r>
          </a:p>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Công nghệ frontend</a:t>
            </a:r>
          </a:p>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Hệ quản trị cơ sở dữ liệu Mysql</a:t>
            </a:r>
          </a:p>
        </p:txBody>
      </p:sp>
      <p:sp>
        <p:nvSpPr>
          <p:cNvPr id="767" name="Google Shape;767;p29"/>
          <p:cNvSpPr txBox="1">
            <a:spLocks noGrp="1"/>
          </p:cNvSpPr>
          <p:nvPr>
            <p:ph type="subTitle" idx="4"/>
          </p:nvPr>
        </p:nvSpPr>
        <p:spPr>
          <a:xfrm>
            <a:off x="5639507" y="3692686"/>
            <a:ext cx="2958000" cy="5727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Kết luận </a:t>
            </a:r>
          </a:p>
          <a:p>
            <a:pPr marL="285750" lvl="0" indent="-285750" algn="l" rtl="0">
              <a:spcBef>
                <a:spcPts val="0"/>
              </a:spcBef>
              <a:spcAft>
                <a:spcPts val="0"/>
              </a:spcAft>
              <a:buFont typeface="Arial" panose="020B0604020202020204" pitchFamily="34" charset="0"/>
              <a:buChar char="•"/>
            </a:pPr>
            <a:r>
              <a:rPr lang="en-US"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rPr>
              <a:t>Hướng phát triển</a:t>
            </a:r>
            <a:endParaRPr sz="1600">
              <a:solidFill>
                <a:schemeClr val="accent6">
                  <a:lumMod val="1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768" name="Google Shape;768;p29"/>
          <p:cNvSpPr txBox="1">
            <a:spLocks noGrp="1"/>
          </p:cNvSpPr>
          <p:nvPr>
            <p:ph type="title" idx="6"/>
          </p:nvPr>
        </p:nvSpPr>
        <p:spPr>
          <a:xfrm>
            <a:off x="1079707" y="3080674"/>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769" name="Google Shape;769;p29"/>
          <p:cNvSpPr txBox="1">
            <a:spLocks noGrp="1"/>
          </p:cNvSpPr>
          <p:nvPr>
            <p:ph type="title" idx="7"/>
          </p:nvPr>
        </p:nvSpPr>
        <p:spPr>
          <a:xfrm>
            <a:off x="4974409" y="1203838"/>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770" name="Google Shape;770;p29"/>
          <p:cNvSpPr txBox="1">
            <a:spLocks noGrp="1"/>
          </p:cNvSpPr>
          <p:nvPr>
            <p:ph type="title" idx="8"/>
          </p:nvPr>
        </p:nvSpPr>
        <p:spPr>
          <a:xfrm>
            <a:off x="4974409" y="3080674"/>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771" name="Google Shape;771;p29"/>
          <p:cNvSpPr txBox="1">
            <a:spLocks noGrp="1"/>
          </p:cNvSpPr>
          <p:nvPr>
            <p:ph type="subTitle" idx="14"/>
          </p:nvPr>
        </p:nvSpPr>
        <p:spPr>
          <a:xfrm>
            <a:off x="1744807" y="2876933"/>
            <a:ext cx="2958000" cy="9289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Quá trình xây dựng</a:t>
            </a:r>
          </a:p>
          <a:p>
            <a:pPr marL="0" lvl="0" indent="0" algn="l" rtl="0">
              <a:spcBef>
                <a:spcPts val="0"/>
              </a:spcBef>
              <a:spcAft>
                <a:spcPts val="0"/>
              </a:spcAft>
              <a:buNone/>
            </a:pPr>
            <a:r>
              <a:rPr lang="en-US"/>
              <a:t>v</a:t>
            </a:r>
            <a:r>
              <a:rPr lang="en"/>
              <a:t>à kết quả</a:t>
            </a:r>
            <a:endParaRPr/>
          </a:p>
        </p:txBody>
      </p:sp>
      <p:sp>
        <p:nvSpPr>
          <p:cNvPr id="2" name="TextBox 1">
            <a:extLst>
              <a:ext uri="{FF2B5EF4-FFF2-40B4-BE49-F238E27FC236}">
                <a16:creationId xmlns:a16="http://schemas.microsoft.com/office/drawing/2014/main" id="{CBE821AC-5360-27D8-23FF-9609B473912E}"/>
              </a:ext>
            </a:extLst>
          </p:cNvPr>
          <p:cNvSpPr txBox="1"/>
          <p:nvPr/>
        </p:nvSpPr>
        <p:spPr>
          <a:xfrm>
            <a:off x="8504825" y="4653643"/>
            <a:ext cx="386081" cy="310243"/>
          </a:xfrm>
          <a:prstGeom prst="rect">
            <a:avLst/>
          </a:prstGeom>
          <a:noFill/>
        </p:spPr>
        <p:txBody>
          <a:bodyPr wrap="square" rtlCol="0">
            <a:spAutoFit/>
          </a:bodyPr>
          <a:lstStyle/>
          <a:p>
            <a:r>
              <a:rPr lang="en-US"/>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9F78-0EB1-4F93-DED2-4E5C0C92596A}"/>
              </a:ext>
            </a:extLst>
          </p:cNvPr>
          <p:cNvSpPr>
            <a:spLocks noGrp="1"/>
          </p:cNvSpPr>
          <p:nvPr>
            <p:ph type="title"/>
          </p:nvPr>
        </p:nvSpPr>
        <p:spPr/>
        <p:txBody>
          <a:bodyPr/>
          <a:lstStyle/>
          <a:p>
            <a:r>
              <a:rPr lang="en-US"/>
              <a:t>Thiết kế Api</a:t>
            </a:r>
          </a:p>
        </p:txBody>
      </p:sp>
      <p:pic>
        <p:nvPicPr>
          <p:cNvPr id="13" name="Picture 12">
            <a:extLst>
              <a:ext uri="{FF2B5EF4-FFF2-40B4-BE49-F238E27FC236}">
                <a16:creationId xmlns:a16="http://schemas.microsoft.com/office/drawing/2014/main" id="{12D7F61E-7F0B-3302-123E-74A1FC1855AB}"/>
              </a:ext>
            </a:extLst>
          </p:cNvPr>
          <p:cNvPicPr>
            <a:picLocks noChangeAspect="1"/>
          </p:cNvPicPr>
          <p:nvPr/>
        </p:nvPicPr>
        <p:blipFill rotWithShape="1">
          <a:blip r:embed="rId2"/>
          <a:srcRect t="21628"/>
          <a:stretch/>
        </p:blipFill>
        <p:spPr>
          <a:xfrm>
            <a:off x="713410" y="1159932"/>
            <a:ext cx="7626257" cy="3983567"/>
          </a:xfrm>
          <a:prstGeom prst="rect">
            <a:avLst/>
          </a:prstGeom>
        </p:spPr>
      </p:pic>
      <p:sp>
        <p:nvSpPr>
          <p:cNvPr id="3" name="TextBox 2">
            <a:extLst>
              <a:ext uri="{FF2B5EF4-FFF2-40B4-BE49-F238E27FC236}">
                <a16:creationId xmlns:a16="http://schemas.microsoft.com/office/drawing/2014/main" id="{381E25C7-BC22-DADE-221D-829EACDE90B9}"/>
              </a:ext>
            </a:extLst>
          </p:cNvPr>
          <p:cNvSpPr txBox="1"/>
          <p:nvPr/>
        </p:nvSpPr>
        <p:spPr>
          <a:xfrm>
            <a:off x="8504825" y="4653643"/>
            <a:ext cx="386081" cy="310243"/>
          </a:xfrm>
          <a:prstGeom prst="rect">
            <a:avLst/>
          </a:prstGeom>
          <a:noFill/>
        </p:spPr>
        <p:txBody>
          <a:bodyPr wrap="square" rtlCol="0">
            <a:spAutoFit/>
          </a:bodyPr>
          <a:lstStyle/>
          <a:p>
            <a:r>
              <a:rPr lang="en-US"/>
              <a:t>20</a:t>
            </a:r>
          </a:p>
        </p:txBody>
      </p:sp>
    </p:spTree>
    <p:extLst>
      <p:ext uri="{BB962C8B-B14F-4D97-AF65-F5344CB8AC3E}">
        <p14:creationId xmlns:p14="http://schemas.microsoft.com/office/powerpoint/2010/main" val="792093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28AA-C367-8583-AFBE-3430D6D7064C}"/>
              </a:ext>
            </a:extLst>
          </p:cNvPr>
          <p:cNvSpPr>
            <a:spLocks noGrp="1"/>
          </p:cNvSpPr>
          <p:nvPr>
            <p:ph type="title"/>
          </p:nvPr>
        </p:nvSpPr>
        <p:spPr/>
        <p:txBody>
          <a:bodyPr/>
          <a:lstStyle/>
          <a:p>
            <a:r>
              <a:rPr lang="en-US"/>
              <a:t>Api trên swagger</a:t>
            </a:r>
          </a:p>
        </p:txBody>
      </p:sp>
      <p:pic>
        <p:nvPicPr>
          <p:cNvPr id="4" name="Picture 3">
            <a:extLst>
              <a:ext uri="{FF2B5EF4-FFF2-40B4-BE49-F238E27FC236}">
                <a16:creationId xmlns:a16="http://schemas.microsoft.com/office/drawing/2014/main" id="{4CFD08E2-B0FF-94EE-92DC-9A3A8BC7A5DD}"/>
              </a:ext>
            </a:extLst>
          </p:cNvPr>
          <p:cNvPicPr>
            <a:picLocks noChangeAspect="1"/>
          </p:cNvPicPr>
          <p:nvPr/>
        </p:nvPicPr>
        <p:blipFill>
          <a:blip r:embed="rId2"/>
          <a:stretch>
            <a:fillRect/>
          </a:stretch>
        </p:blipFill>
        <p:spPr>
          <a:xfrm>
            <a:off x="253094" y="1017725"/>
            <a:ext cx="8580664" cy="3769248"/>
          </a:xfrm>
          <a:prstGeom prst="rect">
            <a:avLst/>
          </a:prstGeom>
        </p:spPr>
      </p:pic>
      <p:sp>
        <p:nvSpPr>
          <p:cNvPr id="3" name="TextBox 2">
            <a:extLst>
              <a:ext uri="{FF2B5EF4-FFF2-40B4-BE49-F238E27FC236}">
                <a16:creationId xmlns:a16="http://schemas.microsoft.com/office/drawing/2014/main" id="{5340A6B8-F319-AFD2-7EB0-D38FFED58363}"/>
              </a:ext>
            </a:extLst>
          </p:cNvPr>
          <p:cNvSpPr txBox="1"/>
          <p:nvPr/>
        </p:nvSpPr>
        <p:spPr>
          <a:xfrm>
            <a:off x="8504825" y="4653643"/>
            <a:ext cx="386081" cy="310243"/>
          </a:xfrm>
          <a:prstGeom prst="rect">
            <a:avLst/>
          </a:prstGeom>
          <a:noFill/>
        </p:spPr>
        <p:txBody>
          <a:bodyPr wrap="square" rtlCol="0">
            <a:spAutoFit/>
          </a:bodyPr>
          <a:lstStyle/>
          <a:p>
            <a:r>
              <a:rPr lang="en-US"/>
              <a:t>21</a:t>
            </a:r>
          </a:p>
        </p:txBody>
      </p:sp>
    </p:spTree>
    <p:extLst>
      <p:ext uri="{BB962C8B-B14F-4D97-AF65-F5344CB8AC3E}">
        <p14:creationId xmlns:p14="http://schemas.microsoft.com/office/powerpoint/2010/main" val="326047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4324EB-0263-5CFD-3188-826439D138F3}"/>
              </a:ext>
            </a:extLst>
          </p:cNvPr>
          <p:cNvPicPr>
            <a:picLocks noChangeAspect="1"/>
          </p:cNvPicPr>
          <p:nvPr/>
        </p:nvPicPr>
        <p:blipFill>
          <a:blip r:embed="rId2"/>
          <a:stretch>
            <a:fillRect/>
          </a:stretch>
        </p:blipFill>
        <p:spPr>
          <a:xfrm>
            <a:off x="99099" y="155121"/>
            <a:ext cx="9044901" cy="4816929"/>
          </a:xfrm>
          <a:prstGeom prst="rect">
            <a:avLst/>
          </a:prstGeom>
        </p:spPr>
      </p:pic>
      <p:cxnSp>
        <p:nvCxnSpPr>
          <p:cNvPr id="10" name="Straight Arrow Connector 9">
            <a:extLst>
              <a:ext uri="{FF2B5EF4-FFF2-40B4-BE49-F238E27FC236}">
                <a16:creationId xmlns:a16="http://schemas.microsoft.com/office/drawing/2014/main" id="{AB1A5FE3-5882-E929-9B27-415CD818E60B}"/>
              </a:ext>
            </a:extLst>
          </p:cNvPr>
          <p:cNvCxnSpPr>
            <a:cxnSpLocks/>
          </p:cNvCxnSpPr>
          <p:nvPr/>
        </p:nvCxnSpPr>
        <p:spPr>
          <a:xfrm flipH="1" flipV="1">
            <a:off x="1618751" y="380816"/>
            <a:ext cx="587828" cy="23676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3A5EC3F9-4443-8D54-8760-AB0909BEC94D}"/>
              </a:ext>
            </a:extLst>
          </p:cNvPr>
          <p:cNvCxnSpPr>
            <a:cxnSpLocks/>
          </p:cNvCxnSpPr>
          <p:nvPr/>
        </p:nvCxnSpPr>
        <p:spPr>
          <a:xfrm flipH="1" flipV="1">
            <a:off x="1355166" y="843274"/>
            <a:ext cx="455839" cy="23558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8" name="Rectangle: Rounded Corners 17">
            <a:extLst>
              <a:ext uri="{FF2B5EF4-FFF2-40B4-BE49-F238E27FC236}">
                <a16:creationId xmlns:a16="http://schemas.microsoft.com/office/drawing/2014/main" id="{578C10CA-0669-07CD-2AEF-0A0E6A6F4EAE}"/>
              </a:ext>
            </a:extLst>
          </p:cNvPr>
          <p:cNvSpPr/>
          <p:nvPr/>
        </p:nvSpPr>
        <p:spPr>
          <a:xfrm>
            <a:off x="8156120" y="1026382"/>
            <a:ext cx="788733" cy="235589"/>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C2333BE-C13B-53AA-DFA2-1FB427F9687C}"/>
              </a:ext>
            </a:extLst>
          </p:cNvPr>
          <p:cNvCxnSpPr>
            <a:cxnSpLocks/>
          </p:cNvCxnSpPr>
          <p:nvPr/>
        </p:nvCxnSpPr>
        <p:spPr>
          <a:xfrm flipH="1">
            <a:off x="2351375" y="3320146"/>
            <a:ext cx="620713" cy="42454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BF9B92F6-AFBE-658B-AEFD-441E0185DACB}"/>
              </a:ext>
            </a:extLst>
          </p:cNvPr>
          <p:cNvSpPr txBox="1"/>
          <p:nvPr/>
        </p:nvSpPr>
        <p:spPr>
          <a:xfrm>
            <a:off x="8504825" y="4653643"/>
            <a:ext cx="386081" cy="310243"/>
          </a:xfrm>
          <a:prstGeom prst="rect">
            <a:avLst/>
          </a:prstGeom>
          <a:noFill/>
        </p:spPr>
        <p:txBody>
          <a:bodyPr wrap="square" rtlCol="0">
            <a:spAutoFit/>
          </a:bodyPr>
          <a:lstStyle/>
          <a:p>
            <a:r>
              <a:rPr lang="en-US"/>
              <a:t>22</a:t>
            </a:r>
          </a:p>
        </p:txBody>
      </p:sp>
    </p:spTree>
    <p:extLst>
      <p:ext uri="{BB962C8B-B14F-4D97-AF65-F5344CB8AC3E}">
        <p14:creationId xmlns:p14="http://schemas.microsoft.com/office/powerpoint/2010/main" val="2507195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2C75900-B4A4-18A3-048E-4FA4A35E8240}"/>
              </a:ext>
            </a:extLst>
          </p:cNvPr>
          <p:cNvPicPr>
            <a:picLocks noChangeAspect="1"/>
          </p:cNvPicPr>
          <p:nvPr/>
        </p:nvPicPr>
        <p:blipFill>
          <a:blip r:embed="rId2"/>
          <a:stretch>
            <a:fillRect/>
          </a:stretch>
        </p:blipFill>
        <p:spPr>
          <a:xfrm>
            <a:off x="494549" y="0"/>
            <a:ext cx="8154901" cy="4820853"/>
          </a:xfrm>
          <a:prstGeom prst="rect">
            <a:avLst/>
          </a:prstGeom>
        </p:spPr>
      </p:pic>
      <p:cxnSp>
        <p:nvCxnSpPr>
          <p:cNvPr id="29" name="Straight Arrow Connector 28">
            <a:extLst>
              <a:ext uri="{FF2B5EF4-FFF2-40B4-BE49-F238E27FC236}">
                <a16:creationId xmlns:a16="http://schemas.microsoft.com/office/drawing/2014/main" id="{C3882770-7A9A-3E2B-E2E4-31E2480E857A}"/>
              </a:ext>
            </a:extLst>
          </p:cNvPr>
          <p:cNvCxnSpPr>
            <a:cxnSpLocks/>
          </p:cNvCxnSpPr>
          <p:nvPr/>
        </p:nvCxnSpPr>
        <p:spPr>
          <a:xfrm flipH="1">
            <a:off x="2979964" y="1347107"/>
            <a:ext cx="334736" cy="13062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B217F824-CD89-092E-8BF9-6648E0B00CC0}"/>
              </a:ext>
            </a:extLst>
          </p:cNvPr>
          <p:cNvCxnSpPr>
            <a:cxnSpLocks/>
          </p:cNvCxnSpPr>
          <p:nvPr/>
        </p:nvCxnSpPr>
        <p:spPr>
          <a:xfrm flipH="1">
            <a:off x="2283278" y="2887436"/>
            <a:ext cx="334736" cy="130629"/>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9A045629-C072-B48F-CAA4-AAA8B134E110}"/>
              </a:ext>
            </a:extLst>
          </p:cNvPr>
          <p:cNvCxnSpPr>
            <a:cxnSpLocks/>
          </p:cNvCxnSpPr>
          <p:nvPr/>
        </p:nvCxnSpPr>
        <p:spPr>
          <a:xfrm flipH="1">
            <a:off x="2715985" y="3567793"/>
            <a:ext cx="598715" cy="17689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F23B8606-2D28-3374-8B24-D894ABEBFCD1}"/>
              </a:ext>
            </a:extLst>
          </p:cNvPr>
          <p:cNvSpPr txBox="1"/>
          <p:nvPr/>
        </p:nvSpPr>
        <p:spPr>
          <a:xfrm>
            <a:off x="8504825" y="4653643"/>
            <a:ext cx="386081" cy="310243"/>
          </a:xfrm>
          <a:prstGeom prst="rect">
            <a:avLst/>
          </a:prstGeom>
          <a:noFill/>
        </p:spPr>
        <p:txBody>
          <a:bodyPr wrap="square" rtlCol="0">
            <a:spAutoFit/>
          </a:bodyPr>
          <a:lstStyle/>
          <a:p>
            <a:r>
              <a:rPr lang="en-US"/>
              <a:t>23</a:t>
            </a:r>
          </a:p>
        </p:txBody>
      </p:sp>
    </p:spTree>
    <p:extLst>
      <p:ext uri="{BB962C8B-B14F-4D97-AF65-F5344CB8AC3E}">
        <p14:creationId xmlns:p14="http://schemas.microsoft.com/office/powerpoint/2010/main" val="913110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pic>
        <p:nvPicPr>
          <p:cNvPr id="9" name="Picture 8">
            <a:extLst>
              <a:ext uri="{FF2B5EF4-FFF2-40B4-BE49-F238E27FC236}">
                <a16:creationId xmlns:a16="http://schemas.microsoft.com/office/drawing/2014/main" id="{9DEB02F7-DD9F-AEE7-AEC3-FFAB76840741}"/>
              </a:ext>
            </a:extLst>
          </p:cNvPr>
          <p:cNvPicPr>
            <a:picLocks noChangeAspect="1"/>
          </p:cNvPicPr>
          <p:nvPr/>
        </p:nvPicPr>
        <p:blipFill>
          <a:blip r:embed="rId3"/>
          <a:stretch>
            <a:fillRect/>
          </a:stretch>
        </p:blipFill>
        <p:spPr>
          <a:xfrm>
            <a:off x="4784160" y="725237"/>
            <a:ext cx="4908589" cy="4120721"/>
          </a:xfrm>
          <a:prstGeom prst="rect">
            <a:avLst/>
          </a:prstGeom>
        </p:spPr>
      </p:pic>
      <p:pic>
        <p:nvPicPr>
          <p:cNvPr id="7" name="Picture 6">
            <a:extLst>
              <a:ext uri="{FF2B5EF4-FFF2-40B4-BE49-F238E27FC236}">
                <a16:creationId xmlns:a16="http://schemas.microsoft.com/office/drawing/2014/main" id="{5AB58F22-6582-F0F3-288F-91CBA28F91CA}"/>
              </a:ext>
            </a:extLst>
          </p:cNvPr>
          <p:cNvPicPr>
            <a:picLocks noChangeAspect="1"/>
          </p:cNvPicPr>
          <p:nvPr/>
        </p:nvPicPr>
        <p:blipFill>
          <a:blip r:embed="rId4"/>
          <a:stretch>
            <a:fillRect/>
          </a:stretch>
        </p:blipFill>
        <p:spPr>
          <a:xfrm>
            <a:off x="473639" y="1042268"/>
            <a:ext cx="4310521" cy="3803690"/>
          </a:xfrm>
          <a:prstGeom prst="rect">
            <a:avLst/>
          </a:prstGeom>
        </p:spPr>
      </p:pic>
      <p:sp>
        <p:nvSpPr>
          <p:cNvPr id="1233" name="Google Shape;1233;p40"/>
          <p:cNvSpPr txBox="1">
            <a:spLocks noGrp="1"/>
          </p:cNvSpPr>
          <p:nvPr>
            <p:ph type="title" idx="4294967295"/>
          </p:nvPr>
        </p:nvSpPr>
        <p:spPr>
          <a:xfrm>
            <a:off x="604378" y="297542"/>
            <a:ext cx="7702550" cy="57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Kết quả xây dựng frontend</a:t>
            </a:r>
            <a:endParaRPr/>
          </a:p>
        </p:txBody>
      </p:sp>
      <p:sp>
        <p:nvSpPr>
          <p:cNvPr id="2" name="TextBox 1">
            <a:extLst>
              <a:ext uri="{FF2B5EF4-FFF2-40B4-BE49-F238E27FC236}">
                <a16:creationId xmlns:a16="http://schemas.microsoft.com/office/drawing/2014/main" id="{529CDA2B-18F3-8B22-65D9-0CC219E18925}"/>
              </a:ext>
            </a:extLst>
          </p:cNvPr>
          <p:cNvSpPr txBox="1"/>
          <p:nvPr/>
        </p:nvSpPr>
        <p:spPr>
          <a:xfrm>
            <a:off x="8504825" y="4653643"/>
            <a:ext cx="386081" cy="307777"/>
          </a:xfrm>
          <a:prstGeom prst="rect">
            <a:avLst/>
          </a:prstGeom>
          <a:noFill/>
        </p:spPr>
        <p:txBody>
          <a:bodyPr wrap="square" rtlCol="0">
            <a:spAutoFit/>
          </a:bodyPr>
          <a:lstStyle/>
          <a:p>
            <a:r>
              <a:rPr lang="en-US"/>
              <a:t>24</a:t>
            </a:r>
          </a:p>
        </p:txBody>
      </p:sp>
    </p:spTree>
    <p:extLst>
      <p:ext uri="{BB962C8B-B14F-4D97-AF65-F5344CB8AC3E}">
        <p14:creationId xmlns:p14="http://schemas.microsoft.com/office/powerpoint/2010/main" val="3458913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2" name="TextBox 1">
            <a:extLst>
              <a:ext uri="{FF2B5EF4-FFF2-40B4-BE49-F238E27FC236}">
                <a16:creationId xmlns:a16="http://schemas.microsoft.com/office/drawing/2014/main" id="{529CDA2B-18F3-8B22-65D9-0CC219E18925}"/>
              </a:ext>
            </a:extLst>
          </p:cNvPr>
          <p:cNvSpPr txBox="1"/>
          <p:nvPr/>
        </p:nvSpPr>
        <p:spPr>
          <a:xfrm>
            <a:off x="8504825" y="4653643"/>
            <a:ext cx="386081" cy="307777"/>
          </a:xfrm>
          <a:prstGeom prst="rect">
            <a:avLst/>
          </a:prstGeom>
          <a:noFill/>
        </p:spPr>
        <p:txBody>
          <a:bodyPr wrap="square" rtlCol="0">
            <a:spAutoFit/>
          </a:bodyPr>
          <a:lstStyle/>
          <a:p>
            <a:r>
              <a:rPr lang="en-US"/>
              <a:t>25</a:t>
            </a:r>
          </a:p>
        </p:txBody>
      </p:sp>
      <p:pic>
        <p:nvPicPr>
          <p:cNvPr id="4" name="Picture 3">
            <a:extLst>
              <a:ext uri="{FF2B5EF4-FFF2-40B4-BE49-F238E27FC236}">
                <a16:creationId xmlns:a16="http://schemas.microsoft.com/office/drawing/2014/main" id="{086CDCA0-C348-5863-6B4F-9D5C2F9A1004}"/>
              </a:ext>
            </a:extLst>
          </p:cNvPr>
          <p:cNvPicPr>
            <a:picLocks noChangeAspect="1"/>
          </p:cNvPicPr>
          <p:nvPr/>
        </p:nvPicPr>
        <p:blipFill>
          <a:blip r:embed="rId3"/>
          <a:stretch>
            <a:fillRect/>
          </a:stretch>
        </p:blipFill>
        <p:spPr>
          <a:xfrm>
            <a:off x="1545953" y="0"/>
            <a:ext cx="5274128" cy="2669772"/>
          </a:xfrm>
          <a:prstGeom prst="rect">
            <a:avLst/>
          </a:prstGeom>
        </p:spPr>
      </p:pic>
      <p:pic>
        <p:nvPicPr>
          <p:cNvPr id="6" name="Picture 5">
            <a:extLst>
              <a:ext uri="{FF2B5EF4-FFF2-40B4-BE49-F238E27FC236}">
                <a16:creationId xmlns:a16="http://schemas.microsoft.com/office/drawing/2014/main" id="{4B5EA6FB-07EF-F604-AEE4-D06C8C07CD8A}"/>
              </a:ext>
            </a:extLst>
          </p:cNvPr>
          <p:cNvPicPr>
            <a:picLocks noChangeAspect="1"/>
          </p:cNvPicPr>
          <p:nvPr/>
        </p:nvPicPr>
        <p:blipFill>
          <a:blip r:embed="rId4"/>
          <a:stretch>
            <a:fillRect/>
          </a:stretch>
        </p:blipFill>
        <p:spPr>
          <a:xfrm>
            <a:off x="1545953" y="2494901"/>
            <a:ext cx="5429250" cy="2648599"/>
          </a:xfrm>
          <a:prstGeom prst="rect">
            <a:avLst/>
          </a:prstGeom>
        </p:spPr>
      </p:pic>
    </p:spTree>
    <p:extLst>
      <p:ext uri="{BB962C8B-B14F-4D97-AF65-F5344CB8AC3E}">
        <p14:creationId xmlns:p14="http://schemas.microsoft.com/office/powerpoint/2010/main" val="2389840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6" name="Google Shape;666;p27"/>
          <p:cNvSpPr txBox="1">
            <a:spLocks noGrp="1"/>
          </p:cNvSpPr>
          <p:nvPr>
            <p:ph type="ctrTitle"/>
          </p:nvPr>
        </p:nvSpPr>
        <p:spPr>
          <a:xfrm>
            <a:off x="643145" y="1656326"/>
            <a:ext cx="4921191" cy="152679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a:solidFill>
                  <a:srgbClr val="4C69B2"/>
                </a:solidFill>
              </a:rPr>
              <a:t>Kết luận </a:t>
            </a:r>
            <a:br>
              <a:rPr lang="en-US" sz="3600">
                <a:solidFill>
                  <a:srgbClr val="4C69B2"/>
                </a:solidFill>
              </a:rPr>
            </a:br>
            <a:r>
              <a:rPr lang="en-US" sz="3600">
                <a:solidFill>
                  <a:srgbClr val="4C69B2"/>
                </a:solidFill>
              </a:rPr>
              <a:t>và hướng phát triển</a:t>
            </a:r>
          </a:p>
        </p:txBody>
      </p:sp>
      <p:sp>
        <p:nvSpPr>
          <p:cNvPr id="668" name="Google Shape;668;p27"/>
          <p:cNvSpPr txBox="1">
            <a:spLocks noGrp="1"/>
          </p:cNvSpPr>
          <p:nvPr>
            <p:ph type="subTitle" idx="1"/>
          </p:nvPr>
        </p:nvSpPr>
        <p:spPr>
          <a:xfrm>
            <a:off x="7417325" y="432175"/>
            <a:ext cx="10875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loo 2 ExtraBold"/>
                <a:ea typeface="Baloo 2 ExtraBold"/>
                <a:cs typeface="Baloo 2 ExtraBold"/>
                <a:sym typeface="Baloo 2 ExtraBold"/>
              </a:rPr>
              <a:t>6th Grade</a:t>
            </a:r>
            <a:endParaRPr>
              <a:solidFill>
                <a:schemeClr val="dk2"/>
              </a:solidFill>
              <a:latin typeface="Baloo 2 ExtraBold"/>
              <a:ea typeface="Baloo 2 ExtraBold"/>
              <a:cs typeface="Baloo 2 ExtraBold"/>
              <a:sym typeface="Baloo 2 ExtraBold"/>
            </a:endParaRPr>
          </a:p>
        </p:txBody>
      </p:sp>
      <p:grpSp>
        <p:nvGrpSpPr>
          <p:cNvPr id="669" name="Google Shape;669;p27"/>
          <p:cNvGrpSpPr/>
          <p:nvPr/>
        </p:nvGrpSpPr>
        <p:grpSpPr>
          <a:xfrm>
            <a:off x="5158461" y="988995"/>
            <a:ext cx="3246799" cy="3446635"/>
            <a:chOff x="4765672" y="760436"/>
            <a:chExt cx="3246799" cy="3446635"/>
          </a:xfrm>
        </p:grpSpPr>
        <p:sp>
          <p:nvSpPr>
            <p:cNvPr id="670" name="Google Shape;670;p27"/>
            <p:cNvSpPr/>
            <p:nvPr/>
          </p:nvSpPr>
          <p:spPr>
            <a:xfrm>
              <a:off x="4980353" y="1104437"/>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1" name="Google Shape;671;p27"/>
            <p:cNvGrpSpPr/>
            <p:nvPr/>
          </p:nvGrpSpPr>
          <p:grpSpPr>
            <a:xfrm>
              <a:off x="5401276" y="1531636"/>
              <a:ext cx="1966177" cy="1269999"/>
              <a:chOff x="5401276" y="1531636"/>
              <a:chExt cx="1966177" cy="1269999"/>
            </a:xfrm>
          </p:grpSpPr>
          <p:sp>
            <p:nvSpPr>
              <p:cNvPr id="672" name="Google Shape;672;p27"/>
              <p:cNvSpPr/>
              <p:nvPr/>
            </p:nvSpPr>
            <p:spPr>
              <a:xfrm>
                <a:off x="5401276" y="1651521"/>
                <a:ext cx="1966177" cy="115011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7"/>
              <p:cNvSpPr/>
              <p:nvPr/>
            </p:nvSpPr>
            <p:spPr>
              <a:xfrm>
                <a:off x="5401276" y="1531636"/>
                <a:ext cx="1966109" cy="119885"/>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7"/>
              <p:cNvSpPr/>
              <p:nvPr/>
            </p:nvSpPr>
            <p:spPr>
              <a:xfrm>
                <a:off x="5454368"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7"/>
              <p:cNvSpPr/>
              <p:nvPr/>
            </p:nvSpPr>
            <p:spPr>
              <a:xfrm>
                <a:off x="5538287" y="1564176"/>
                <a:ext cx="55586"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7"/>
              <p:cNvSpPr/>
              <p:nvPr/>
            </p:nvSpPr>
            <p:spPr>
              <a:xfrm>
                <a:off x="5623919"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7"/>
              <p:cNvSpPr/>
              <p:nvPr/>
            </p:nvSpPr>
            <p:spPr>
              <a:xfrm>
                <a:off x="5498040" y="1803090"/>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7"/>
              <p:cNvSpPr/>
              <p:nvPr/>
            </p:nvSpPr>
            <p:spPr>
              <a:xfrm>
                <a:off x="5498040" y="1983774"/>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7"/>
              <p:cNvSpPr/>
              <p:nvPr/>
            </p:nvSpPr>
            <p:spPr>
              <a:xfrm>
                <a:off x="5498040" y="2165314"/>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7"/>
              <p:cNvSpPr/>
              <p:nvPr/>
            </p:nvSpPr>
            <p:spPr>
              <a:xfrm>
                <a:off x="5498040" y="2345997"/>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7"/>
              <p:cNvSpPr/>
              <p:nvPr/>
            </p:nvSpPr>
            <p:spPr>
              <a:xfrm>
                <a:off x="5498040" y="1888722"/>
                <a:ext cx="1773436" cy="834914"/>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7"/>
              <p:cNvSpPr/>
              <p:nvPr/>
            </p:nvSpPr>
            <p:spPr>
              <a:xfrm>
                <a:off x="5498040" y="1923831"/>
                <a:ext cx="1773436" cy="799805"/>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3" name="Google Shape;683;p27"/>
            <p:cNvGrpSpPr/>
            <p:nvPr/>
          </p:nvGrpSpPr>
          <p:grpSpPr>
            <a:xfrm>
              <a:off x="6490512" y="1274487"/>
              <a:ext cx="570358" cy="534450"/>
              <a:chOff x="6490512" y="890962"/>
              <a:chExt cx="570358" cy="534450"/>
            </a:xfrm>
          </p:grpSpPr>
          <p:sp>
            <p:nvSpPr>
              <p:cNvPr id="684" name="Google Shape;684;p27"/>
              <p:cNvSpPr/>
              <p:nvPr/>
            </p:nvSpPr>
            <p:spPr>
              <a:xfrm>
                <a:off x="6490512" y="946623"/>
                <a:ext cx="570358" cy="47878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7"/>
              <p:cNvSpPr/>
              <p:nvPr/>
            </p:nvSpPr>
            <p:spPr>
              <a:xfrm>
                <a:off x="6581282" y="1372215"/>
                <a:ext cx="88883"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27"/>
              <p:cNvSpPr/>
              <p:nvPr/>
            </p:nvSpPr>
            <p:spPr>
              <a:xfrm>
                <a:off x="6530758" y="1361939"/>
                <a:ext cx="34372" cy="3517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27"/>
              <p:cNvSpPr/>
              <p:nvPr/>
            </p:nvSpPr>
            <p:spPr>
              <a:xfrm>
                <a:off x="6938367" y="1372215"/>
                <a:ext cx="89958"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7"/>
              <p:cNvSpPr/>
              <p:nvPr/>
            </p:nvSpPr>
            <p:spPr>
              <a:xfrm>
                <a:off x="6888700" y="1361939"/>
                <a:ext cx="35177" cy="3517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27"/>
              <p:cNvSpPr/>
              <p:nvPr/>
            </p:nvSpPr>
            <p:spPr>
              <a:xfrm>
                <a:off x="6490512" y="890962"/>
                <a:ext cx="570309" cy="55661"/>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7"/>
              <p:cNvSpPr/>
              <p:nvPr/>
            </p:nvSpPr>
            <p:spPr>
              <a:xfrm>
                <a:off x="651448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7"/>
              <p:cNvSpPr/>
              <p:nvPr/>
            </p:nvSpPr>
            <p:spPr>
              <a:xfrm>
                <a:off x="655387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7"/>
              <p:cNvSpPr/>
              <p:nvPr/>
            </p:nvSpPr>
            <p:spPr>
              <a:xfrm>
                <a:off x="6593270" y="906376"/>
                <a:ext cx="26584"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7"/>
              <p:cNvSpPr/>
              <p:nvPr/>
            </p:nvSpPr>
            <p:spPr>
              <a:xfrm>
                <a:off x="6591557" y="980876"/>
                <a:ext cx="368100" cy="36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7"/>
              <p:cNvSpPr/>
              <p:nvPr/>
            </p:nvSpPr>
            <p:spPr>
              <a:xfrm>
                <a:off x="6654069" y="1044243"/>
                <a:ext cx="236344" cy="236344"/>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7"/>
              <p:cNvSpPr/>
              <p:nvPr/>
            </p:nvSpPr>
            <p:spPr>
              <a:xfrm>
                <a:off x="6635229" y="1037393"/>
                <a:ext cx="116460" cy="110466"/>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6" name="Google Shape;696;p27"/>
            <p:cNvGrpSpPr/>
            <p:nvPr/>
          </p:nvGrpSpPr>
          <p:grpSpPr>
            <a:xfrm>
              <a:off x="5094926" y="2317556"/>
              <a:ext cx="717033" cy="1014339"/>
              <a:chOff x="5094926" y="2317556"/>
              <a:chExt cx="717033" cy="1014339"/>
            </a:xfrm>
          </p:grpSpPr>
          <p:sp>
            <p:nvSpPr>
              <p:cNvPr id="697" name="Google Shape;697;p27"/>
              <p:cNvSpPr/>
              <p:nvPr/>
            </p:nvSpPr>
            <p:spPr>
              <a:xfrm>
                <a:off x="5094926" y="2395159"/>
                <a:ext cx="717033" cy="9367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7"/>
              <p:cNvSpPr/>
              <p:nvPr/>
            </p:nvSpPr>
            <p:spPr>
              <a:xfrm>
                <a:off x="5094926" y="2317556"/>
                <a:ext cx="717009" cy="7760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7"/>
              <p:cNvSpPr/>
              <p:nvPr/>
            </p:nvSpPr>
            <p:spPr>
              <a:xfrm>
                <a:off x="512880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7"/>
              <p:cNvSpPr/>
              <p:nvPr/>
            </p:nvSpPr>
            <p:spPr>
              <a:xfrm>
                <a:off x="518345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7"/>
              <p:cNvSpPr/>
              <p:nvPr/>
            </p:nvSpPr>
            <p:spPr>
              <a:xfrm>
                <a:off x="5239202" y="2338323"/>
                <a:ext cx="34961"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7"/>
              <p:cNvSpPr/>
              <p:nvPr/>
            </p:nvSpPr>
            <p:spPr>
              <a:xfrm>
                <a:off x="5209690" y="2827988"/>
                <a:ext cx="111394" cy="1628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7"/>
              <p:cNvSpPr/>
              <p:nvPr/>
            </p:nvSpPr>
            <p:spPr>
              <a:xfrm>
                <a:off x="5379106" y="2715409"/>
                <a:ext cx="112422" cy="27557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7"/>
              <p:cNvSpPr/>
              <p:nvPr/>
            </p:nvSpPr>
            <p:spPr>
              <a:xfrm>
                <a:off x="5548521" y="2613760"/>
                <a:ext cx="111394" cy="377025"/>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27"/>
              <p:cNvSpPr/>
              <p:nvPr/>
            </p:nvSpPr>
            <p:spPr>
              <a:xfrm>
                <a:off x="5249039" y="2446530"/>
                <a:ext cx="351946" cy="353041"/>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7"/>
              <p:cNvSpPr/>
              <p:nvPr/>
            </p:nvSpPr>
            <p:spPr>
              <a:xfrm>
                <a:off x="5176900" y="3061891"/>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27"/>
              <p:cNvSpPr/>
              <p:nvPr/>
            </p:nvSpPr>
            <p:spPr>
              <a:xfrm>
                <a:off x="5176900" y="3122006"/>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7"/>
              <p:cNvSpPr/>
              <p:nvPr/>
            </p:nvSpPr>
            <p:spPr>
              <a:xfrm>
                <a:off x="5237016" y="3182121"/>
                <a:ext cx="431522"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7"/>
              <p:cNvSpPr/>
              <p:nvPr/>
            </p:nvSpPr>
            <p:spPr>
              <a:xfrm>
                <a:off x="5314619" y="3242236"/>
                <a:ext cx="276599"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0" name="Google Shape;710;p27"/>
            <p:cNvSpPr/>
            <p:nvPr/>
          </p:nvSpPr>
          <p:spPr>
            <a:xfrm>
              <a:off x="5914065" y="76043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7"/>
            <p:cNvSpPr/>
            <p:nvPr/>
          </p:nvSpPr>
          <p:spPr>
            <a:xfrm>
              <a:off x="7710871" y="1262143"/>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12" name="Google Shape;712;p27"/>
            <p:cNvGrpSpPr/>
            <p:nvPr/>
          </p:nvGrpSpPr>
          <p:grpSpPr>
            <a:xfrm>
              <a:off x="6655110" y="1951719"/>
              <a:ext cx="1239180" cy="2255353"/>
              <a:chOff x="7710885" y="1951719"/>
              <a:chExt cx="1239180" cy="2255353"/>
            </a:xfrm>
          </p:grpSpPr>
          <p:sp>
            <p:nvSpPr>
              <p:cNvPr id="713" name="Google Shape;713;p27"/>
              <p:cNvSpPr/>
              <p:nvPr/>
            </p:nvSpPr>
            <p:spPr>
              <a:xfrm>
                <a:off x="7999817" y="4017723"/>
                <a:ext cx="409554" cy="189349"/>
              </a:xfrm>
              <a:custGeom>
                <a:avLst/>
                <a:gdLst/>
                <a:ahLst/>
                <a:cxnLst/>
                <a:rect l="l" t="t" r="r" b="b"/>
                <a:pathLst>
                  <a:path w="446" h="206" extrusionOk="0">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27"/>
              <p:cNvSpPr/>
              <p:nvPr/>
            </p:nvSpPr>
            <p:spPr>
              <a:xfrm>
                <a:off x="8421293" y="4017723"/>
                <a:ext cx="409554" cy="189349"/>
              </a:xfrm>
              <a:custGeom>
                <a:avLst/>
                <a:gdLst/>
                <a:ahLst/>
                <a:cxnLst/>
                <a:rect l="l" t="t" r="r" b="b"/>
                <a:pathLst>
                  <a:path w="446" h="206" extrusionOk="0">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27"/>
              <p:cNvSpPr/>
              <p:nvPr/>
            </p:nvSpPr>
            <p:spPr>
              <a:xfrm>
                <a:off x="8168829" y="2965085"/>
                <a:ext cx="673940" cy="1132586"/>
              </a:xfrm>
              <a:custGeom>
                <a:avLst/>
                <a:gdLst/>
                <a:ahLst/>
                <a:cxnLst/>
                <a:rect l="l" t="t" r="r" b="b"/>
                <a:pathLst>
                  <a:path w="734" h="1232" extrusionOk="0">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7"/>
              <p:cNvSpPr/>
              <p:nvPr/>
            </p:nvSpPr>
            <p:spPr>
              <a:xfrm>
                <a:off x="8051713" y="2361974"/>
                <a:ext cx="343633" cy="682356"/>
              </a:xfrm>
              <a:custGeom>
                <a:avLst/>
                <a:gdLst/>
                <a:ahLst/>
                <a:cxnLst/>
                <a:rect l="l" t="t" r="r" b="b"/>
                <a:pathLst>
                  <a:path w="374" h="743" extrusionOk="0">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7"/>
              <p:cNvSpPr/>
              <p:nvPr/>
            </p:nvSpPr>
            <p:spPr>
              <a:xfrm>
                <a:off x="7986493" y="2838852"/>
                <a:ext cx="130500" cy="2055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7"/>
              <p:cNvSpPr/>
              <p:nvPr/>
            </p:nvSpPr>
            <p:spPr>
              <a:xfrm>
                <a:off x="8234049" y="2584283"/>
                <a:ext cx="113609" cy="411658"/>
              </a:xfrm>
              <a:custGeom>
                <a:avLst/>
                <a:gdLst/>
                <a:ahLst/>
                <a:cxnLst/>
                <a:rect l="l" t="t" r="r" b="b"/>
                <a:pathLst>
                  <a:path w="124" h="448" extrusionOk="0">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7"/>
              <p:cNvSpPr/>
              <p:nvPr/>
            </p:nvSpPr>
            <p:spPr>
              <a:xfrm>
                <a:off x="8264204" y="2298858"/>
                <a:ext cx="522463" cy="815601"/>
              </a:xfrm>
              <a:custGeom>
                <a:avLst/>
                <a:gdLst/>
                <a:ahLst/>
                <a:cxnLst/>
                <a:rect l="l" t="t" r="r" b="b"/>
                <a:pathLst>
                  <a:path w="569" h="887" extrusionOk="0">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7"/>
              <p:cNvSpPr/>
              <p:nvPr/>
            </p:nvSpPr>
            <p:spPr>
              <a:xfrm>
                <a:off x="8394644" y="2599011"/>
                <a:ext cx="374490" cy="431294"/>
              </a:xfrm>
              <a:custGeom>
                <a:avLst/>
                <a:gdLst/>
                <a:ahLst/>
                <a:cxnLst/>
                <a:rect l="l" t="t" r="r" b="b"/>
                <a:pathLst>
                  <a:path w="408" h="470" extrusionOk="0">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7"/>
              <p:cNvSpPr/>
              <p:nvPr/>
            </p:nvSpPr>
            <p:spPr>
              <a:xfrm>
                <a:off x="8473890" y="2174028"/>
                <a:ext cx="133245" cy="263685"/>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7"/>
              <p:cNvSpPr/>
              <p:nvPr/>
            </p:nvSpPr>
            <p:spPr>
              <a:xfrm>
                <a:off x="8605733" y="2215404"/>
                <a:ext cx="0" cy="1403"/>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7"/>
              <p:cNvSpPr/>
              <p:nvPr/>
            </p:nvSpPr>
            <p:spPr>
              <a:xfrm>
                <a:off x="8475293" y="2216807"/>
                <a:ext cx="130440" cy="135349"/>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7"/>
              <p:cNvSpPr/>
              <p:nvPr/>
            </p:nvSpPr>
            <p:spPr>
              <a:xfrm>
                <a:off x="8181452" y="2713321"/>
                <a:ext cx="231426" cy="161998"/>
              </a:xfrm>
              <a:custGeom>
                <a:avLst/>
                <a:gdLst/>
                <a:ahLst/>
                <a:cxnLst/>
                <a:rect l="l" t="t" r="r" b="b"/>
                <a:pathLst>
                  <a:path w="252" h="176" extrusionOk="0">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7"/>
              <p:cNvSpPr/>
              <p:nvPr/>
            </p:nvSpPr>
            <p:spPr>
              <a:xfrm>
                <a:off x="8252282" y="2781346"/>
                <a:ext cx="57506" cy="72233"/>
              </a:xfrm>
              <a:custGeom>
                <a:avLst/>
                <a:gdLst/>
                <a:ahLst/>
                <a:cxnLst/>
                <a:rect l="l" t="t" r="r" b="b"/>
                <a:pathLst>
                  <a:path w="63" h="78" extrusionOk="0">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27"/>
              <p:cNvSpPr/>
              <p:nvPr/>
            </p:nvSpPr>
            <p:spPr>
              <a:xfrm>
                <a:off x="8284541" y="2798878"/>
                <a:ext cx="41376" cy="56103"/>
              </a:xfrm>
              <a:custGeom>
                <a:avLst/>
                <a:gdLst/>
                <a:ahLst/>
                <a:cxnLst/>
                <a:rect l="l" t="t" r="r" b="b"/>
                <a:pathLst>
                  <a:path w="45" h="61" extrusionOk="0">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7"/>
              <p:cNvSpPr/>
              <p:nvPr/>
            </p:nvSpPr>
            <p:spPr>
              <a:xfrm>
                <a:off x="8386930" y="2377403"/>
                <a:ext cx="563136" cy="631162"/>
              </a:xfrm>
              <a:custGeom>
                <a:avLst/>
                <a:gdLst/>
                <a:ahLst/>
                <a:cxnLst/>
                <a:rect l="l" t="t" r="r" b="b"/>
                <a:pathLst>
                  <a:path w="613" h="687" extrusionOk="0">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7"/>
              <p:cNvSpPr/>
              <p:nvPr/>
            </p:nvSpPr>
            <p:spPr>
              <a:xfrm>
                <a:off x="7722808" y="2617945"/>
                <a:ext cx="561735" cy="307867"/>
              </a:xfrm>
              <a:custGeom>
                <a:avLst/>
                <a:gdLst/>
                <a:ahLst/>
                <a:cxnLst/>
                <a:rect l="l" t="t" r="r" b="b"/>
                <a:pathLst>
                  <a:path w="611" h="335" extrusionOk="0">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7"/>
              <p:cNvSpPr/>
              <p:nvPr/>
            </p:nvSpPr>
            <p:spPr>
              <a:xfrm>
                <a:off x="8154803" y="2901267"/>
                <a:ext cx="301500" cy="24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27"/>
              <p:cNvSpPr/>
              <p:nvPr/>
            </p:nvSpPr>
            <p:spPr>
              <a:xfrm>
                <a:off x="7893923" y="2920202"/>
                <a:ext cx="96778" cy="34363"/>
              </a:xfrm>
              <a:custGeom>
                <a:avLst/>
                <a:gdLst/>
                <a:ahLst/>
                <a:cxnLst/>
                <a:rect l="l" t="t" r="r" b="b"/>
                <a:pathLst>
                  <a:path w="105" h="37" extrusionOk="0">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7"/>
              <p:cNvSpPr/>
              <p:nvPr/>
            </p:nvSpPr>
            <p:spPr>
              <a:xfrm>
                <a:off x="7710885" y="2617945"/>
                <a:ext cx="561735" cy="307867"/>
              </a:xfrm>
              <a:custGeom>
                <a:avLst/>
                <a:gdLst/>
                <a:ahLst/>
                <a:cxnLst/>
                <a:rect l="l" t="t" r="r" b="b"/>
                <a:pathLst>
                  <a:path w="611" h="335" extrusionOk="0">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7"/>
              <p:cNvSpPr/>
              <p:nvPr/>
            </p:nvSpPr>
            <p:spPr>
              <a:xfrm>
                <a:off x="7902338" y="2748385"/>
                <a:ext cx="149463" cy="4501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27"/>
              <p:cNvSpPr/>
              <p:nvPr/>
            </p:nvSpPr>
            <p:spPr>
              <a:xfrm>
                <a:off x="7915662" y="2825528"/>
                <a:ext cx="200569" cy="164102"/>
              </a:xfrm>
              <a:custGeom>
                <a:avLst/>
                <a:gdLst/>
                <a:ahLst/>
                <a:cxnLst/>
                <a:rect l="l" t="t" r="r" b="b"/>
                <a:pathLst>
                  <a:path w="218" h="178" extrusionOk="0">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7"/>
              <p:cNvSpPr/>
              <p:nvPr/>
            </p:nvSpPr>
            <p:spPr>
              <a:xfrm>
                <a:off x="8373606" y="2021848"/>
                <a:ext cx="246854" cy="295945"/>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7"/>
              <p:cNvSpPr/>
              <p:nvPr/>
            </p:nvSpPr>
            <p:spPr>
              <a:xfrm>
                <a:off x="8516669" y="2180340"/>
                <a:ext cx="41376" cy="23142"/>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27"/>
              <p:cNvSpPr/>
              <p:nvPr/>
            </p:nvSpPr>
            <p:spPr>
              <a:xfrm>
                <a:off x="8377813" y="2206288"/>
                <a:ext cx="25247" cy="16831"/>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27"/>
              <p:cNvSpPr/>
              <p:nvPr/>
            </p:nvSpPr>
            <p:spPr>
              <a:xfrm>
                <a:off x="8404462" y="2170521"/>
                <a:ext cx="19636" cy="39272"/>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27"/>
              <p:cNvSpPr/>
              <p:nvPr/>
            </p:nvSpPr>
            <p:spPr>
              <a:xfrm>
                <a:off x="8472487" y="2158600"/>
                <a:ext cx="18935" cy="39272"/>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7"/>
              <p:cNvSpPr/>
              <p:nvPr/>
            </p:nvSpPr>
            <p:spPr>
              <a:xfrm>
                <a:off x="8465475" y="2102496"/>
                <a:ext cx="64519" cy="59610"/>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7"/>
              <p:cNvSpPr/>
              <p:nvPr/>
            </p:nvSpPr>
            <p:spPr>
              <a:xfrm>
                <a:off x="8379917" y="2126340"/>
                <a:ext cx="44883" cy="5119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7"/>
              <p:cNvSpPr/>
              <p:nvPr/>
            </p:nvSpPr>
            <p:spPr>
              <a:xfrm>
                <a:off x="8602227" y="2099691"/>
                <a:ext cx="70129" cy="122025"/>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7"/>
              <p:cNvSpPr/>
              <p:nvPr/>
            </p:nvSpPr>
            <p:spPr>
              <a:xfrm>
                <a:off x="8609941" y="2134054"/>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7"/>
              <p:cNvSpPr/>
              <p:nvPr/>
            </p:nvSpPr>
            <p:spPr>
              <a:xfrm>
                <a:off x="8325918" y="1951719"/>
                <a:ext cx="323295" cy="246153"/>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4" name="Google Shape;744;p27"/>
            <p:cNvSpPr/>
            <p:nvPr/>
          </p:nvSpPr>
          <p:spPr>
            <a:xfrm>
              <a:off x="6208623" y="3034516"/>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7"/>
            <p:cNvSpPr/>
            <p:nvPr/>
          </p:nvSpPr>
          <p:spPr>
            <a:xfrm>
              <a:off x="4765672" y="18636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1080;p37">
            <a:extLst>
              <a:ext uri="{FF2B5EF4-FFF2-40B4-BE49-F238E27FC236}">
                <a16:creationId xmlns:a16="http://schemas.microsoft.com/office/drawing/2014/main" id="{0F690023-E609-CCC1-0582-4D0A5BE17E03}"/>
              </a:ext>
            </a:extLst>
          </p:cNvPr>
          <p:cNvSpPr txBox="1">
            <a:spLocks/>
          </p:cNvSpPr>
          <p:nvPr/>
        </p:nvSpPr>
        <p:spPr>
          <a:xfrm>
            <a:off x="534038" y="949784"/>
            <a:ext cx="1053339" cy="1078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5000"/>
              </a:lnSpc>
              <a:spcBef>
                <a:spcPts val="0"/>
              </a:spcBef>
              <a:spcAft>
                <a:spcPts val="0"/>
              </a:spcAft>
              <a:buClr>
                <a:srgbClr val="191919"/>
              </a:buClr>
              <a:buSzPts val="5200"/>
              <a:buFont typeface="Baloo 2 ExtraBold"/>
              <a:buNone/>
              <a:defRPr sz="7000" b="0" i="0" u="none" strike="noStrike" cap="none">
                <a:solidFill>
                  <a:schemeClr val="dk1"/>
                </a:solidFill>
                <a:latin typeface="Baloo 2 ExtraBold"/>
                <a:ea typeface="Baloo 2 ExtraBold"/>
                <a:cs typeface="Baloo 2 ExtraBold"/>
                <a:sym typeface="Baloo 2 ExtraBold"/>
              </a:defRPr>
            </a:lvl1pPr>
            <a:lvl2pPr marR="0" lvl="1"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2pPr>
            <a:lvl3pPr marR="0" lvl="2"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3pPr>
            <a:lvl4pPr marR="0" lvl="3"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4pPr>
            <a:lvl5pPr marR="0" lvl="4"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5pPr>
            <a:lvl6pPr marR="0" lvl="5"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6pPr>
            <a:lvl7pPr marR="0" lvl="6"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7pPr>
            <a:lvl8pPr marR="0" lvl="7"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8pPr>
            <a:lvl9pPr marR="0" lvl="8" algn="ctr" rtl="0">
              <a:lnSpc>
                <a:spcPct val="100000"/>
              </a:lnSpc>
              <a:spcBef>
                <a:spcPts val="0"/>
              </a:spcBef>
              <a:spcAft>
                <a:spcPts val="0"/>
              </a:spcAft>
              <a:buClr>
                <a:srgbClr val="191919"/>
              </a:buClr>
              <a:buSzPts val="5200"/>
              <a:buFont typeface="Baloo 2 ExtraBold"/>
              <a:buNone/>
              <a:defRPr sz="5200" b="0" i="0" u="none" strike="noStrike" cap="none">
                <a:solidFill>
                  <a:srgbClr val="191919"/>
                </a:solidFill>
                <a:latin typeface="Baloo 2 ExtraBold"/>
                <a:ea typeface="Baloo 2 ExtraBold"/>
                <a:cs typeface="Baloo 2 ExtraBold"/>
                <a:sym typeface="Baloo 2 ExtraBold"/>
              </a:defRPr>
            </a:lvl9pPr>
          </a:lstStyle>
          <a:p>
            <a:r>
              <a:rPr lang="en" sz="3200"/>
              <a:t>04</a:t>
            </a:r>
          </a:p>
        </p:txBody>
      </p:sp>
      <p:sp>
        <p:nvSpPr>
          <p:cNvPr id="5" name="TextBox 4">
            <a:extLst>
              <a:ext uri="{FF2B5EF4-FFF2-40B4-BE49-F238E27FC236}">
                <a16:creationId xmlns:a16="http://schemas.microsoft.com/office/drawing/2014/main" id="{5A57D524-AA84-7A39-8206-2F3C04DE4A21}"/>
              </a:ext>
            </a:extLst>
          </p:cNvPr>
          <p:cNvSpPr txBox="1"/>
          <p:nvPr/>
        </p:nvSpPr>
        <p:spPr>
          <a:xfrm>
            <a:off x="8504825" y="4653643"/>
            <a:ext cx="386081" cy="307777"/>
          </a:xfrm>
          <a:prstGeom prst="rect">
            <a:avLst/>
          </a:prstGeom>
          <a:noFill/>
        </p:spPr>
        <p:txBody>
          <a:bodyPr wrap="square" rtlCol="0">
            <a:spAutoFit/>
          </a:bodyPr>
          <a:lstStyle/>
          <a:p>
            <a:r>
              <a:rPr lang="en-US"/>
              <a:t>26</a:t>
            </a:r>
          </a:p>
        </p:txBody>
      </p:sp>
    </p:spTree>
    <p:extLst>
      <p:ext uri="{BB962C8B-B14F-4D97-AF65-F5344CB8AC3E}">
        <p14:creationId xmlns:p14="http://schemas.microsoft.com/office/powerpoint/2010/main" val="2757647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43"/>
          <p:cNvSpPr txBox="1"/>
          <p:nvPr/>
        </p:nvSpPr>
        <p:spPr>
          <a:xfrm>
            <a:off x="563336" y="1834269"/>
            <a:ext cx="3014516" cy="345600"/>
          </a:xfrm>
          <a:prstGeom prst="rect">
            <a:avLst/>
          </a:prstGeom>
          <a:noFill/>
          <a:ln>
            <a:noFill/>
          </a:ln>
        </p:spPr>
        <p:txBody>
          <a:bodyPr spcFirstLastPara="1" wrap="square" lIns="91425" tIns="91425" rIns="91425" bIns="91425" anchor="b" anchorCtr="0">
            <a:noAutofit/>
          </a:bodyPr>
          <a:lstStyle/>
          <a:p>
            <a:pPr marL="0" marR="0" lvl="0" indent="0" algn="r" rtl="0">
              <a:lnSpc>
                <a:spcPct val="115000"/>
              </a:lnSpc>
              <a:spcBef>
                <a:spcPts val="0"/>
              </a:spcBef>
              <a:spcAft>
                <a:spcPts val="0"/>
              </a:spcAft>
              <a:buNone/>
            </a:pPr>
            <a:r>
              <a:rPr lang="en-US" sz="2000">
                <a:solidFill>
                  <a:schemeClr val="dk1"/>
                </a:solidFill>
                <a:latin typeface="Baloo 2 ExtraBold"/>
                <a:ea typeface="Baloo 2 ExtraBold"/>
                <a:cs typeface="Baloo 2 ExtraBold"/>
                <a:sym typeface="Baloo 2 ExtraBold"/>
              </a:rPr>
              <a:t>Hệ thống trực quan hóa</a:t>
            </a:r>
          </a:p>
        </p:txBody>
      </p:sp>
      <p:sp>
        <p:nvSpPr>
          <p:cNvPr id="1271" name="Google Shape;1271;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Kết luận</a:t>
            </a:r>
            <a:endParaRPr/>
          </a:p>
        </p:txBody>
      </p:sp>
      <p:cxnSp>
        <p:nvCxnSpPr>
          <p:cNvPr id="1273" name="Google Shape;1273;p43"/>
          <p:cNvCxnSpPr>
            <a:cxnSpLocks/>
            <a:endCxn id="1274" idx="1"/>
          </p:cNvCxnSpPr>
          <p:nvPr/>
        </p:nvCxnSpPr>
        <p:spPr>
          <a:xfrm rot="-5400000">
            <a:off x="4632963" y="1916547"/>
            <a:ext cx="429600" cy="557700"/>
          </a:xfrm>
          <a:prstGeom prst="bentConnector2">
            <a:avLst/>
          </a:prstGeom>
          <a:noFill/>
          <a:ln w="9525" cap="flat" cmpd="sng">
            <a:solidFill>
              <a:schemeClr val="lt1"/>
            </a:solidFill>
            <a:prstDash val="solid"/>
            <a:round/>
            <a:headEnd type="none" w="med" len="med"/>
            <a:tailEnd type="oval" w="med" len="med"/>
          </a:ln>
        </p:spPr>
      </p:cxnSp>
      <p:cxnSp>
        <p:nvCxnSpPr>
          <p:cNvPr id="1275" name="Google Shape;1275;p43"/>
          <p:cNvCxnSpPr>
            <a:cxnSpLocks/>
            <a:endCxn id="1276" idx="1"/>
          </p:cNvCxnSpPr>
          <p:nvPr/>
        </p:nvCxnSpPr>
        <p:spPr>
          <a:xfrm rot="-5400000" flipH="1">
            <a:off x="4662963" y="3112603"/>
            <a:ext cx="369600" cy="557700"/>
          </a:xfrm>
          <a:prstGeom prst="bentConnector2">
            <a:avLst/>
          </a:prstGeom>
          <a:noFill/>
          <a:ln w="9525" cap="flat" cmpd="sng">
            <a:solidFill>
              <a:schemeClr val="lt1"/>
            </a:solidFill>
            <a:prstDash val="solid"/>
            <a:round/>
            <a:headEnd type="none" w="med" len="med"/>
            <a:tailEnd type="oval" w="med" len="med"/>
          </a:ln>
        </p:spPr>
      </p:cxnSp>
      <p:sp>
        <p:nvSpPr>
          <p:cNvPr id="1277" name="Google Shape;1277;p43"/>
          <p:cNvSpPr txBox="1"/>
          <p:nvPr/>
        </p:nvSpPr>
        <p:spPr>
          <a:xfrm>
            <a:off x="715534" y="3414960"/>
            <a:ext cx="2861100" cy="345600"/>
          </a:xfrm>
          <a:prstGeom prst="rect">
            <a:avLst/>
          </a:prstGeom>
          <a:noFill/>
          <a:ln>
            <a:noFill/>
          </a:ln>
        </p:spPr>
        <p:txBody>
          <a:bodyPr spcFirstLastPara="1" wrap="square" lIns="91425" tIns="91425" rIns="91425" bIns="91425" anchor="b" anchorCtr="0">
            <a:noAutofit/>
          </a:bodyPr>
          <a:lstStyle/>
          <a:p>
            <a:pPr marL="0" marR="0" lvl="0" indent="0" algn="r" rtl="0">
              <a:lnSpc>
                <a:spcPct val="115000"/>
              </a:lnSpc>
              <a:spcBef>
                <a:spcPts val="0"/>
              </a:spcBef>
              <a:spcAft>
                <a:spcPts val="0"/>
              </a:spcAft>
              <a:buNone/>
            </a:pPr>
            <a:r>
              <a:rPr lang="vi-VN" sz="2000">
                <a:solidFill>
                  <a:schemeClr val="dk1"/>
                </a:solidFill>
                <a:latin typeface="Baloo 2 ExtraBold"/>
                <a:ea typeface="Baloo 2 ExtraBold"/>
                <a:cs typeface="Baloo 2 ExtraBold"/>
                <a:sym typeface="Baloo 2 ExtraBold"/>
              </a:rPr>
              <a:t>Quản lý người dùng</a:t>
            </a:r>
            <a:endParaRPr lang="en-US" sz="2000">
              <a:solidFill>
                <a:schemeClr val="dk1"/>
              </a:solidFill>
              <a:latin typeface="Baloo 2 ExtraBold"/>
              <a:ea typeface="Baloo 2 ExtraBold"/>
              <a:cs typeface="Baloo 2 ExtraBold"/>
              <a:sym typeface="Baloo 2 ExtraBold"/>
            </a:endParaRPr>
          </a:p>
        </p:txBody>
      </p:sp>
      <p:sp>
        <p:nvSpPr>
          <p:cNvPr id="1278" name="Google Shape;1278;p43"/>
          <p:cNvSpPr txBox="1"/>
          <p:nvPr/>
        </p:nvSpPr>
        <p:spPr>
          <a:xfrm>
            <a:off x="5567337" y="1834269"/>
            <a:ext cx="2861100" cy="3456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None/>
            </a:pPr>
            <a:r>
              <a:rPr lang="vi-VN" sz="2000">
                <a:solidFill>
                  <a:schemeClr val="dk1"/>
                </a:solidFill>
                <a:latin typeface="Baloo 2 ExtraBold"/>
                <a:ea typeface="Baloo 2 ExtraBold"/>
                <a:cs typeface="Baloo 2 ExtraBold"/>
                <a:sym typeface="Baloo 2 ExtraBold"/>
              </a:rPr>
              <a:t>Cơ sở dữ liệu đồng bộ</a:t>
            </a:r>
            <a:endParaRPr lang="en-US" sz="2000">
              <a:solidFill>
                <a:schemeClr val="dk1"/>
              </a:solidFill>
              <a:latin typeface="Baloo 2 ExtraBold"/>
              <a:ea typeface="Baloo 2 ExtraBold"/>
              <a:cs typeface="Baloo 2 ExtraBold"/>
              <a:sym typeface="Baloo 2 ExtraBold"/>
            </a:endParaRPr>
          </a:p>
        </p:txBody>
      </p:sp>
      <p:sp>
        <p:nvSpPr>
          <p:cNvPr id="1279" name="Google Shape;1279;p43"/>
          <p:cNvSpPr txBox="1"/>
          <p:nvPr/>
        </p:nvSpPr>
        <p:spPr>
          <a:xfrm>
            <a:off x="5559677" y="3414960"/>
            <a:ext cx="2861100" cy="3456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0"/>
              </a:spcAft>
              <a:buNone/>
            </a:pPr>
            <a:r>
              <a:rPr lang="en-US" sz="2000">
                <a:solidFill>
                  <a:schemeClr val="dk1"/>
                </a:solidFill>
                <a:latin typeface="Baloo 2 ExtraBold"/>
                <a:ea typeface="Baloo 2 ExtraBold"/>
                <a:cs typeface="Baloo 2 ExtraBold"/>
                <a:sym typeface="Baloo 2 ExtraBold"/>
              </a:rPr>
              <a:t>Tích hợp và mở rộng</a:t>
            </a:r>
          </a:p>
        </p:txBody>
      </p:sp>
      <p:cxnSp>
        <p:nvCxnSpPr>
          <p:cNvPr id="1280" name="Google Shape;1280;p43"/>
          <p:cNvCxnSpPr>
            <a:cxnSpLocks/>
            <a:endCxn id="1281" idx="3"/>
          </p:cNvCxnSpPr>
          <p:nvPr/>
        </p:nvCxnSpPr>
        <p:spPr>
          <a:xfrm rot="5400000" flipH="1">
            <a:off x="4075113" y="1916397"/>
            <a:ext cx="429600" cy="558000"/>
          </a:xfrm>
          <a:prstGeom prst="bentConnector2">
            <a:avLst/>
          </a:prstGeom>
          <a:noFill/>
          <a:ln w="9525" cap="flat" cmpd="sng">
            <a:solidFill>
              <a:schemeClr val="lt1"/>
            </a:solidFill>
            <a:prstDash val="solid"/>
            <a:round/>
            <a:headEnd type="none" w="med" len="med"/>
            <a:tailEnd type="oval" w="med" len="med"/>
          </a:ln>
        </p:spPr>
      </p:cxnSp>
      <p:cxnSp>
        <p:nvCxnSpPr>
          <p:cNvPr id="1282" name="Google Shape;1282;p43"/>
          <p:cNvCxnSpPr>
            <a:cxnSpLocks/>
            <a:endCxn id="1283" idx="3"/>
          </p:cNvCxnSpPr>
          <p:nvPr/>
        </p:nvCxnSpPr>
        <p:spPr>
          <a:xfrm rot="5400000">
            <a:off x="4104963" y="3112303"/>
            <a:ext cx="369600" cy="558300"/>
          </a:xfrm>
          <a:prstGeom prst="bentConnector2">
            <a:avLst/>
          </a:prstGeom>
          <a:noFill/>
          <a:ln w="9525" cap="flat" cmpd="sng">
            <a:solidFill>
              <a:schemeClr val="lt1"/>
            </a:solidFill>
            <a:prstDash val="solid"/>
            <a:round/>
            <a:headEnd type="none" w="med" len="med"/>
            <a:tailEnd type="oval" w="med" len="med"/>
          </a:ln>
        </p:spPr>
      </p:cxnSp>
      <p:sp>
        <p:nvSpPr>
          <p:cNvPr id="1281" name="Google Shape;1281;p43"/>
          <p:cNvSpPr/>
          <p:nvPr/>
        </p:nvSpPr>
        <p:spPr>
          <a:xfrm>
            <a:off x="3654038" y="1755819"/>
            <a:ext cx="357000" cy="4494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1</a:t>
            </a:r>
            <a:endParaRPr sz="3000">
              <a:solidFill>
                <a:schemeClr val="lt1"/>
              </a:solidFill>
              <a:latin typeface="Baloo 2 ExtraBold"/>
              <a:ea typeface="Baloo 2 ExtraBold"/>
              <a:cs typeface="Baloo 2 ExtraBold"/>
              <a:sym typeface="Baloo 2 ExtraBold"/>
            </a:endParaRPr>
          </a:p>
        </p:txBody>
      </p:sp>
      <p:sp>
        <p:nvSpPr>
          <p:cNvPr id="1283" name="Google Shape;1283;p43"/>
          <p:cNvSpPr/>
          <p:nvPr/>
        </p:nvSpPr>
        <p:spPr>
          <a:xfrm>
            <a:off x="3654039" y="3351525"/>
            <a:ext cx="356700" cy="4494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3</a:t>
            </a:r>
            <a:endParaRPr sz="3000">
              <a:solidFill>
                <a:schemeClr val="lt1"/>
              </a:solidFill>
              <a:latin typeface="Baloo 2 ExtraBold"/>
              <a:ea typeface="Baloo 2 ExtraBold"/>
              <a:cs typeface="Baloo 2 ExtraBold"/>
              <a:sym typeface="Baloo 2 ExtraBold"/>
            </a:endParaRPr>
          </a:p>
        </p:txBody>
      </p:sp>
      <p:sp>
        <p:nvSpPr>
          <p:cNvPr id="1274" name="Google Shape;1274;p43"/>
          <p:cNvSpPr/>
          <p:nvPr/>
        </p:nvSpPr>
        <p:spPr>
          <a:xfrm>
            <a:off x="5126756" y="1755827"/>
            <a:ext cx="356700" cy="4494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2</a:t>
            </a:r>
            <a:endParaRPr sz="3000">
              <a:solidFill>
                <a:schemeClr val="lt1"/>
              </a:solidFill>
              <a:latin typeface="Baloo 2 ExtraBold"/>
              <a:ea typeface="Baloo 2 ExtraBold"/>
              <a:cs typeface="Baloo 2 ExtraBold"/>
              <a:sym typeface="Baloo 2 ExtraBold"/>
            </a:endParaRPr>
          </a:p>
        </p:txBody>
      </p:sp>
      <p:sp>
        <p:nvSpPr>
          <p:cNvPr id="1276" name="Google Shape;1276;p43"/>
          <p:cNvSpPr/>
          <p:nvPr/>
        </p:nvSpPr>
        <p:spPr>
          <a:xfrm>
            <a:off x="5126756" y="3351533"/>
            <a:ext cx="356700" cy="4494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4</a:t>
            </a:r>
            <a:endParaRPr sz="3000">
              <a:solidFill>
                <a:schemeClr val="lt1"/>
              </a:solidFill>
              <a:latin typeface="Baloo 2 ExtraBold"/>
              <a:ea typeface="Baloo 2 ExtraBold"/>
              <a:cs typeface="Baloo 2 ExtraBold"/>
              <a:sym typeface="Baloo 2 ExtraBold"/>
            </a:endParaRPr>
          </a:p>
        </p:txBody>
      </p:sp>
      <p:sp>
        <p:nvSpPr>
          <p:cNvPr id="1284" name="Google Shape;1284;p43"/>
          <p:cNvSpPr txBox="1"/>
          <p:nvPr/>
        </p:nvSpPr>
        <p:spPr>
          <a:xfrm>
            <a:off x="726450" y="1046610"/>
            <a:ext cx="7704000" cy="622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b="1">
                <a:solidFill>
                  <a:schemeClr val="dk1"/>
                </a:solidFill>
                <a:latin typeface="DM Sans"/>
                <a:ea typeface="DM Sans"/>
                <a:cs typeface="DM Sans"/>
                <a:sym typeface="DM Sans"/>
              </a:rPr>
              <a:t>Những kết quả trên đã chứng minh tính khả thi và hiệu quả của hệ thống trong việc hỗ trợ quản lý và phân tích kết quả học tập của sinh viên CNTT.</a:t>
            </a:r>
            <a:endParaRPr lang="en-US">
              <a:solidFill>
                <a:schemeClr val="dk1"/>
              </a:solidFill>
              <a:latin typeface="DM Sans"/>
              <a:ea typeface="DM Sans"/>
              <a:cs typeface="DM Sans"/>
              <a:sym typeface="DM Sans"/>
            </a:endParaRPr>
          </a:p>
        </p:txBody>
      </p:sp>
      <p:sp>
        <p:nvSpPr>
          <p:cNvPr id="1285" name="Google Shape;1285;p43"/>
          <p:cNvSpPr txBox="1"/>
          <p:nvPr/>
        </p:nvSpPr>
        <p:spPr>
          <a:xfrm>
            <a:off x="714352" y="2051949"/>
            <a:ext cx="2863500" cy="8541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0"/>
              </a:spcAft>
              <a:buNone/>
            </a:pPr>
            <a:r>
              <a:rPr lang="en-US">
                <a:solidFill>
                  <a:schemeClr val="dk1"/>
                </a:solidFill>
                <a:latin typeface="+mn-lt"/>
                <a:ea typeface="DM Sans"/>
                <a:cs typeface="DM Sans"/>
                <a:sym typeface="DM Sans"/>
              </a:rPr>
              <a:t>Phát triển giao diện thân thiện, dễ sử dụng với các biểu đồ và đồ thị trực quan để theo dõi và phân tích kết quả học tập.</a:t>
            </a:r>
          </a:p>
        </p:txBody>
      </p:sp>
      <p:sp>
        <p:nvSpPr>
          <p:cNvPr id="1286" name="Google Shape;1286;p43"/>
          <p:cNvSpPr txBox="1"/>
          <p:nvPr/>
        </p:nvSpPr>
        <p:spPr>
          <a:xfrm>
            <a:off x="5566999" y="2051941"/>
            <a:ext cx="2863500" cy="854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a:t>Sử dụng MySQL và ORM trên VPS để quản lý và mở rộng hệ thống, đảm bảo tính chính xác và toàn vẹn của dữ liệu.</a:t>
            </a:r>
            <a:endParaRPr lang="en-US">
              <a:solidFill>
                <a:schemeClr val="dk1"/>
              </a:solidFill>
              <a:latin typeface="DM Sans"/>
              <a:ea typeface="DM Sans"/>
              <a:cs typeface="DM Sans"/>
              <a:sym typeface="DM Sans"/>
            </a:endParaRPr>
          </a:p>
        </p:txBody>
      </p:sp>
      <p:sp>
        <p:nvSpPr>
          <p:cNvPr id="1287" name="Google Shape;1287;p43"/>
          <p:cNvSpPr txBox="1"/>
          <p:nvPr/>
        </p:nvSpPr>
        <p:spPr>
          <a:xfrm>
            <a:off x="714352" y="3635627"/>
            <a:ext cx="2863500" cy="8541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0"/>
              </a:spcAft>
              <a:buNone/>
            </a:pPr>
            <a:r>
              <a:rPr lang="vi-VN"/>
              <a:t>Tích hợp chức năng xác thực, phân quyền và quản lý thông tin người dùng, đảm bảo an toàn và bảo mật.</a:t>
            </a:r>
            <a:endParaRPr>
              <a:solidFill>
                <a:schemeClr val="dk1"/>
              </a:solidFill>
              <a:latin typeface="DM Sans"/>
              <a:ea typeface="DM Sans"/>
              <a:cs typeface="DM Sans"/>
              <a:sym typeface="DM Sans"/>
            </a:endParaRPr>
          </a:p>
        </p:txBody>
      </p:sp>
      <p:sp>
        <p:nvSpPr>
          <p:cNvPr id="1288" name="Google Shape;1288;p43"/>
          <p:cNvSpPr txBox="1"/>
          <p:nvPr/>
        </p:nvSpPr>
        <p:spPr>
          <a:xfrm>
            <a:off x="5559677" y="3635627"/>
            <a:ext cx="2863500" cy="854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a:t>Xây dựng hệ thống linh hoạt, dễ dàng kết nối với các hệ thống quản lý học tập khác và mở rộng chức năng.</a:t>
            </a:r>
            <a:endParaRPr>
              <a:solidFill>
                <a:schemeClr val="dk1"/>
              </a:solidFill>
              <a:latin typeface="DM Sans"/>
              <a:ea typeface="DM Sans"/>
              <a:cs typeface="DM Sans"/>
              <a:sym typeface="DM Sans"/>
            </a:endParaRPr>
          </a:p>
        </p:txBody>
      </p:sp>
      <p:sp>
        <p:nvSpPr>
          <p:cNvPr id="2" name="TextBox 1">
            <a:extLst>
              <a:ext uri="{FF2B5EF4-FFF2-40B4-BE49-F238E27FC236}">
                <a16:creationId xmlns:a16="http://schemas.microsoft.com/office/drawing/2014/main" id="{DB5E3BDB-D4F1-2124-F0A9-B125FC8B4759}"/>
              </a:ext>
            </a:extLst>
          </p:cNvPr>
          <p:cNvSpPr txBox="1"/>
          <p:nvPr/>
        </p:nvSpPr>
        <p:spPr>
          <a:xfrm>
            <a:off x="8504825" y="4653643"/>
            <a:ext cx="386081" cy="310243"/>
          </a:xfrm>
          <a:prstGeom prst="rect">
            <a:avLst/>
          </a:prstGeom>
          <a:noFill/>
        </p:spPr>
        <p:txBody>
          <a:bodyPr wrap="square" rtlCol="0">
            <a:spAutoFit/>
          </a:bodyPr>
          <a:lstStyle/>
          <a:p>
            <a:r>
              <a:rPr lang="en-US"/>
              <a:t>27</a:t>
            </a:r>
          </a:p>
        </p:txBody>
      </p:sp>
    </p:spTree>
    <p:extLst>
      <p:ext uri="{BB962C8B-B14F-4D97-AF65-F5344CB8AC3E}">
        <p14:creationId xmlns:p14="http://schemas.microsoft.com/office/powerpoint/2010/main" val="2237852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4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Hướng phát triển</a:t>
            </a:r>
            <a:endParaRPr/>
          </a:p>
        </p:txBody>
      </p:sp>
      <p:sp>
        <p:nvSpPr>
          <p:cNvPr id="1260" name="Google Shape;1260;p42"/>
          <p:cNvSpPr txBox="1">
            <a:spLocks noGrp="1"/>
          </p:cNvSpPr>
          <p:nvPr>
            <p:ph type="title" idx="4294967295"/>
          </p:nvPr>
        </p:nvSpPr>
        <p:spPr>
          <a:xfrm>
            <a:off x="1481975" y="1074479"/>
            <a:ext cx="6556500" cy="6228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400"/>
              <a:t>Từ cấu trúc client-server sử dụng RESTful để giao tiếp. Nên có thể phát triển ứng dụng một các nhanh chóng.</a:t>
            </a:r>
          </a:p>
        </p:txBody>
      </p:sp>
      <p:sp>
        <p:nvSpPr>
          <p:cNvPr id="1261" name="Google Shape;1261;p42"/>
          <p:cNvSpPr/>
          <p:nvPr/>
        </p:nvSpPr>
        <p:spPr>
          <a:xfrm>
            <a:off x="1082975" y="1156122"/>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1</a:t>
            </a:r>
            <a:endParaRPr sz="3000">
              <a:solidFill>
                <a:schemeClr val="lt1"/>
              </a:solidFill>
              <a:latin typeface="Baloo 2 ExtraBold"/>
              <a:ea typeface="Baloo 2 ExtraBold"/>
              <a:cs typeface="Baloo 2 ExtraBold"/>
              <a:sym typeface="Baloo 2 ExtraBold"/>
            </a:endParaRPr>
          </a:p>
        </p:txBody>
      </p:sp>
      <p:sp>
        <p:nvSpPr>
          <p:cNvPr id="1262" name="Google Shape;1262;p42"/>
          <p:cNvSpPr txBox="1">
            <a:spLocks noGrp="1"/>
          </p:cNvSpPr>
          <p:nvPr>
            <p:ph type="title" idx="4294967295"/>
          </p:nvPr>
        </p:nvSpPr>
        <p:spPr>
          <a:xfrm>
            <a:off x="1481975" y="1928429"/>
            <a:ext cx="6556500" cy="6228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vi-VN" sz="1400"/>
              <a:t>Phát triển ứng dụng di động: Xây dựng phiên bản di động của hệ thống để người dùng có thể truy cập và quản lý kết quả học tập mọi lúc, mọi nơi.</a:t>
            </a:r>
            <a:endParaRPr lang="en-US" sz="1400"/>
          </a:p>
        </p:txBody>
      </p:sp>
      <p:sp>
        <p:nvSpPr>
          <p:cNvPr id="1263" name="Google Shape;1263;p42"/>
          <p:cNvSpPr/>
          <p:nvPr/>
        </p:nvSpPr>
        <p:spPr>
          <a:xfrm>
            <a:off x="1082975" y="2010072"/>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2</a:t>
            </a:r>
            <a:endParaRPr sz="3000">
              <a:solidFill>
                <a:schemeClr val="lt1"/>
              </a:solidFill>
              <a:latin typeface="Baloo 2 ExtraBold"/>
              <a:ea typeface="Baloo 2 ExtraBold"/>
              <a:cs typeface="Baloo 2 ExtraBold"/>
              <a:sym typeface="Baloo 2 ExtraBold"/>
            </a:endParaRPr>
          </a:p>
        </p:txBody>
      </p:sp>
      <p:sp>
        <p:nvSpPr>
          <p:cNvPr id="1264" name="Google Shape;1264;p42"/>
          <p:cNvSpPr txBox="1">
            <a:spLocks noGrp="1"/>
          </p:cNvSpPr>
          <p:nvPr>
            <p:ph type="title" idx="4294967295"/>
          </p:nvPr>
        </p:nvSpPr>
        <p:spPr>
          <a:xfrm>
            <a:off x="1481975" y="2782379"/>
            <a:ext cx="6556500" cy="6228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vi-VN" sz="1400"/>
              <a:t>Cải thiện giao diện người dùng: Liên tục nâng cao UX/UI để đảm bảo hệ thống luôn thân thiện và dễ sử dụng.</a:t>
            </a:r>
            <a:endParaRPr lang="en-US" sz="1400"/>
          </a:p>
        </p:txBody>
      </p:sp>
      <p:sp>
        <p:nvSpPr>
          <p:cNvPr id="1265" name="Google Shape;1265;p42"/>
          <p:cNvSpPr/>
          <p:nvPr/>
        </p:nvSpPr>
        <p:spPr>
          <a:xfrm>
            <a:off x="1082975" y="2864022"/>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3</a:t>
            </a:r>
            <a:endParaRPr sz="3000">
              <a:solidFill>
                <a:schemeClr val="lt1"/>
              </a:solidFill>
              <a:latin typeface="Baloo 2 ExtraBold"/>
              <a:ea typeface="Baloo 2 ExtraBold"/>
              <a:cs typeface="Baloo 2 ExtraBold"/>
              <a:sym typeface="Baloo 2 ExtraBold"/>
            </a:endParaRPr>
          </a:p>
        </p:txBody>
      </p:sp>
      <p:sp>
        <p:nvSpPr>
          <p:cNvPr id="2" name="TextBox 1">
            <a:extLst>
              <a:ext uri="{FF2B5EF4-FFF2-40B4-BE49-F238E27FC236}">
                <a16:creationId xmlns:a16="http://schemas.microsoft.com/office/drawing/2014/main" id="{90F1F17E-0B39-3B57-35E7-303F717A11A4}"/>
              </a:ext>
            </a:extLst>
          </p:cNvPr>
          <p:cNvSpPr txBox="1"/>
          <p:nvPr/>
        </p:nvSpPr>
        <p:spPr>
          <a:xfrm>
            <a:off x="8504825" y="4653643"/>
            <a:ext cx="386081" cy="310243"/>
          </a:xfrm>
          <a:prstGeom prst="rect">
            <a:avLst/>
          </a:prstGeom>
          <a:noFill/>
        </p:spPr>
        <p:txBody>
          <a:bodyPr wrap="square" rtlCol="0">
            <a:spAutoFit/>
          </a:bodyPr>
          <a:lstStyle/>
          <a:p>
            <a:r>
              <a:rPr lang="en-US"/>
              <a:t>28</a:t>
            </a:r>
          </a:p>
        </p:txBody>
      </p:sp>
      <p:sp>
        <p:nvSpPr>
          <p:cNvPr id="3" name="Google Shape;1264;p42">
            <a:extLst>
              <a:ext uri="{FF2B5EF4-FFF2-40B4-BE49-F238E27FC236}">
                <a16:creationId xmlns:a16="http://schemas.microsoft.com/office/drawing/2014/main" id="{D0F82AEC-40CB-D700-362B-C2ECFDCBFFDD}"/>
              </a:ext>
            </a:extLst>
          </p:cNvPr>
          <p:cNvSpPr txBox="1">
            <a:spLocks/>
          </p:cNvSpPr>
          <p:nvPr/>
        </p:nvSpPr>
        <p:spPr>
          <a:xfrm>
            <a:off x="1479253" y="3555265"/>
            <a:ext cx="6556500" cy="62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Baloo 2 ExtraBold"/>
              <a:buNone/>
              <a:defRPr sz="3200" b="0" i="0" u="none" strike="noStrike" cap="none">
                <a:solidFill>
                  <a:schemeClr val="dk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pPr>
              <a:lnSpc>
                <a:spcPct val="115000"/>
              </a:lnSpc>
            </a:pPr>
            <a:r>
              <a:rPr lang="en-US" sz="1400"/>
              <a:t>Mở rộng phạm vi ứng dụng: Nghiên cứu và mở rộng hệ thống cho các ngành học khác ngoài CNTT.</a:t>
            </a:r>
          </a:p>
        </p:txBody>
      </p:sp>
      <p:sp>
        <p:nvSpPr>
          <p:cNvPr id="4" name="Google Shape;1265;p42">
            <a:extLst>
              <a:ext uri="{FF2B5EF4-FFF2-40B4-BE49-F238E27FC236}">
                <a16:creationId xmlns:a16="http://schemas.microsoft.com/office/drawing/2014/main" id="{AF9CD3DF-5AC3-9F86-CFDE-660DF7C309E3}"/>
              </a:ext>
            </a:extLst>
          </p:cNvPr>
          <p:cNvSpPr/>
          <p:nvPr/>
        </p:nvSpPr>
        <p:spPr>
          <a:xfrm>
            <a:off x="1080253" y="3636908"/>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4</a:t>
            </a:r>
            <a:endParaRPr sz="3000">
              <a:solidFill>
                <a:schemeClr val="lt1"/>
              </a:solidFill>
              <a:latin typeface="Baloo 2 ExtraBold"/>
              <a:ea typeface="Baloo 2 ExtraBold"/>
              <a:cs typeface="Baloo 2 ExtraBold"/>
              <a:sym typeface="Baloo 2 ExtraBold"/>
            </a:endParaRPr>
          </a:p>
        </p:txBody>
      </p:sp>
    </p:spTree>
    <p:extLst>
      <p:ext uri="{BB962C8B-B14F-4D97-AF65-F5344CB8AC3E}">
        <p14:creationId xmlns:p14="http://schemas.microsoft.com/office/powerpoint/2010/main" val="3657788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46"/>
          <p:cNvSpPr txBox="1">
            <a:spLocks noGrp="1"/>
          </p:cNvSpPr>
          <p:nvPr>
            <p:ph type="title"/>
          </p:nvPr>
        </p:nvSpPr>
        <p:spPr>
          <a:xfrm>
            <a:off x="1587093" y="1741720"/>
            <a:ext cx="3107661" cy="192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solidFill>
                  <a:srgbClr val="4C69B2"/>
                </a:solidFill>
              </a:rPr>
              <a:t>Thanks!</a:t>
            </a:r>
            <a:endParaRPr sz="6000">
              <a:solidFill>
                <a:srgbClr val="4C69B2"/>
              </a:solidFill>
            </a:endParaRPr>
          </a:p>
        </p:txBody>
      </p:sp>
      <p:grpSp>
        <p:nvGrpSpPr>
          <p:cNvPr id="1354" name="Google Shape;1354;p46"/>
          <p:cNvGrpSpPr/>
          <p:nvPr/>
        </p:nvGrpSpPr>
        <p:grpSpPr>
          <a:xfrm>
            <a:off x="5360442" y="356964"/>
            <a:ext cx="3460669" cy="3679360"/>
            <a:chOff x="4977785" y="924631"/>
            <a:chExt cx="3460669" cy="3679360"/>
          </a:xfrm>
        </p:grpSpPr>
        <p:grpSp>
          <p:nvGrpSpPr>
            <p:cNvPr id="1355" name="Google Shape;1355;p46"/>
            <p:cNvGrpSpPr/>
            <p:nvPr/>
          </p:nvGrpSpPr>
          <p:grpSpPr>
            <a:xfrm>
              <a:off x="5409492" y="1599100"/>
              <a:ext cx="1988668" cy="1400059"/>
              <a:chOff x="3622711" y="1331469"/>
              <a:chExt cx="959226" cy="675313"/>
            </a:xfrm>
          </p:grpSpPr>
          <p:sp>
            <p:nvSpPr>
              <p:cNvPr id="1356" name="Google Shape;1356;p46"/>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46"/>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rgbClr val="4157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46"/>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46"/>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46"/>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46"/>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46"/>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46"/>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46"/>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46"/>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46"/>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46"/>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46"/>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46"/>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46"/>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1" name="Google Shape;1371;p46"/>
            <p:cNvGrpSpPr/>
            <p:nvPr/>
          </p:nvGrpSpPr>
          <p:grpSpPr>
            <a:xfrm flipH="1">
              <a:off x="6979971" y="1968812"/>
              <a:ext cx="1458483" cy="2635179"/>
              <a:chOff x="5132143" y="1520276"/>
              <a:chExt cx="1241051" cy="2242324"/>
            </a:xfrm>
          </p:grpSpPr>
          <p:sp>
            <p:nvSpPr>
              <p:cNvPr id="1372" name="Google Shape;1372;p46"/>
              <p:cNvSpPr/>
              <p:nvPr/>
            </p:nvSpPr>
            <p:spPr>
              <a:xfrm flipH="1">
                <a:off x="5171192" y="3562026"/>
                <a:ext cx="209023" cy="187554"/>
              </a:xfrm>
              <a:custGeom>
                <a:avLst/>
                <a:gdLst/>
                <a:ahLst/>
                <a:cxnLst/>
                <a:rect l="l" t="t" r="r" b="b"/>
                <a:pathLst>
                  <a:path w="273" h="245" extrusionOk="0">
                    <a:moveTo>
                      <a:pt x="0" y="10"/>
                    </a:moveTo>
                    <a:lnTo>
                      <a:pt x="14" y="190"/>
                    </a:lnTo>
                    <a:lnTo>
                      <a:pt x="273" y="245"/>
                    </a:lnTo>
                    <a:lnTo>
                      <a:pt x="141" y="111"/>
                    </a:lnTo>
                    <a:lnTo>
                      <a:pt x="109" y="0"/>
                    </a:lnTo>
                    <a:lnTo>
                      <a:pt x="0" y="1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46"/>
              <p:cNvSpPr/>
              <p:nvPr/>
            </p:nvSpPr>
            <p:spPr>
              <a:xfrm flipH="1">
                <a:off x="5132143" y="3634751"/>
                <a:ext cx="265681" cy="127843"/>
              </a:xfrm>
              <a:custGeom>
                <a:avLst/>
                <a:gdLst/>
                <a:ahLst/>
                <a:cxnLst/>
                <a:rect l="l" t="t" r="r" b="b"/>
                <a:pathLst>
                  <a:path w="347" h="167" extrusionOk="0">
                    <a:moveTo>
                      <a:pt x="164" y="0"/>
                    </a:moveTo>
                    <a:lnTo>
                      <a:pt x="347" y="162"/>
                    </a:lnTo>
                    <a:lnTo>
                      <a:pt x="0" y="167"/>
                    </a:lnTo>
                    <a:lnTo>
                      <a:pt x="23" y="2"/>
                    </a:lnTo>
                    <a:lnTo>
                      <a:pt x="93" y="69"/>
                    </a:lnTo>
                    <a:lnTo>
                      <a:pt x="16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46"/>
              <p:cNvSpPr/>
              <p:nvPr/>
            </p:nvSpPr>
            <p:spPr>
              <a:xfrm flipH="1">
                <a:off x="5245460" y="3649296"/>
                <a:ext cx="26798" cy="19138"/>
              </a:xfrm>
              <a:custGeom>
                <a:avLst/>
                <a:gdLst/>
                <a:ahLst/>
                <a:cxnLst/>
                <a:rect l="l" t="t" r="r" b="b"/>
                <a:pathLst>
                  <a:path w="35" h="25" extrusionOk="0">
                    <a:moveTo>
                      <a:pt x="3" y="25"/>
                    </a:moveTo>
                    <a:lnTo>
                      <a:pt x="0" y="20"/>
                    </a:lnTo>
                    <a:lnTo>
                      <a:pt x="33" y="0"/>
                    </a:lnTo>
                    <a:lnTo>
                      <a:pt x="35" y="4"/>
                    </a:lnTo>
                    <a:lnTo>
                      <a:pt x="3"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46"/>
              <p:cNvSpPr/>
              <p:nvPr/>
            </p:nvSpPr>
            <p:spPr>
              <a:xfrm flipH="1">
                <a:off x="5224021" y="3660013"/>
                <a:ext cx="26798" cy="19138"/>
              </a:xfrm>
              <a:custGeom>
                <a:avLst/>
                <a:gdLst/>
                <a:ahLst/>
                <a:cxnLst/>
                <a:rect l="l" t="t" r="r" b="b"/>
                <a:pathLst>
                  <a:path w="35" h="25" extrusionOk="0">
                    <a:moveTo>
                      <a:pt x="5" y="25"/>
                    </a:moveTo>
                    <a:lnTo>
                      <a:pt x="0" y="20"/>
                    </a:lnTo>
                    <a:lnTo>
                      <a:pt x="32" y="0"/>
                    </a:lnTo>
                    <a:lnTo>
                      <a:pt x="35" y="4"/>
                    </a:lnTo>
                    <a:lnTo>
                      <a:pt x="5"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46"/>
              <p:cNvSpPr/>
              <p:nvPr/>
            </p:nvSpPr>
            <p:spPr>
              <a:xfrm flipH="1">
                <a:off x="5749192" y="3588825"/>
                <a:ext cx="205194" cy="168415"/>
              </a:xfrm>
              <a:custGeom>
                <a:avLst/>
                <a:gdLst/>
                <a:ahLst/>
                <a:cxnLst/>
                <a:rect l="l" t="t" r="r" b="b"/>
                <a:pathLst>
                  <a:path w="268" h="220" extrusionOk="0">
                    <a:moveTo>
                      <a:pt x="245" y="7"/>
                    </a:moveTo>
                    <a:lnTo>
                      <a:pt x="268" y="160"/>
                    </a:lnTo>
                    <a:lnTo>
                      <a:pt x="0" y="220"/>
                    </a:lnTo>
                    <a:lnTo>
                      <a:pt x="144" y="84"/>
                    </a:lnTo>
                    <a:lnTo>
                      <a:pt x="134" y="0"/>
                    </a:lnTo>
                    <a:lnTo>
                      <a:pt x="245" y="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46"/>
              <p:cNvSpPr/>
              <p:nvPr/>
            </p:nvSpPr>
            <p:spPr>
              <a:xfrm flipH="1">
                <a:off x="5738472" y="3645474"/>
                <a:ext cx="236587" cy="117125"/>
              </a:xfrm>
              <a:custGeom>
                <a:avLst/>
                <a:gdLst/>
                <a:ahLst/>
                <a:cxnLst/>
                <a:rect l="l" t="t" r="r" b="b"/>
                <a:pathLst>
                  <a:path w="309" h="153" extrusionOk="0">
                    <a:moveTo>
                      <a:pt x="159" y="0"/>
                    </a:moveTo>
                    <a:lnTo>
                      <a:pt x="0" y="153"/>
                    </a:lnTo>
                    <a:lnTo>
                      <a:pt x="309" y="151"/>
                    </a:lnTo>
                    <a:lnTo>
                      <a:pt x="286" y="7"/>
                    </a:lnTo>
                    <a:lnTo>
                      <a:pt x="238" y="72"/>
                    </a:lnTo>
                    <a:lnTo>
                      <a:pt x="15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46"/>
              <p:cNvSpPr/>
              <p:nvPr/>
            </p:nvSpPr>
            <p:spPr>
              <a:xfrm flipH="1">
                <a:off x="5851789" y="3660019"/>
                <a:ext cx="26032" cy="17607"/>
              </a:xfrm>
              <a:custGeom>
                <a:avLst/>
                <a:gdLst/>
                <a:ahLst/>
                <a:cxnLst/>
                <a:rect l="l" t="t" r="r" b="b"/>
                <a:pathLst>
                  <a:path w="34" h="23" extrusionOk="0">
                    <a:moveTo>
                      <a:pt x="32" y="23"/>
                    </a:moveTo>
                    <a:lnTo>
                      <a:pt x="0" y="4"/>
                    </a:lnTo>
                    <a:lnTo>
                      <a:pt x="2" y="0"/>
                    </a:lnTo>
                    <a:lnTo>
                      <a:pt x="34"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46"/>
              <p:cNvSpPr/>
              <p:nvPr/>
            </p:nvSpPr>
            <p:spPr>
              <a:xfrm flipH="1">
                <a:off x="5872461" y="3670737"/>
                <a:ext cx="26798" cy="17607"/>
              </a:xfrm>
              <a:custGeom>
                <a:avLst/>
                <a:gdLst/>
                <a:ahLst/>
                <a:cxnLst/>
                <a:rect l="l" t="t" r="r" b="b"/>
                <a:pathLst>
                  <a:path w="35" h="23" extrusionOk="0">
                    <a:moveTo>
                      <a:pt x="32" y="23"/>
                    </a:moveTo>
                    <a:lnTo>
                      <a:pt x="0" y="4"/>
                    </a:lnTo>
                    <a:lnTo>
                      <a:pt x="2" y="0"/>
                    </a:lnTo>
                    <a:lnTo>
                      <a:pt x="35"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46"/>
              <p:cNvSpPr/>
              <p:nvPr/>
            </p:nvSpPr>
            <p:spPr>
              <a:xfrm rot="-633488" flipH="1">
                <a:off x="5673471" y="1766217"/>
                <a:ext cx="128195" cy="253687"/>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46"/>
              <p:cNvSpPr/>
              <p:nvPr/>
            </p:nvSpPr>
            <p:spPr>
              <a:xfrm>
                <a:off x="5738480" y="1670962"/>
                <a:ext cx="0" cy="1720"/>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46"/>
              <p:cNvSpPr/>
              <p:nvPr/>
            </p:nvSpPr>
            <p:spPr>
              <a:xfrm rot="-633489" flipH="1">
                <a:off x="5671050" y="1807722"/>
                <a:ext cx="125496" cy="130217"/>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46"/>
              <p:cNvSpPr/>
              <p:nvPr/>
            </p:nvSpPr>
            <p:spPr>
              <a:xfrm rot="-633481" flipH="1">
                <a:off x="5635960" y="1614358"/>
                <a:ext cx="237497" cy="284723"/>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46"/>
              <p:cNvSpPr/>
              <p:nvPr/>
            </p:nvSpPr>
            <p:spPr>
              <a:xfrm rot="-633479" flipH="1">
                <a:off x="5700559" y="1773589"/>
                <a:ext cx="39808" cy="22265"/>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46"/>
              <p:cNvSpPr/>
              <p:nvPr/>
            </p:nvSpPr>
            <p:spPr>
              <a:xfrm rot="-633483" flipH="1">
                <a:off x="5851296" y="1772282"/>
                <a:ext cx="24290" cy="16193"/>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46"/>
              <p:cNvSpPr/>
              <p:nvPr/>
            </p:nvSpPr>
            <p:spPr>
              <a:xfrm rot="-633483" flipH="1">
                <a:off x="5827115" y="1742475"/>
                <a:ext cx="18892" cy="3778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46"/>
              <p:cNvSpPr/>
              <p:nvPr/>
            </p:nvSpPr>
            <p:spPr>
              <a:xfrm rot="-633483" flipH="1">
                <a:off x="5761344" y="1743130"/>
                <a:ext cx="18217" cy="3778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46"/>
              <p:cNvSpPr/>
              <p:nvPr/>
            </p:nvSpPr>
            <p:spPr>
              <a:xfrm rot="-633481" flipH="1">
                <a:off x="5716394" y="1692684"/>
                <a:ext cx="62073" cy="57349"/>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46"/>
              <p:cNvSpPr/>
              <p:nvPr/>
            </p:nvSpPr>
            <p:spPr>
              <a:xfrm rot="-633480" flipH="1">
                <a:off x="5819509" y="1698490"/>
                <a:ext cx="43181" cy="49253"/>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46"/>
              <p:cNvSpPr/>
              <p:nvPr/>
            </p:nvSpPr>
            <p:spPr>
              <a:xfrm rot="-633491" flipH="1">
                <a:off x="5600603" y="1703363"/>
                <a:ext cx="85216" cy="148277"/>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46"/>
              <p:cNvSpPr/>
              <p:nvPr/>
            </p:nvSpPr>
            <p:spPr>
              <a:xfrm rot="-633480" flipH="1">
                <a:off x="5591390" y="1546767"/>
                <a:ext cx="311041" cy="236819"/>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46"/>
              <p:cNvSpPr/>
              <p:nvPr/>
            </p:nvSpPr>
            <p:spPr>
              <a:xfrm flipH="1">
                <a:off x="6014420" y="2256924"/>
                <a:ext cx="358774" cy="165973"/>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46"/>
              <p:cNvSpPr/>
              <p:nvPr/>
            </p:nvSpPr>
            <p:spPr>
              <a:xfrm flipH="1">
                <a:off x="5807241" y="1918418"/>
                <a:ext cx="314098" cy="447837"/>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46"/>
              <p:cNvSpPr/>
              <p:nvPr/>
            </p:nvSpPr>
            <p:spPr>
              <a:xfrm flipH="1">
                <a:off x="5256844" y="2341951"/>
                <a:ext cx="706081" cy="1266029"/>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46"/>
              <p:cNvSpPr/>
              <p:nvPr/>
            </p:nvSpPr>
            <p:spPr>
              <a:xfrm flipH="1">
                <a:off x="5468122" y="1896751"/>
                <a:ext cx="437178" cy="613196"/>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46"/>
              <p:cNvSpPr/>
              <p:nvPr/>
            </p:nvSpPr>
            <p:spPr>
              <a:xfrm flipH="1">
                <a:off x="5880077" y="2029496"/>
                <a:ext cx="379532" cy="276607"/>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46"/>
              <p:cNvSpPr/>
              <p:nvPr/>
            </p:nvSpPr>
            <p:spPr>
              <a:xfrm flipH="1">
                <a:off x="5793761" y="2148459"/>
                <a:ext cx="242121" cy="229775"/>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46"/>
              <p:cNvSpPr/>
              <p:nvPr/>
            </p:nvSpPr>
            <p:spPr>
              <a:xfrm flipH="1">
                <a:off x="5512087" y="1963933"/>
                <a:ext cx="419411" cy="509509"/>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9" name="Google Shape;1399;p46"/>
            <p:cNvGrpSpPr/>
            <p:nvPr/>
          </p:nvGrpSpPr>
          <p:grpSpPr>
            <a:xfrm>
              <a:off x="4977785" y="1035662"/>
              <a:ext cx="676370" cy="1142272"/>
              <a:chOff x="2757910" y="1240337"/>
              <a:chExt cx="676370" cy="1142272"/>
            </a:xfrm>
          </p:grpSpPr>
          <p:sp>
            <p:nvSpPr>
              <p:cNvPr id="1400" name="Google Shape;1400;p46"/>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46"/>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46"/>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3" name="Google Shape;1403;p46"/>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4" name="Google Shape;1404;p46"/>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46"/>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46"/>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46"/>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8" name="Google Shape;1408;p46"/>
            <p:cNvGrpSpPr/>
            <p:nvPr/>
          </p:nvGrpSpPr>
          <p:grpSpPr>
            <a:xfrm>
              <a:off x="5954721" y="2930236"/>
              <a:ext cx="821542" cy="769820"/>
              <a:chOff x="1932280" y="1331475"/>
              <a:chExt cx="637200" cy="597084"/>
            </a:xfrm>
          </p:grpSpPr>
          <p:sp>
            <p:nvSpPr>
              <p:cNvPr id="1409" name="Google Shape;1409;p46"/>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46"/>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46"/>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46"/>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46"/>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46"/>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46"/>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46"/>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46"/>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46"/>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46"/>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0" name="Google Shape;1420;p46"/>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21" name="Google Shape;1421;p46"/>
            <p:cNvSpPr/>
            <p:nvPr/>
          </p:nvSpPr>
          <p:spPr>
            <a:xfrm>
              <a:off x="6979977" y="3349174"/>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46"/>
            <p:cNvSpPr/>
            <p:nvPr/>
          </p:nvSpPr>
          <p:spPr>
            <a:xfrm>
              <a:off x="6594533" y="924631"/>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46"/>
            <p:cNvSpPr/>
            <p:nvPr/>
          </p:nvSpPr>
          <p:spPr>
            <a:xfrm>
              <a:off x="5875411" y="1319404"/>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46"/>
            <p:cNvSpPr/>
            <p:nvPr/>
          </p:nvSpPr>
          <p:spPr>
            <a:xfrm>
              <a:off x="5619684" y="31114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25" name="Google Shape;1425;p46"/>
            <p:cNvGrpSpPr/>
            <p:nvPr/>
          </p:nvGrpSpPr>
          <p:grpSpPr>
            <a:xfrm>
              <a:off x="7530569" y="1422202"/>
              <a:ext cx="415198" cy="415198"/>
              <a:chOff x="1404969" y="1106377"/>
              <a:chExt cx="415198" cy="415198"/>
            </a:xfrm>
          </p:grpSpPr>
          <p:sp>
            <p:nvSpPr>
              <p:cNvPr id="1426" name="Google Shape;1426;p46"/>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46"/>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TextBox 1">
            <a:extLst>
              <a:ext uri="{FF2B5EF4-FFF2-40B4-BE49-F238E27FC236}">
                <a16:creationId xmlns:a16="http://schemas.microsoft.com/office/drawing/2014/main" id="{02353C88-48CC-3FA7-BDEC-6EA60FDA1429}"/>
              </a:ext>
            </a:extLst>
          </p:cNvPr>
          <p:cNvSpPr txBox="1"/>
          <p:nvPr/>
        </p:nvSpPr>
        <p:spPr>
          <a:xfrm>
            <a:off x="8504825" y="4653643"/>
            <a:ext cx="386081" cy="310243"/>
          </a:xfrm>
          <a:prstGeom prst="rect">
            <a:avLst/>
          </a:prstGeom>
          <a:noFill/>
        </p:spPr>
        <p:txBody>
          <a:bodyPr wrap="square" rtlCol="0">
            <a:spAutoFit/>
          </a:bodyPr>
          <a:lstStyle/>
          <a:p>
            <a:r>
              <a:rPr lang="en-US"/>
              <a:t>29</a:t>
            </a:r>
          </a:p>
        </p:txBody>
      </p:sp>
    </p:spTree>
    <p:extLst>
      <p:ext uri="{BB962C8B-B14F-4D97-AF65-F5344CB8AC3E}">
        <p14:creationId xmlns:p14="http://schemas.microsoft.com/office/powerpoint/2010/main" val="262139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5" y="2969400"/>
            <a:ext cx="4559700" cy="8678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Giới thiệu đề tài</a:t>
            </a:r>
            <a:endParaRPr/>
          </a:p>
        </p:txBody>
      </p:sp>
      <p:sp>
        <p:nvSpPr>
          <p:cNvPr id="784" name="Google Shape;784;p31"/>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786" name="Google Shape;786;p31"/>
          <p:cNvGrpSpPr/>
          <p:nvPr/>
        </p:nvGrpSpPr>
        <p:grpSpPr>
          <a:xfrm>
            <a:off x="713221" y="502143"/>
            <a:ext cx="2987196" cy="3456293"/>
            <a:chOff x="713221" y="502143"/>
            <a:chExt cx="2987196" cy="3456293"/>
          </a:xfrm>
        </p:grpSpPr>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TextBox 1">
            <a:extLst>
              <a:ext uri="{FF2B5EF4-FFF2-40B4-BE49-F238E27FC236}">
                <a16:creationId xmlns:a16="http://schemas.microsoft.com/office/drawing/2014/main" id="{EE072C92-E9DB-AB5E-B758-25FE6C71CFDE}"/>
              </a:ext>
            </a:extLst>
          </p:cNvPr>
          <p:cNvSpPr txBox="1"/>
          <p:nvPr/>
        </p:nvSpPr>
        <p:spPr>
          <a:xfrm>
            <a:off x="8504825" y="4653643"/>
            <a:ext cx="386081" cy="310243"/>
          </a:xfrm>
          <a:prstGeom prst="rect">
            <a:avLst/>
          </a:prstGeom>
          <a:noFill/>
        </p:spPr>
        <p:txBody>
          <a:bodyPr wrap="square" rtlCol="0">
            <a:spAutoFit/>
          </a:bodyPr>
          <a:lstStyle/>
          <a:p>
            <a:r>
              <a:rPr lang="en-US"/>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pic>
        <p:nvPicPr>
          <p:cNvPr id="8" name="Picture 7">
            <a:extLst>
              <a:ext uri="{FF2B5EF4-FFF2-40B4-BE49-F238E27FC236}">
                <a16:creationId xmlns:a16="http://schemas.microsoft.com/office/drawing/2014/main" id="{88271FEC-62CF-2C7D-EA89-79F7364D7CC2}"/>
              </a:ext>
            </a:extLst>
          </p:cNvPr>
          <p:cNvPicPr>
            <a:picLocks noChangeAspect="1"/>
          </p:cNvPicPr>
          <p:nvPr/>
        </p:nvPicPr>
        <p:blipFill>
          <a:blip r:embed="rId3"/>
          <a:stretch>
            <a:fillRect/>
          </a:stretch>
        </p:blipFill>
        <p:spPr>
          <a:xfrm>
            <a:off x="4926888" y="989331"/>
            <a:ext cx="3705407" cy="4053779"/>
          </a:xfrm>
          <a:prstGeom prst="rect">
            <a:avLst/>
          </a:prstGeom>
        </p:spPr>
      </p:pic>
      <p:sp>
        <p:nvSpPr>
          <p:cNvPr id="776" name="Google Shape;776;p30"/>
          <p:cNvSpPr txBox="1">
            <a:spLocks noGrp="1"/>
          </p:cNvSpPr>
          <p:nvPr>
            <p:ph type="title"/>
          </p:nvPr>
        </p:nvSpPr>
        <p:spPr>
          <a:xfrm>
            <a:off x="1217683" y="185379"/>
            <a:ext cx="4559700" cy="130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Lý do chọn đề tài</a:t>
            </a:r>
            <a:endParaRPr sz="3200"/>
          </a:p>
        </p:txBody>
      </p:sp>
      <p:sp>
        <p:nvSpPr>
          <p:cNvPr id="2" name="TextBox 1">
            <a:extLst>
              <a:ext uri="{FF2B5EF4-FFF2-40B4-BE49-F238E27FC236}">
                <a16:creationId xmlns:a16="http://schemas.microsoft.com/office/drawing/2014/main" id="{DB3F0742-B7BC-0F11-81F5-3FF7224D9327}"/>
              </a:ext>
            </a:extLst>
          </p:cNvPr>
          <p:cNvSpPr txBox="1"/>
          <p:nvPr/>
        </p:nvSpPr>
        <p:spPr>
          <a:xfrm>
            <a:off x="8504825" y="4653643"/>
            <a:ext cx="386081" cy="310243"/>
          </a:xfrm>
          <a:prstGeom prst="rect">
            <a:avLst/>
          </a:prstGeom>
          <a:noFill/>
        </p:spPr>
        <p:txBody>
          <a:bodyPr wrap="square" rtlCol="0">
            <a:spAutoFit/>
          </a:bodyPr>
          <a:lstStyle/>
          <a:p>
            <a:r>
              <a:rPr lang="en-US"/>
              <a:t>4</a:t>
            </a:r>
          </a:p>
        </p:txBody>
      </p:sp>
      <p:sp>
        <p:nvSpPr>
          <p:cNvPr id="6" name="Rectangle 3">
            <a:extLst>
              <a:ext uri="{FF2B5EF4-FFF2-40B4-BE49-F238E27FC236}">
                <a16:creationId xmlns:a16="http://schemas.microsoft.com/office/drawing/2014/main" id="{14C71D18-B834-5C8E-1E19-CF60FA911489}"/>
              </a:ext>
            </a:extLst>
          </p:cNvPr>
          <p:cNvSpPr>
            <a:spLocks noGrp="1" noChangeArrowheads="1"/>
          </p:cNvSpPr>
          <p:nvPr>
            <p:ph type="subTitle" idx="1"/>
          </p:nvPr>
        </p:nvSpPr>
        <p:spPr bwMode="auto">
          <a:xfrm>
            <a:off x="364067" y="912209"/>
            <a:ext cx="528584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Mục tiêu:</a:t>
            </a:r>
            <a:r>
              <a:rPr kumimoji="0" lang="en-US" altLang="en-US" sz="1800" b="0" i="0" u="none" strike="noStrike" cap="none" normalizeH="0" baseline="0">
                <a:ln>
                  <a:noFill/>
                </a:ln>
                <a:solidFill>
                  <a:schemeClr val="tx1"/>
                </a:solidFill>
                <a:effectLst/>
                <a:latin typeface="Arial" panose="020B0604020202020204" pitchFamily="34" charset="0"/>
              </a:rPr>
              <a:t> Xây dựng hệ thống trực quan hóa kết quả học tập của sinh viên.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Lợi ích cho sinh viên: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Tự đánh giá tình hình học tập.</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Điều chỉnh kế hoạch học tập hiệu quả.</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Lợi ích cho giảng viên: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Cải thiện phương pháp giảng dạy.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Hỗ trợ sinh viên gặp khó khăn.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Lợi ích cho nhà trường:</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Sử dụng dữ liệu để đưa ra quyết định.</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Nâng cao chất lượng giáo dục.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4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Mục tiêu </a:t>
            </a:r>
            <a:r>
              <a:rPr lang="en-US"/>
              <a:t>nghiên</a:t>
            </a:r>
            <a:r>
              <a:rPr lang="en"/>
              <a:t> cứu</a:t>
            </a:r>
            <a:endParaRPr/>
          </a:p>
        </p:txBody>
      </p:sp>
      <p:sp>
        <p:nvSpPr>
          <p:cNvPr id="1260" name="Google Shape;1260;p42"/>
          <p:cNvSpPr txBox="1">
            <a:spLocks noGrp="1"/>
          </p:cNvSpPr>
          <p:nvPr>
            <p:ph type="title" idx="4294967295"/>
          </p:nvPr>
        </p:nvSpPr>
        <p:spPr>
          <a:xfrm>
            <a:off x="1481975" y="1131630"/>
            <a:ext cx="6556500" cy="68895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800"/>
              <a:t>Phát triển một hệ thống trực quan hóa kết quả học tập của sinh viên công nghệ thông tin.</a:t>
            </a:r>
            <a:endParaRPr/>
          </a:p>
        </p:txBody>
      </p:sp>
      <p:sp>
        <p:nvSpPr>
          <p:cNvPr id="1261" name="Google Shape;1261;p42"/>
          <p:cNvSpPr/>
          <p:nvPr/>
        </p:nvSpPr>
        <p:spPr>
          <a:xfrm>
            <a:off x="1082975" y="1131630"/>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1</a:t>
            </a:r>
            <a:endParaRPr sz="3000">
              <a:solidFill>
                <a:schemeClr val="lt1"/>
              </a:solidFill>
              <a:latin typeface="Baloo 2 ExtraBold"/>
              <a:ea typeface="Baloo 2 ExtraBold"/>
              <a:cs typeface="Baloo 2 ExtraBold"/>
              <a:sym typeface="Baloo 2 ExtraBold"/>
            </a:endParaRPr>
          </a:p>
        </p:txBody>
      </p:sp>
      <p:sp>
        <p:nvSpPr>
          <p:cNvPr id="1262" name="Google Shape;1262;p42"/>
          <p:cNvSpPr txBox="1">
            <a:spLocks noGrp="1"/>
          </p:cNvSpPr>
          <p:nvPr>
            <p:ph type="title" idx="4294967295"/>
          </p:nvPr>
        </p:nvSpPr>
        <p:spPr>
          <a:xfrm>
            <a:off x="1481975" y="1985580"/>
            <a:ext cx="6556500" cy="6228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800"/>
              <a:t>Cung cấp giao diện thân thiện và dễ sử dụng cho sinh viên và giảng viên. </a:t>
            </a:r>
            <a:endParaRPr/>
          </a:p>
        </p:txBody>
      </p:sp>
      <p:sp>
        <p:nvSpPr>
          <p:cNvPr id="1263" name="Google Shape;1263;p42"/>
          <p:cNvSpPr/>
          <p:nvPr/>
        </p:nvSpPr>
        <p:spPr>
          <a:xfrm>
            <a:off x="1082975" y="1985580"/>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2</a:t>
            </a:r>
            <a:endParaRPr sz="3000">
              <a:solidFill>
                <a:schemeClr val="lt1"/>
              </a:solidFill>
              <a:latin typeface="Baloo 2 ExtraBold"/>
              <a:ea typeface="Baloo 2 ExtraBold"/>
              <a:cs typeface="Baloo 2 ExtraBold"/>
              <a:sym typeface="Baloo 2 ExtraBold"/>
            </a:endParaRPr>
          </a:p>
        </p:txBody>
      </p:sp>
      <p:sp>
        <p:nvSpPr>
          <p:cNvPr id="1264" name="Google Shape;1264;p42"/>
          <p:cNvSpPr txBox="1">
            <a:spLocks noGrp="1"/>
          </p:cNvSpPr>
          <p:nvPr>
            <p:ph type="title" idx="4294967295"/>
          </p:nvPr>
        </p:nvSpPr>
        <p:spPr>
          <a:xfrm>
            <a:off x="1481975" y="2839530"/>
            <a:ext cx="6556500" cy="6228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800"/>
              <a:t>Hỗ trợ giảng viên trong việc đánh giá và quản lý kết quả học tập của sinh viên.</a:t>
            </a:r>
            <a:endParaRPr/>
          </a:p>
        </p:txBody>
      </p:sp>
      <p:sp>
        <p:nvSpPr>
          <p:cNvPr id="1265" name="Google Shape;1265;p42"/>
          <p:cNvSpPr/>
          <p:nvPr/>
        </p:nvSpPr>
        <p:spPr>
          <a:xfrm>
            <a:off x="1082975" y="2839530"/>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3</a:t>
            </a:r>
            <a:endParaRPr sz="3000">
              <a:solidFill>
                <a:schemeClr val="lt1"/>
              </a:solidFill>
              <a:latin typeface="Baloo 2 ExtraBold"/>
              <a:ea typeface="Baloo 2 ExtraBold"/>
              <a:cs typeface="Baloo 2 ExtraBold"/>
              <a:sym typeface="Baloo 2 ExtraBold"/>
            </a:endParaRPr>
          </a:p>
        </p:txBody>
      </p:sp>
      <p:sp>
        <p:nvSpPr>
          <p:cNvPr id="2" name="Google Shape;1264;p42">
            <a:extLst>
              <a:ext uri="{FF2B5EF4-FFF2-40B4-BE49-F238E27FC236}">
                <a16:creationId xmlns:a16="http://schemas.microsoft.com/office/drawing/2014/main" id="{A957841D-F655-40BE-9A61-D801E7AC3E00}"/>
              </a:ext>
            </a:extLst>
          </p:cNvPr>
          <p:cNvSpPr txBox="1">
            <a:spLocks/>
          </p:cNvSpPr>
          <p:nvPr/>
        </p:nvSpPr>
        <p:spPr>
          <a:xfrm>
            <a:off x="1430271" y="3571594"/>
            <a:ext cx="6556500" cy="62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Baloo 2 ExtraBold"/>
              <a:buNone/>
              <a:defRPr sz="3200" b="0" i="0" u="none" strike="noStrike" cap="none">
                <a:solidFill>
                  <a:schemeClr val="dk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pPr>
              <a:lnSpc>
                <a:spcPct val="115000"/>
              </a:lnSpc>
            </a:pPr>
            <a:r>
              <a:rPr lang="en-US" sz="1800"/>
              <a:t>Nâng cao khả năng đánh giá và theo dõi tiến độ học tập của sinh viên.</a:t>
            </a:r>
            <a:endParaRPr lang="en-US" sz="4800"/>
          </a:p>
        </p:txBody>
      </p:sp>
      <p:sp>
        <p:nvSpPr>
          <p:cNvPr id="3" name="Google Shape;1265;p42">
            <a:extLst>
              <a:ext uri="{FF2B5EF4-FFF2-40B4-BE49-F238E27FC236}">
                <a16:creationId xmlns:a16="http://schemas.microsoft.com/office/drawing/2014/main" id="{E7A31ACF-6954-6CAD-1C79-678ACE79EB41}"/>
              </a:ext>
            </a:extLst>
          </p:cNvPr>
          <p:cNvSpPr/>
          <p:nvPr/>
        </p:nvSpPr>
        <p:spPr>
          <a:xfrm>
            <a:off x="1031271" y="3571594"/>
            <a:ext cx="457800" cy="457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3000">
                <a:solidFill>
                  <a:schemeClr val="lt1"/>
                </a:solidFill>
                <a:latin typeface="Baloo 2 ExtraBold"/>
                <a:ea typeface="Baloo 2 ExtraBold"/>
                <a:cs typeface="Baloo 2 ExtraBold"/>
                <a:sym typeface="Baloo 2 ExtraBold"/>
              </a:rPr>
              <a:t>4</a:t>
            </a:r>
            <a:endParaRPr sz="3000">
              <a:solidFill>
                <a:schemeClr val="lt1"/>
              </a:solidFill>
              <a:latin typeface="Baloo 2 ExtraBold"/>
              <a:ea typeface="Baloo 2 ExtraBold"/>
              <a:cs typeface="Baloo 2 ExtraBold"/>
              <a:sym typeface="Baloo 2 ExtraBold"/>
            </a:endParaRPr>
          </a:p>
        </p:txBody>
      </p:sp>
      <p:sp>
        <p:nvSpPr>
          <p:cNvPr id="4" name="TextBox 3">
            <a:extLst>
              <a:ext uri="{FF2B5EF4-FFF2-40B4-BE49-F238E27FC236}">
                <a16:creationId xmlns:a16="http://schemas.microsoft.com/office/drawing/2014/main" id="{3AA571F3-7275-093C-A7AD-8762A6D3DFDB}"/>
              </a:ext>
            </a:extLst>
          </p:cNvPr>
          <p:cNvSpPr txBox="1"/>
          <p:nvPr/>
        </p:nvSpPr>
        <p:spPr>
          <a:xfrm>
            <a:off x="8504825" y="4653643"/>
            <a:ext cx="386081" cy="310243"/>
          </a:xfrm>
          <a:prstGeom prst="rect">
            <a:avLst/>
          </a:prstGeom>
          <a:noFill/>
        </p:spPr>
        <p:txBody>
          <a:bodyPr wrap="square" rtlCol="0">
            <a:spAutoFit/>
          </a:bodyPr>
          <a:lstStyle/>
          <a:p>
            <a:r>
              <a:rPr lang="en-US"/>
              <a:t>5</a:t>
            </a:r>
          </a:p>
        </p:txBody>
      </p:sp>
    </p:spTree>
    <p:extLst>
      <p:ext uri="{BB962C8B-B14F-4D97-AF65-F5344CB8AC3E}">
        <p14:creationId xmlns:p14="http://schemas.microsoft.com/office/powerpoint/2010/main" val="1712832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grpSp>
        <p:nvGrpSpPr>
          <p:cNvPr id="920" name="Google Shape;920;p35"/>
          <p:cNvGrpSpPr/>
          <p:nvPr/>
        </p:nvGrpSpPr>
        <p:grpSpPr>
          <a:xfrm>
            <a:off x="4817053" y="290718"/>
            <a:ext cx="3897567" cy="4009205"/>
            <a:chOff x="4817053" y="290718"/>
            <a:chExt cx="3897567" cy="4009205"/>
          </a:xfrm>
        </p:grpSpPr>
        <p:sp>
          <p:nvSpPr>
            <p:cNvPr id="921" name="Google Shape;921;p35"/>
            <p:cNvSpPr/>
            <p:nvPr/>
          </p:nvSpPr>
          <p:spPr>
            <a:xfrm>
              <a:off x="4817053" y="116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2" name="Google Shape;922;p35"/>
            <p:cNvGrpSpPr/>
            <p:nvPr/>
          </p:nvGrpSpPr>
          <p:grpSpPr>
            <a:xfrm>
              <a:off x="5332847" y="967113"/>
              <a:ext cx="2659418" cy="1718626"/>
              <a:chOff x="4838012" y="1361547"/>
              <a:chExt cx="951900" cy="615157"/>
            </a:xfrm>
          </p:grpSpPr>
          <p:sp>
            <p:nvSpPr>
              <p:cNvPr id="923" name="Google Shape;923;p35"/>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35"/>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35"/>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5"/>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5"/>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5"/>
              <p:cNvSpPr/>
              <p:nvPr/>
            </p:nvSpPr>
            <p:spPr>
              <a:xfrm>
                <a:off x="4902109" y="1478261"/>
                <a:ext cx="348300" cy="348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5"/>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5"/>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5"/>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5"/>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5"/>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5"/>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5"/>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5"/>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5"/>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35"/>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35"/>
              <p:cNvSpPr/>
              <p:nvPr/>
            </p:nvSpPr>
            <p:spPr>
              <a:xfrm>
                <a:off x="5175718" y="1867628"/>
                <a:ext cx="576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35"/>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35"/>
              <p:cNvSpPr/>
              <p:nvPr/>
            </p:nvSpPr>
            <p:spPr>
              <a:xfrm>
                <a:off x="5461764" y="1867628"/>
                <a:ext cx="564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2" name="Google Shape;942;p35"/>
            <p:cNvGrpSpPr/>
            <p:nvPr/>
          </p:nvGrpSpPr>
          <p:grpSpPr>
            <a:xfrm flipH="1">
              <a:off x="7510651" y="1762507"/>
              <a:ext cx="1203970" cy="2537416"/>
              <a:chOff x="3168951" y="1861557"/>
              <a:chExt cx="1203970" cy="2537416"/>
            </a:xfrm>
          </p:grpSpPr>
          <p:grpSp>
            <p:nvGrpSpPr>
              <p:cNvPr id="943" name="Google Shape;943;p35"/>
              <p:cNvGrpSpPr/>
              <p:nvPr/>
            </p:nvGrpSpPr>
            <p:grpSpPr>
              <a:xfrm>
                <a:off x="3168951" y="1861557"/>
                <a:ext cx="1203970" cy="2537416"/>
                <a:chOff x="3196688" y="1859757"/>
                <a:chExt cx="1203970" cy="2537416"/>
              </a:xfrm>
            </p:grpSpPr>
            <p:sp>
              <p:nvSpPr>
                <p:cNvPr id="944" name="Google Shape;944;p35"/>
                <p:cNvSpPr/>
                <p:nvPr/>
              </p:nvSpPr>
              <p:spPr>
                <a:xfrm>
                  <a:off x="4019743" y="2373432"/>
                  <a:ext cx="380915" cy="348197"/>
                </a:xfrm>
                <a:custGeom>
                  <a:avLst/>
                  <a:gdLst/>
                  <a:ahLst/>
                  <a:cxnLst/>
                  <a:rect l="l" t="t" r="r" b="b"/>
                  <a:pathLst>
                    <a:path w="380915" h="348197" extrusionOk="0">
                      <a:moveTo>
                        <a:pt x="71723" y="348198"/>
                      </a:moveTo>
                      <a:cubicBezTo>
                        <a:pt x="124492" y="302383"/>
                        <a:pt x="235267" y="221515"/>
                        <a:pt x="235267" y="221515"/>
                      </a:cubicBezTo>
                      <a:cubicBezTo>
                        <a:pt x="235267" y="221515"/>
                        <a:pt x="385477" y="81307"/>
                        <a:pt x="380809" y="71687"/>
                      </a:cubicBezTo>
                      <a:cubicBezTo>
                        <a:pt x="376142" y="62067"/>
                        <a:pt x="318135" y="96452"/>
                        <a:pt x="318135" y="96452"/>
                      </a:cubicBezTo>
                      <a:cubicBezTo>
                        <a:pt x="321755" y="86451"/>
                        <a:pt x="373475" y="45779"/>
                        <a:pt x="370427" y="39969"/>
                      </a:cubicBezTo>
                      <a:cubicBezTo>
                        <a:pt x="367379" y="34254"/>
                        <a:pt x="301276" y="82545"/>
                        <a:pt x="297656" y="79974"/>
                      </a:cubicBezTo>
                      <a:cubicBezTo>
                        <a:pt x="294132" y="77402"/>
                        <a:pt x="363188" y="27586"/>
                        <a:pt x="357759" y="20157"/>
                      </a:cubicBezTo>
                      <a:cubicBezTo>
                        <a:pt x="352330" y="12727"/>
                        <a:pt x="283369" y="62543"/>
                        <a:pt x="278987" y="61114"/>
                      </a:cubicBezTo>
                      <a:cubicBezTo>
                        <a:pt x="274606" y="59781"/>
                        <a:pt x="342995" y="5869"/>
                        <a:pt x="332708" y="250"/>
                      </a:cubicBezTo>
                      <a:cubicBezTo>
                        <a:pt x="322421" y="-5370"/>
                        <a:pt x="229838" y="85784"/>
                        <a:pt x="220408" y="85213"/>
                      </a:cubicBezTo>
                      <a:cubicBezTo>
                        <a:pt x="210979" y="84641"/>
                        <a:pt x="237172" y="34540"/>
                        <a:pt x="232886" y="14347"/>
                      </a:cubicBezTo>
                      <a:cubicBezTo>
                        <a:pt x="228600" y="-5846"/>
                        <a:pt x="168783" y="107120"/>
                        <a:pt x="168783" y="107120"/>
                      </a:cubicBezTo>
                      <a:cubicBezTo>
                        <a:pt x="151638" y="126456"/>
                        <a:pt x="0" y="234184"/>
                        <a:pt x="0" y="234184"/>
                      </a:cubicBezTo>
                      <a:lnTo>
                        <a:pt x="71723" y="348198"/>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5"/>
                <p:cNvSpPr/>
                <p:nvPr/>
              </p:nvSpPr>
              <p:spPr>
                <a:xfrm>
                  <a:off x="4229198" y="2451120"/>
                  <a:ext cx="20478" cy="55911"/>
                </a:xfrm>
                <a:custGeom>
                  <a:avLst/>
                  <a:gdLst/>
                  <a:ahLst/>
                  <a:cxnLst/>
                  <a:rect l="l" t="t" r="r" b="b"/>
                  <a:pathLst>
                    <a:path w="20478" h="55911" extrusionOk="0">
                      <a:moveTo>
                        <a:pt x="20479" y="2572"/>
                      </a:moveTo>
                      <a:lnTo>
                        <a:pt x="0" y="55912"/>
                      </a:lnTo>
                      <a:cubicBezTo>
                        <a:pt x="0" y="55912"/>
                        <a:pt x="5905" y="3620"/>
                        <a:pt x="2191" y="0"/>
                      </a:cubicBezTo>
                      <a:lnTo>
                        <a:pt x="20479" y="2572"/>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35"/>
                <p:cNvSpPr/>
                <p:nvPr/>
              </p:nvSpPr>
              <p:spPr>
                <a:xfrm>
                  <a:off x="3602037" y="2283261"/>
                  <a:ext cx="655354" cy="571433"/>
                </a:xfrm>
                <a:custGeom>
                  <a:avLst/>
                  <a:gdLst/>
                  <a:ahLst/>
                  <a:cxnLst/>
                  <a:rect l="l" t="t" r="r" b="b"/>
                  <a:pathLst>
                    <a:path w="655354" h="571433" extrusionOk="0">
                      <a:moveTo>
                        <a:pt x="383321" y="277492"/>
                      </a:moveTo>
                      <a:cubicBezTo>
                        <a:pt x="383321" y="277492"/>
                        <a:pt x="142434" y="-113414"/>
                        <a:pt x="10417" y="32700"/>
                      </a:cubicBezTo>
                      <a:cubicBezTo>
                        <a:pt x="-63402" y="114329"/>
                        <a:pt x="276927" y="536763"/>
                        <a:pt x="345412" y="571434"/>
                      </a:cubicBezTo>
                      <a:lnTo>
                        <a:pt x="655355" y="349501"/>
                      </a:lnTo>
                      <a:lnTo>
                        <a:pt x="558390" y="183576"/>
                      </a:lnTo>
                      <a:lnTo>
                        <a:pt x="383321" y="2774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35"/>
                <p:cNvSpPr/>
                <p:nvPr/>
              </p:nvSpPr>
              <p:spPr>
                <a:xfrm>
                  <a:off x="3602034" y="2289855"/>
                  <a:ext cx="581157" cy="564744"/>
                </a:xfrm>
                <a:custGeom>
                  <a:avLst/>
                  <a:gdLst/>
                  <a:ahLst/>
                  <a:cxnLst/>
                  <a:rect l="l" t="t" r="r" b="b"/>
                  <a:pathLst>
                    <a:path w="581157" h="564744" extrusionOk="0">
                      <a:moveTo>
                        <a:pt x="10420" y="26105"/>
                      </a:moveTo>
                      <a:cubicBezTo>
                        <a:pt x="46710" y="-14090"/>
                        <a:pt x="88620" y="-1231"/>
                        <a:pt x="134149" y="20486"/>
                      </a:cubicBezTo>
                      <a:cubicBezTo>
                        <a:pt x="173773" y="70111"/>
                        <a:pt x="219779" y="104115"/>
                        <a:pt x="256164" y="156503"/>
                      </a:cubicBezTo>
                      <a:cubicBezTo>
                        <a:pt x="294169" y="211271"/>
                        <a:pt x="328555" y="268421"/>
                        <a:pt x="365321" y="323952"/>
                      </a:cubicBezTo>
                      <a:cubicBezTo>
                        <a:pt x="374751" y="338144"/>
                        <a:pt x="384562" y="351956"/>
                        <a:pt x="394753" y="365576"/>
                      </a:cubicBezTo>
                      <a:cubicBezTo>
                        <a:pt x="401897" y="375006"/>
                        <a:pt x="407136" y="385674"/>
                        <a:pt x="418852" y="390151"/>
                      </a:cubicBezTo>
                      <a:cubicBezTo>
                        <a:pt x="438187" y="397485"/>
                        <a:pt x="448188" y="388913"/>
                        <a:pt x="465334" y="380245"/>
                      </a:cubicBezTo>
                      <a:cubicBezTo>
                        <a:pt x="488098" y="368815"/>
                        <a:pt x="521341" y="352718"/>
                        <a:pt x="542581" y="338811"/>
                      </a:cubicBezTo>
                      <a:cubicBezTo>
                        <a:pt x="556774" y="329477"/>
                        <a:pt x="562012" y="322714"/>
                        <a:pt x="562012" y="322714"/>
                      </a:cubicBezTo>
                      <a:cubicBezTo>
                        <a:pt x="562012" y="322714"/>
                        <a:pt x="575633" y="348050"/>
                        <a:pt x="581158" y="360147"/>
                      </a:cubicBezTo>
                      <a:lnTo>
                        <a:pt x="345509" y="564744"/>
                      </a:lnTo>
                      <a:cubicBezTo>
                        <a:pt x="276834" y="530073"/>
                        <a:pt x="-63399" y="107735"/>
                        <a:pt x="10420" y="261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35"/>
                <p:cNvSpPr/>
                <p:nvPr/>
              </p:nvSpPr>
              <p:spPr>
                <a:xfrm>
                  <a:off x="3677224" y="4259632"/>
                  <a:ext cx="126301" cy="110108"/>
                </a:xfrm>
                <a:custGeom>
                  <a:avLst/>
                  <a:gdLst/>
                  <a:ahLst/>
                  <a:cxnLst/>
                  <a:rect l="l" t="t" r="r" b="b"/>
                  <a:pathLst>
                    <a:path w="126301" h="110108" extrusionOk="0">
                      <a:moveTo>
                        <a:pt x="114300" y="31813"/>
                      </a:moveTo>
                      <a:lnTo>
                        <a:pt x="98203" y="0"/>
                      </a:lnTo>
                      <a:lnTo>
                        <a:pt x="2191" y="3429"/>
                      </a:lnTo>
                      <a:lnTo>
                        <a:pt x="0" y="31813"/>
                      </a:lnTo>
                      <a:lnTo>
                        <a:pt x="45149" y="110109"/>
                      </a:lnTo>
                      <a:lnTo>
                        <a:pt x="126301" y="47435"/>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35"/>
                <p:cNvSpPr/>
                <p:nvPr/>
              </p:nvSpPr>
              <p:spPr>
                <a:xfrm>
                  <a:off x="3662175" y="4290397"/>
                  <a:ext cx="291750" cy="106776"/>
                </a:xfrm>
                <a:custGeom>
                  <a:avLst/>
                  <a:gdLst/>
                  <a:ahLst/>
                  <a:cxnLst/>
                  <a:rect l="l" t="t" r="r" b="b"/>
                  <a:pathLst>
                    <a:path w="291750"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750" y="106776"/>
                      </a:lnTo>
                      <a:cubicBezTo>
                        <a:pt x="289084" y="106776"/>
                        <a:pt x="291751" y="103252"/>
                        <a:pt x="291751" y="98966"/>
                      </a:cubicBezTo>
                      <a:lnTo>
                        <a:pt x="291751" y="77249"/>
                      </a:lnTo>
                      <a:cubicBezTo>
                        <a:pt x="291751" y="73915"/>
                        <a:pt x="290131" y="70867"/>
                        <a:pt x="287655"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35"/>
                <p:cNvSpPr/>
                <p:nvPr/>
              </p:nvSpPr>
              <p:spPr>
                <a:xfrm rot="-1801764">
                  <a:off x="3763940" y="4307141"/>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35"/>
                <p:cNvSpPr/>
                <p:nvPr/>
              </p:nvSpPr>
              <p:spPr>
                <a:xfrm rot="-1801764">
                  <a:off x="3784050" y="4317400"/>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35"/>
                <p:cNvSpPr/>
                <p:nvPr/>
              </p:nvSpPr>
              <p:spPr>
                <a:xfrm>
                  <a:off x="3211833" y="4246392"/>
                  <a:ext cx="126301" cy="123348"/>
                </a:xfrm>
                <a:custGeom>
                  <a:avLst/>
                  <a:gdLst/>
                  <a:ahLst/>
                  <a:cxnLst/>
                  <a:rect l="l" t="t" r="r" b="b"/>
                  <a:pathLst>
                    <a:path w="126301" h="123348" extrusionOk="0">
                      <a:moveTo>
                        <a:pt x="114205" y="45053"/>
                      </a:moveTo>
                      <a:lnTo>
                        <a:pt x="98108" y="13240"/>
                      </a:lnTo>
                      <a:lnTo>
                        <a:pt x="10001" y="0"/>
                      </a:lnTo>
                      <a:lnTo>
                        <a:pt x="0" y="45053"/>
                      </a:lnTo>
                      <a:lnTo>
                        <a:pt x="45053" y="123349"/>
                      </a:lnTo>
                      <a:lnTo>
                        <a:pt x="126301" y="60674"/>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35"/>
                <p:cNvSpPr/>
                <p:nvPr/>
              </p:nvSpPr>
              <p:spPr>
                <a:xfrm>
                  <a:off x="3196688" y="4290397"/>
                  <a:ext cx="291655" cy="106776"/>
                </a:xfrm>
                <a:custGeom>
                  <a:avLst/>
                  <a:gdLst/>
                  <a:ahLst/>
                  <a:cxnLst/>
                  <a:rect l="l" t="t" r="r" b="b"/>
                  <a:pathLst>
                    <a:path w="291655"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655" y="106776"/>
                      </a:lnTo>
                      <a:cubicBezTo>
                        <a:pt x="288988" y="106776"/>
                        <a:pt x="291655" y="103252"/>
                        <a:pt x="291655" y="98966"/>
                      </a:cubicBezTo>
                      <a:lnTo>
                        <a:pt x="291655" y="77249"/>
                      </a:lnTo>
                      <a:cubicBezTo>
                        <a:pt x="291655" y="73915"/>
                        <a:pt x="290036" y="70867"/>
                        <a:pt x="287560"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35"/>
                <p:cNvSpPr/>
                <p:nvPr/>
              </p:nvSpPr>
              <p:spPr>
                <a:xfrm rot="-1801764">
                  <a:off x="3304896" y="430916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35"/>
                <p:cNvSpPr/>
                <p:nvPr/>
              </p:nvSpPr>
              <p:spPr>
                <a:xfrm rot="-1801764">
                  <a:off x="3325007" y="431941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35"/>
                <p:cNvSpPr/>
                <p:nvPr/>
              </p:nvSpPr>
              <p:spPr>
                <a:xfrm>
                  <a:off x="3384902" y="3040527"/>
                  <a:ext cx="429336" cy="1226343"/>
                </a:xfrm>
                <a:custGeom>
                  <a:avLst/>
                  <a:gdLst/>
                  <a:ahLst/>
                  <a:cxnLst/>
                  <a:rect l="l" t="t" r="r" b="b"/>
                  <a:pathLst>
                    <a:path w="429336" h="1226343" extrusionOk="0">
                      <a:moveTo>
                        <a:pt x="388811" y="0"/>
                      </a:moveTo>
                      <a:cubicBezTo>
                        <a:pt x="388811" y="0"/>
                        <a:pt x="425577" y="439483"/>
                        <a:pt x="429006" y="560927"/>
                      </a:cubicBezTo>
                      <a:cubicBezTo>
                        <a:pt x="432435" y="682371"/>
                        <a:pt x="408051" y="1223677"/>
                        <a:pt x="408051" y="1223677"/>
                      </a:cubicBezTo>
                      <a:lnTo>
                        <a:pt x="255175" y="1226344"/>
                      </a:lnTo>
                      <a:cubicBezTo>
                        <a:pt x="255175" y="1226344"/>
                        <a:pt x="148400" y="318230"/>
                        <a:pt x="0" y="25337"/>
                      </a:cubicBezTo>
                      <a:lnTo>
                        <a:pt x="38881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35"/>
                <p:cNvSpPr/>
                <p:nvPr/>
              </p:nvSpPr>
              <p:spPr>
                <a:xfrm>
                  <a:off x="3586355" y="3063292"/>
                  <a:ext cx="124015" cy="1199768"/>
                </a:xfrm>
                <a:custGeom>
                  <a:avLst/>
                  <a:gdLst/>
                  <a:ahLst/>
                  <a:cxnLst/>
                  <a:rect l="l" t="t" r="r" b="b"/>
                  <a:pathLst>
                    <a:path w="124015" h="1199768" extrusionOk="0">
                      <a:moveTo>
                        <a:pt x="119920" y="1199769"/>
                      </a:moveTo>
                      <a:cubicBezTo>
                        <a:pt x="119729" y="1194435"/>
                        <a:pt x="104489" y="663130"/>
                        <a:pt x="104489" y="586073"/>
                      </a:cubicBezTo>
                      <a:cubicBezTo>
                        <a:pt x="104489" y="509206"/>
                        <a:pt x="1048" y="5905"/>
                        <a:pt x="0" y="857"/>
                      </a:cubicBezTo>
                      <a:lnTo>
                        <a:pt x="4001" y="0"/>
                      </a:lnTo>
                      <a:cubicBezTo>
                        <a:pt x="5048" y="5048"/>
                        <a:pt x="108585" y="508826"/>
                        <a:pt x="108585" y="586073"/>
                      </a:cubicBezTo>
                      <a:cubicBezTo>
                        <a:pt x="108585" y="663130"/>
                        <a:pt x="123825" y="1194340"/>
                        <a:pt x="124016" y="1199674"/>
                      </a:cubicBezTo>
                      <a:lnTo>
                        <a:pt x="119920" y="11997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35"/>
                <p:cNvSpPr/>
                <p:nvPr/>
              </p:nvSpPr>
              <p:spPr>
                <a:xfrm>
                  <a:off x="3632361" y="4205721"/>
                  <a:ext cx="161925" cy="4095"/>
                </a:xfrm>
                <a:custGeom>
                  <a:avLst/>
                  <a:gdLst/>
                  <a:ahLst/>
                  <a:cxnLst/>
                  <a:rect l="l" t="t" r="r" b="b"/>
                  <a:pathLst>
                    <a:path w="161925" h="4095" extrusionOk="0">
                      <a:moveTo>
                        <a:pt x="0" y="0"/>
                      </a:moveTo>
                      <a:lnTo>
                        <a:pt x="161925" y="0"/>
                      </a:lnTo>
                      <a:lnTo>
                        <a:pt x="161925"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35"/>
                <p:cNvSpPr/>
                <p:nvPr/>
              </p:nvSpPr>
              <p:spPr>
                <a:xfrm>
                  <a:off x="3207261" y="3040527"/>
                  <a:ext cx="566737" cy="1236059"/>
                </a:xfrm>
                <a:custGeom>
                  <a:avLst/>
                  <a:gdLst/>
                  <a:ahLst/>
                  <a:cxnLst/>
                  <a:rect l="l" t="t" r="r" b="b"/>
                  <a:pathLst>
                    <a:path w="566737" h="1236059" extrusionOk="0">
                      <a:moveTo>
                        <a:pt x="566738" y="0"/>
                      </a:moveTo>
                      <a:cubicBezTo>
                        <a:pt x="566738" y="0"/>
                        <a:pt x="481775" y="366331"/>
                        <a:pt x="395478" y="625507"/>
                      </a:cubicBezTo>
                      <a:cubicBezTo>
                        <a:pt x="325755" y="834962"/>
                        <a:pt x="171355" y="1236059"/>
                        <a:pt x="171355" y="1236059"/>
                      </a:cubicBezTo>
                      <a:lnTo>
                        <a:pt x="0" y="1231773"/>
                      </a:lnTo>
                      <a:lnTo>
                        <a:pt x="148876" y="631698"/>
                      </a:lnTo>
                      <a:cubicBezTo>
                        <a:pt x="156781" y="600456"/>
                        <a:pt x="161830" y="568452"/>
                        <a:pt x="163830" y="536257"/>
                      </a:cubicBezTo>
                      <a:cubicBezTo>
                        <a:pt x="171450" y="414528"/>
                        <a:pt x="146494" y="168592"/>
                        <a:pt x="136017" y="11049"/>
                      </a:cubicBezTo>
                      <a:lnTo>
                        <a:pt x="566738"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0" name="Google Shape;960;p35"/>
                <p:cNvGrpSpPr/>
                <p:nvPr/>
              </p:nvGrpSpPr>
              <p:grpSpPr>
                <a:xfrm>
                  <a:off x="3224406" y="3042051"/>
                  <a:ext cx="397573" cy="1229773"/>
                  <a:chOff x="6448806" y="4285201"/>
                  <a:chExt cx="397573" cy="1229773"/>
                </a:xfrm>
              </p:grpSpPr>
              <p:sp>
                <p:nvSpPr>
                  <p:cNvPr id="961" name="Google Shape;961;p35"/>
                  <p:cNvSpPr/>
                  <p:nvPr/>
                </p:nvSpPr>
                <p:spPr>
                  <a:xfrm>
                    <a:off x="6490811" y="4290250"/>
                    <a:ext cx="231076" cy="1224724"/>
                  </a:xfrm>
                  <a:custGeom>
                    <a:avLst/>
                    <a:gdLst/>
                    <a:ahLst/>
                    <a:cxnLst/>
                    <a:rect l="l" t="t" r="r" b="b"/>
                    <a:pathLst>
                      <a:path w="231076" h="1224724" extrusionOk="0">
                        <a:moveTo>
                          <a:pt x="3905" y="1224724"/>
                        </a:moveTo>
                        <a:lnTo>
                          <a:pt x="0" y="1223581"/>
                        </a:lnTo>
                        <a:cubicBezTo>
                          <a:pt x="1715" y="1217581"/>
                          <a:pt x="176403" y="621221"/>
                          <a:pt x="212122" y="548068"/>
                        </a:cubicBezTo>
                        <a:cubicBezTo>
                          <a:pt x="247555" y="475583"/>
                          <a:pt x="208312" y="5143"/>
                          <a:pt x="207836" y="381"/>
                        </a:cubicBezTo>
                        <a:lnTo>
                          <a:pt x="211836" y="0"/>
                        </a:lnTo>
                        <a:cubicBezTo>
                          <a:pt x="213455" y="19431"/>
                          <a:pt x="251650" y="476250"/>
                          <a:pt x="215741" y="549783"/>
                        </a:cubicBezTo>
                        <a:cubicBezTo>
                          <a:pt x="180213" y="622744"/>
                          <a:pt x="5715" y="1218724"/>
                          <a:pt x="3905" y="12247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35"/>
                  <p:cNvSpPr/>
                  <p:nvPr/>
                </p:nvSpPr>
                <p:spPr>
                  <a:xfrm>
                    <a:off x="6448806" y="5459158"/>
                    <a:ext cx="171926" cy="4095"/>
                  </a:xfrm>
                  <a:custGeom>
                    <a:avLst/>
                    <a:gdLst/>
                    <a:ahLst/>
                    <a:cxnLst/>
                    <a:rect l="l" t="t" r="r" b="b"/>
                    <a:pathLst>
                      <a:path w="171926" h="4095" extrusionOk="0">
                        <a:moveTo>
                          <a:pt x="0" y="0"/>
                        </a:moveTo>
                        <a:lnTo>
                          <a:pt x="171926" y="0"/>
                        </a:lnTo>
                        <a:lnTo>
                          <a:pt x="171926"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35"/>
                  <p:cNvSpPr/>
                  <p:nvPr/>
                </p:nvSpPr>
                <p:spPr>
                  <a:xfrm>
                    <a:off x="6715125" y="4285201"/>
                    <a:ext cx="131254" cy="170306"/>
                  </a:xfrm>
                  <a:custGeom>
                    <a:avLst/>
                    <a:gdLst/>
                    <a:ahLst/>
                    <a:cxnLst/>
                    <a:rect l="l" t="t" r="r" b="b"/>
                    <a:pathLst>
                      <a:path w="131254" h="170306" extrusionOk="0">
                        <a:moveTo>
                          <a:pt x="3238" y="170307"/>
                        </a:moveTo>
                        <a:lnTo>
                          <a:pt x="0" y="167830"/>
                        </a:lnTo>
                        <a:lnTo>
                          <a:pt x="128016" y="0"/>
                        </a:lnTo>
                        <a:lnTo>
                          <a:pt x="131254" y="24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4" name="Google Shape;964;p35"/>
                <p:cNvSpPr/>
                <p:nvPr/>
              </p:nvSpPr>
              <p:spPr>
                <a:xfrm>
                  <a:off x="3256436" y="2224425"/>
                  <a:ext cx="581474" cy="888396"/>
                </a:xfrm>
                <a:custGeom>
                  <a:avLst/>
                  <a:gdLst/>
                  <a:ahLst/>
                  <a:cxnLst/>
                  <a:rect l="l" t="t" r="r" b="b"/>
                  <a:pathLst>
                    <a:path w="581474" h="888396" extrusionOk="0">
                      <a:moveTo>
                        <a:pt x="259" y="237649"/>
                      </a:moveTo>
                      <a:cubicBezTo>
                        <a:pt x="4355" y="134207"/>
                        <a:pt x="169613" y="41053"/>
                        <a:pt x="169613" y="41053"/>
                      </a:cubicBezTo>
                      <a:lnTo>
                        <a:pt x="227811" y="0"/>
                      </a:lnTo>
                      <a:lnTo>
                        <a:pt x="227335" y="3238"/>
                      </a:lnTo>
                      <a:lnTo>
                        <a:pt x="352493" y="82487"/>
                      </a:lnTo>
                      <a:lnTo>
                        <a:pt x="362399" y="61150"/>
                      </a:lnTo>
                      <a:lnTo>
                        <a:pt x="360685" y="43434"/>
                      </a:lnTo>
                      <a:lnTo>
                        <a:pt x="391927" y="54007"/>
                      </a:lnTo>
                      <a:cubicBezTo>
                        <a:pt x="405262" y="55626"/>
                        <a:pt x="466889" y="123349"/>
                        <a:pt x="486986" y="154686"/>
                      </a:cubicBezTo>
                      <a:cubicBezTo>
                        <a:pt x="508703" y="188595"/>
                        <a:pt x="521181" y="227838"/>
                        <a:pt x="523181" y="268319"/>
                      </a:cubicBezTo>
                      <a:lnTo>
                        <a:pt x="581475" y="853345"/>
                      </a:lnTo>
                      <a:lnTo>
                        <a:pt x="104367" y="888397"/>
                      </a:lnTo>
                      <a:cubicBezTo>
                        <a:pt x="104272" y="888397"/>
                        <a:pt x="-6028" y="396907"/>
                        <a:pt x="259" y="237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35"/>
                <p:cNvSpPr/>
                <p:nvPr/>
              </p:nvSpPr>
              <p:spPr>
                <a:xfrm>
                  <a:off x="3316036" y="3028526"/>
                  <a:ext cx="517207" cy="39147"/>
                </a:xfrm>
                <a:custGeom>
                  <a:avLst/>
                  <a:gdLst/>
                  <a:ahLst/>
                  <a:cxnLst/>
                  <a:rect l="l" t="t" r="r" b="b"/>
                  <a:pathLst>
                    <a:path w="517207" h="39147" extrusionOk="0">
                      <a:moveTo>
                        <a:pt x="95" y="39148"/>
                      </a:moveTo>
                      <a:lnTo>
                        <a:pt x="0" y="37433"/>
                      </a:lnTo>
                      <a:lnTo>
                        <a:pt x="517017" y="0"/>
                      </a:lnTo>
                      <a:lnTo>
                        <a:pt x="517207" y="171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35"/>
                <p:cNvSpPr/>
                <p:nvPr/>
              </p:nvSpPr>
              <p:spPr>
                <a:xfrm>
                  <a:off x="3243480" y="2269764"/>
                  <a:ext cx="430791" cy="1036129"/>
                </a:xfrm>
                <a:custGeom>
                  <a:avLst/>
                  <a:gdLst/>
                  <a:ahLst/>
                  <a:cxnLst/>
                  <a:rect l="l" t="t" r="r" b="b"/>
                  <a:pathLst>
                    <a:path w="430791" h="1036129" extrusionOk="0">
                      <a:moveTo>
                        <a:pt x="159996" y="0"/>
                      </a:moveTo>
                      <a:cubicBezTo>
                        <a:pt x="159996" y="0"/>
                        <a:pt x="276201" y="75629"/>
                        <a:pt x="343257" y="305753"/>
                      </a:cubicBezTo>
                      <a:cubicBezTo>
                        <a:pt x="402979" y="510540"/>
                        <a:pt x="430792" y="1003363"/>
                        <a:pt x="430792" y="1003363"/>
                      </a:cubicBezTo>
                      <a:lnTo>
                        <a:pt x="33028" y="1036130"/>
                      </a:lnTo>
                      <a:cubicBezTo>
                        <a:pt x="33028" y="1036130"/>
                        <a:pt x="56554" y="688753"/>
                        <a:pt x="63794" y="639985"/>
                      </a:cubicBezTo>
                      <a:cubicBezTo>
                        <a:pt x="70937" y="591217"/>
                        <a:pt x="-111181" y="115919"/>
                        <a:pt x="109799" y="34766"/>
                      </a:cubicBezTo>
                      <a:lnTo>
                        <a:pt x="159996"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7" name="Google Shape;967;p35"/>
                <p:cNvGrpSpPr/>
                <p:nvPr/>
              </p:nvGrpSpPr>
              <p:grpSpPr>
                <a:xfrm>
                  <a:off x="3613121" y="2256906"/>
                  <a:ext cx="264222" cy="1022984"/>
                  <a:chOff x="6837521" y="3500056"/>
                  <a:chExt cx="264222" cy="1022984"/>
                </a:xfrm>
              </p:grpSpPr>
              <p:sp>
                <p:nvSpPr>
                  <p:cNvPr id="968" name="Google Shape;968;p35"/>
                  <p:cNvSpPr/>
                  <p:nvPr/>
                </p:nvSpPr>
                <p:spPr>
                  <a:xfrm>
                    <a:off x="6856380" y="3519106"/>
                    <a:ext cx="245363" cy="1003934"/>
                  </a:xfrm>
                  <a:custGeom>
                    <a:avLst/>
                    <a:gdLst/>
                    <a:ahLst/>
                    <a:cxnLst/>
                    <a:rect l="l" t="t" r="r" b="b"/>
                    <a:pathLst>
                      <a:path w="245363" h="1003934" extrusionOk="0">
                        <a:moveTo>
                          <a:pt x="13621" y="94393"/>
                        </a:moveTo>
                        <a:lnTo>
                          <a:pt x="14954" y="107442"/>
                        </a:lnTo>
                        <a:lnTo>
                          <a:pt x="82772" y="1003935"/>
                        </a:lnTo>
                        <a:lnTo>
                          <a:pt x="245364" y="982885"/>
                        </a:lnTo>
                        <a:lnTo>
                          <a:pt x="191929" y="580263"/>
                        </a:lnTo>
                        <a:cubicBezTo>
                          <a:pt x="191929" y="580263"/>
                          <a:pt x="169259" y="193262"/>
                          <a:pt x="153543" y="161639"/>
                        </a:cubicBezTo>
                        <a:cubicBezTo>
                          <a:pt x="129159" y="112871"/>
                          <a:pt x="71533" y="10954"/>
                          <a:pt x="0" y="0"/>
                        </a:cubicBezTo>
                        <a:lnTo>
                          <a:pt x="13621" y="9439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35"/>
                  <p:cNvSpPr/>
                  <p:nvPr/>
                </p:nvSpPr>
                <p:spPr>
                  <a:xfrm>
                    <a:off x="6878574" y="3529678"/>
                    <a:ext cx="112299" cy="545591"/>
                  </a:xfrm>
                  <a:custGeom>
                    <a:avLst/>
                    <a:gdLst/>
                    <a:ahLst/>
                    <a:cxnLst/>
                    <a:rect l="l" t="t" r="r" b="b"/>
                    <a:pathLst>
                      <a:path w="112299" h="545591" extrusionOk="0">
                        <a:moveTo>
                          <a:pt x="0" y="0"/>
                        </a:moveTo>
                        <a:lnTo>
                          <a:pt x="101727" y="190690"/>
                        </a:lnTo>
                        <a:lnTo>
                          <a:pt x="86582" y="238696"/>
                        </a:lnTo>
                        <a:lnTo>
                          <a:pt x="112300" y="266700"/>
                        </a:lnTo>
                        <a:lnTo>
                          <a:pt x="47911" y="54559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35"/>
                  <p:cNvSpPr/>
                  <p:nvPr/>
                </p:nvSpPr>
                <p:spPr>
                  <a:xfrm>
                    <a:off x="6837521" y="3500056"/>
                    <a:ext cx="123539" cy="548639"/>
                  </a:xfrm>
                  <a:custGeom>
                    <a:avLst/>
                    <a:gdLst/>
                    <a:ahLst/>
                    <a:cxnLst/>
                    <a:rect l="l" t="t" r="r" b="b"/>
                    <a:pathLst>
                      <a:path w="123539" h="548639" extrusionOk="0">
                        <a:moveTo>
                          <a:pt x="92107" y="548640"/>
                        </a:moveTo>
                        <a:lnTo>
                          <a:pt x="123539" y="289750"/>
                        </a:lnTo>
                        <a:lnTo>
                          <a:pt x="76200" y="243935"/>
                        </a:lnTo>
                        <a:lnTo>
                          <a:pt x="116396" y="186500"/>
                        </a:lnTo>
                        <a:lnTo>
                          <a:pt x="44672" y="2305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1" name="Google Shape;971;p35"/>
                <p:cNvSpPr/>
                <p:nvPr/>
              </p:nvSpPr>
              <p:spPr>
                <a:xfrm>
                  <a:off x="3646100" y="2816007"/>
                  <a:ext cx="10526" cy="30321"/>
                </a:xfrm>
                <a:custGeom>
                  <a:avLst/>
                  <a:gdLst/>
                  <a:ahLst/>
                  <a:cxnLst/>
                  <a:rect l="l" t="t" r="r" b="b"/>
                  <a:pathLst>
                    <a:path w="10526" h="30321" extrusionOk="0">
                      <a:moveTo>
                        <a:pt x="10169" y="14494"/>
                      </a:moveTo>
                      <a:cubicBezTo>
                        <a:pt x="11216" y="22876"/>
                        <a:pt x="9883" y="29924"/>
                        <a:pt x="7216" y="30305"/>
                      </a:cubicBezTo>
                      <a:cubicBezTo>
                        <a:pt x="4453" y="30687"/>
                        <a:pt x="1406" y="24210"/>
                        <a:pt x="358" y="15828"/>
                      </a:cubicBezTo>
                      <a:cubicBezTo>
                        <a:pt x="-690" y="7445"/>
                        <a:pt x="644" y="397"/>
                        <a:pt x="3311" y="16"/>
                      </a:cubicBezTo>
                      <a:cubicBezTo>
                        <a:pt x="5978" y="-365"/>
                        <a:pt x="9121" y="6112"/>
                        <a:pt x="10169" y="144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35"/>
                <p:cNvSpPr/>
                <p:nvPr/>
              </p:nvSpPr>
              <p:spPr>
                <a:xfrm>
                  <a:off x="3330704" y="2298053"/>
                  <a:ext cx="305943" cy="497395"/>
                </a:xfrm>
                <a:custGeom>
                  <a:avLst/>
                  <a:gdLst/>
                  <a:ahLst/>
                  <a:cxnLst/>
                  <a:rect l="l" t="t" r="r" b="b"/>
                  <a:pathLst>
                    <a:path w="305943" h="497395" extrusionOk="0">
                      <a:moveTo>
                        <a:pt x="93345" y="0"/>
                      </a:moveTo>
                      <a:lnTo>
                        <a:pt x="0" y="70771"/>
                      </a:lnTo>
                      <a:lnTo>
                        <a:pt x="157353" y="243554"/>
                      </a:lnTo>
                      <a:lnTo>
                        <a:pt x="146780" y="285655"/>
                      </a:lnTo>
                      <a:lnTo>
                        <a:pt x="267271" y="497396"/>
                      </a:lnTo>
                      <a:lnTo>
                        <a:pt x="305943" y="475107"/>
                      </a:lnTo>
                      <a:lnTo>
                        <a:pt x="218218" y="1873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35"/>
                <p:cNvSpPr/>
                <p:nvPr/>
              </p:nvSpPr>
              <p:spPr>
                <a:xfrm>
                  <a:off x="3475715" y="2175730"/>
                  <a:ext cx="25487" cy="38598"/>
                </a:xfrm>
                <a:custGeom>
                  <a:avLst/>
                  <a:gdLst/>
                  <a:ahLst/>
                  <a:cxnLst/>
                  <a:rect l="l" t="t" r="r" b="b"/>
                  <a:pathLst>
                    <a:path w="25487" h="38598" extrusionOk="0">
                      <a:moveTo>
                        <a:pt x="25487" y="22"/>
                      </a:moveTo>
                      <a:cubicBezTo>
                        <a:pt x="25487" y="22"/>
                        <a:pt x="1198" y="-359"/>
                        <a:pt x="55" y="2023"/>
                      </a:cubicBezTo>
                      <a:cubicBezTo>
                        <a:pt x="-1088" y="4404"/>
                        <a:pt x="15867" y="38599"/>
                        <a:pt x="15867" y="38599"/>
                      </a:cubicBezTo>
                      <a:lnTo>
                        <a:pt x="25487" y="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5"/>
                <p:cNvSpPr/>
                <p:nvPr/>
              </p:nvSpPr>
              <p:spPr>
                <a:xfrm>
                  <a:off x="3466918" y="1859757"/>
                  <a:ext cx="260554" cy="276176"/>
                </a:xfrm>
                <a:custGeom>
                  <a:avLst/>
                  <a:gdLst/>
                  <a:ahLst/>
                  <a:cxnLst/>
                  <a:rect l="l" t="t" r="r" b="b"/>
                  <a:pathLst>
                    <a:path w="260554" h="276176" extrusionOk="0">
                      <a:moveTo>
                        <a:pt x="69717" y="275324"/>
                      </a:moveTo>
                      <a:cubicBezTo>
                        <a:pt x="7137" y="291802"/>
                        <a:pt x="-28962" y="64059"/>
                        <a:pt x="29712" y="51200"/>
                      </a:cubicBezTo>
                      <a:cubicBezTo>
                        <a:pt x="29712" y="51200"/>
                        <a:pt x="33331" y="19673"/>
                        <a:pt x="64859" y="11957"/>
                      </a:cubicBezTo>
                      <a:cubicBezTo>
                        <a:pt x="96387" y="4242"/>
                        <a:pt x="110579" y="23864"/>
                        <a:pt x="110579" y="23864"/>
                      </a:cubicBezTo>
                      <a:cubicBezTo>
                        <a:pt x="110579" y="23864"/>
                        <a:pt x="116484" y="9005"/>
                        <a:pt x="125438" y="9576"/>
                      </a:cubicBezTo>
                      <a:cubicBezTo>
                        <a:pt x="134391" y="10148"/>
                        <a:pt x="142107" y="17291"/>
                        <a:pt x="142107" y="17291"/>
                      </a:cubicBezTo>
                      <a:cubicBezTo>
                        <a:pt x="142107" y="17291"/>
                        <a:pt x="161157" y="-1092"/>
                        <a:pt x="183064" y="51"/>
                      </a:cubicBezTo>
                      <a:cubicBezTo>
                        <a:pt x="205067" y="1194"/>
                        <a:pt x="218116" y="13672"/>
                        <a:pt x="220497" y="23197"/>
                      </a:cubicBezTo>
                      <a:cubicBezTo>
                        <a:pt x="220497" y="23197"/>
                        <a:pt x="255549" y="4814"/>
                        <a:pt x="260312" y="46914"/>
                      </a:cubicBezTo>
                      <a:cubicBezTo>
                        <a:pt x="262407" y="65964"/>
                        <a:pt x="250215" y="74822"/>
                        <a:pt x="250215" y="74822"/>
                      </a:cubicBezTo>
                      <a:cubicBezTo>
                        <a:pt x="250215" y="74822"/>
                        <a:pt x="253740" y="109303"/>
                        <a:pt x="235928" y="116351"/>
                      </a:cubicBezTo>
                      <a:cubicBezTo>
                        <a:pt x="235928" y="116351"/>
                        <a:pt x="241262" y="138926"/>
                        <a:pt x="231737" y="13902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35"/>
                <p:cNvSpPr/>
                <p:nvPr/>
              </p:nvSpPr>
              <p:spPr>
                <a:xfrm>
                  <a:off x="3482667" y="1956646"/>
                  <a:ext cx="218559" cy="367703"/>
                </a:xfrm>
                <a:custGeom>
                  <a:avLst/>
                  <a:gdLst/>
                  <a:ahLst/>
                  <a:cxnLst/>
                  <a:rect l="l" t="t" r="r" b="b"/>
                  <a:pathLst>
                    <a:path w="218559" h="367703" extrusionOk="0">
                      <a:moveTo>
                        <a:pt x="212940" y="10128"/>
                      </a:moveTo>
                      <a:cubicBezTo>
                        <a:pt x="212940" y="10128"/>
                        <a:pt x="235514" y="165481"/>
                        <a:pt x="190175" y="227774"/>
                      </a:cubicBezTo>
                      <a:cubicBezTo>
                        <a:pt x="177888" y="238061"/>
                        <a:pt x="142455" y="229965"/>
                        <a:pt x="131215" y="228536"/>
                      </a:cubicBezTo>
                      <a:cubicBezTo>
                        <a:pt x="130263" y="221869"/>
                        <a:pt x="122929" y="279400"/>
                        <a:pt x="137693" y="329311"/>
                      </a:cubicBezTo>
                      <a:cubicBezTo>
                        <a:pt x="153599" y="378841"/>
                        <a:pt x="86543" y="379507"/>
                        <a:pt x="54444" y="336740"/>
                      </a:cubicBezTo>
                      <a:lnTo>
                        <a:pt x="5962" y="278447"/>
                      </a:lnTo>
                      <a:cubicBezTo>
                        <a:pt x="5962" y="278447"/>
                        <a:pt x="17487" y="191389"/>
                        <a:pt x="19678" y="162052"/>
                      </a:cubicBezTo>
                      <a:cubicBezTo>
                        <a:pt x="20821" y="146335"/>
                        <a:pt x="21202" y="131000"/>
                        <a:pt x="19868" y="122713"/>
                      </a:cubicBezTo>
                      <a:cubicBezTo>
                        <a:pt x="1390" y="121094"/>
                        <a:pt x="-4040" y="86899"/>
                        <a:pt x="2914" y="68326"/>
                      </a:cubicBezTo>
                      <a:cubicBezTo>
                        <a:pt x="9581" y="50609"/>
                        <a:pt x="44824" y="75850"/>
                        <a:pt x="51206" y="91662"/>
                      </a:cubicBezTo>
                      <a:cubicBezTo>
                        <a:pt x="53206" y="96710"/>
                        <a:pt x="59016" y="101949"/>
                        <a:pt x="65398" y="94424"/>
                      </a:cubicBezTo>
                      <a:cubicBezTo>
                        <a:pt x="69303" y="89757"/>
                        <a:pt x="70160" y="47275"/>
                        <a:pt x="75685" y="20891"/>
                      </a:cubicBezTo>
                      <a:cubicBezTo>
                        <a:pt x="81781" y="36893"/>
                        <a:pt x="106641" y="27368"/>
                        <a:pt x="106736" y="27368"/>
                      </a:cubicBezTo>
                      <a:cubicBezTo>
                        <a:pt x="115594" y="26987"/>
                        <a:pt x="122738" y="11938"/>
                        <a:pt x="122072" y="11652"/>
                      </a:cubicBezTo>
                      <a:cubicBezTo>
                        <a:pt x="133216" y="24701"/>
                        <a:pt x="167887" y="24701"/>
                        <a:pt x="178650" y="23844"/>
                      </a:cubicBezTo>
                      <a:cubicBezTo>
                        <a:pt x="188365" y="22987"/>
                        <a:pt x="194652" y="10414"/>
                        <a:pt x="197700" y="7175"/>
                      </a:cubicBezTo>
                      <a:cubicBezTo>
                        <a:pt x="213893" y="-10541"/>
                        <a:pt x="212940" y="10128"/>
                        <a:pt x="212940" y="10128"/>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35"/>
                <p:cNvSpPr/>
                <p:nvPr/>
              </p:nvSpPr>
              <p:spPr>
                <a:xfrm>
                  <a:off x="3580545" y="2180039"/>
                  <a:ext cx="44005" cy="112585"/>
                </a:xfrm>
                <a:custGeom>
                  <a:avLst/>
                  <a:gdLst/>
                  <a:ahLst/>
                  <a:cxnLst/>
                  <a:rect l="l" t="t" r="r" b="b"/>
                  <a:pathLst>
                    <a:path w="44005" h="112585" extrusionOk="0">
                      <a:moveTo>
                        <a:pt x="44006" y="6477"/>
                      </a:moveTo>
                      <a:lnTo>
                        <a:pt x="0" y="0"/>
                      </a:lnTo>
                      <a:lnTo>
                        <a:pt x="37529" y="112586"/>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5"/>
                <p:cNvSpPr/>
                <p:nvPr/>
              </p:nvSpPr>
              <p:spPr>
                <a:xfrm>
                  <a:off x="3401094" y="2183753"/>
                  <a:ext cx="255174" cy="646842"/>
                </a:xfrm>
                <a:custGeom>
                  <a:avLst/>
                  <a:gdLst/>
                  <a:ahLst/>
                  <a:cxnLst/>
                  <a:rect l="l" t="t" r="r" b="b"/>
                  <a:pathLst>
                    <a:path w="255174" h="646842" extrusionOk="0">
                      <a:moveTo>
                        <a:pt x="0" y="87535"/>
                      </a:moveTo>
                      <a:lnTo>
                        <a:pt x="87440" y="301276"/>
                      </a:lnTo>
                      <a:lnTo>
                        <a:pt x="155924" y="307562"/>
                      </a:lnTo>
                      <a:lnTo>
                        <a:pt x="125540" y="347377"/>
                      </a:lnTo>
                      <a:lnTo>
                        <a:pt x="255175" y="646843"/>
                      </a:lnTo>
                      <a:cubicBezTo>
                        <a:pt x="255175" y="646843"/>
                        <a:pt x="204311" y="375476"/>
                        <a:pt x="154877" y="222504"/>
                      </a:cubicBezTo>
                      <a:cubicBezTo>
                        <a:pt x="115919" y="102108"/>
                        <a:pt x="72866" y="0"/>
                        <a:pt x="72866" y="0"/>
                      </a:cubicBezTo>
                      <a:lnTo>
                        <a:pt x="0" y="875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8" name="Google Shape;978;p35"/>
                <p:cNvGrpSpPr/>
                <p:nvPr/>
              </p:nvGrpSpPr>
              <p:grpSpPr>
                <a:xfrm>
                  <a:off x="3766471" y="2402281"/>
                  <a:ext cx="459096" cy="418904"/>
                  <a:chOff x="6987571" y="3640156"/>
                  <a:chExt cx="459096" cy="418904"/>
                </a:xfrm>
              </p:grpSpPr>
              <p:sp>
                <p:nvSpPr>
                  <p:cNvPr id="979" name="Google Shape;979;p35"/>
                  <p:cNvSpPr/>
                  <p:nvPr/>
                </p:nvSpPr>
                <p:spPr>
                  <a:xfrm>
                    <a:off x="6987571" y="3640156"/>
                    <a:ext cx="435292" cy="416369"/>
                  </a:xfrm>
                  <a:custGeom>
                    <a:avLst/>
                    <a:gdLst/>
                    <a:ahLst/>
                    <a:cxnLst/>
                    <a:rect l="l" t="t" r="r" b="b"/>
                    <a:pathLst>
                      <a:path w="435292" h="416369" extrusionOk="0">
                        <a:moveTo>
                          <a:pt x="159" y="408349"/>
                        </a:moveTo>
                        <a:lnTo>
                          <a:pt x="84836" y="120694"/>
                        </a:lnTo>
                        <a:cubicBezTo>
                          <a:pt x="88742" y="107835"/>
                          <a:pt x="98171" y="97453"/>
                          <a:pt x="110554" y="92309"/>
                        </a:cubicBezTo>
                        <a:lnTo>
                          <a:pt x="404781" y="2013"/>
                        </a:lnTo>
                        <a:cubicBezTo>
                          <a:pt x="425450" y="-6750"/>
                          <a:pt x="440881" y="14681"/>
                          <a:pt x="433356" y="35826"/>
                        </a:cubicBezTo>
                        <a:lnTo>
                          <a:pt x="356394" y="266903"/>
                        </a:lnTo>
                        <a:cubicBezTo>
                          <a:pt x="351346" y="282238"/>
                          <a:pt x="340392" y="294716"/>
                          <a:pt x="326104" y="301383"/>
                        </a:cubicBezTo>
                        <a:lnTo>
                          <a:pt x="21209" y="415493"/>
                        </a:lnTo>
                        <a:cubicBezTo>
                          <a:pt x="15589" y="418160"/>
                          <a:pt x="-1841" y="414445"/>
                          <a:pt x="159" y="4083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35"/>
                  <p:cNvSpPr/>
                  <p:nvPr/>
                </p:nvSpPr>
                <p:spPr>
                  <a:xfrm>
                    <a:off x="7003440" y="3647750"/>
                    <a:ext cx="443227" cy="411310"/>
                  </a:xfrm>
                  <a:custGeom>
                    <a:avLst/>
                    <a:gdLst/>
                    <a:ahLst/>
                    <a:cxnLst/>
                    <a:rect l="l" t="t" r="r" b="b"/>
                    <a:pathLst>
                      <a:path w="443227" h="411310" extrusionOk="0">
                        <a:moveTo>
                          <a:pt x="6" y="411137"/>
                        </a:moveTo>
                        <a:lnTo>
                          <a:pt x="89732" y="119005"/>
                        </a:lnTo>
                        <a:cubicBezTo>
                          <a:pt x="92875" y="109195"/>
                          <a:pt x="100019" y="101289"/>
                          <a:pt x="109449" y="97193"/>
                        </a:cubicBezTo>
                        <a:lnTo>
                          <a:pt x="424059" y="1086"/>
                        </a:lnTo>
                        <a:cubicBezTo>
                          <a:pt x="436632" y="-4058"/>
                          <a:pt x="446252" y="10039"/>
                          <a:pt x="442347" y="22994"/>
                        </a:cubicBezTo>
                        <a:lnTo>
                          <a:pt x="361956" y="262833"/>
                        </a:lnTo>
                        <a:cubicBezTo>
                          <a:pt x="355956" y="279026"/>
                          <a:pt x="351765" y="286645"/>
                          <a:pt x="336239" y="294265"/>
                        </a:cubicBezTo>
                        <a:cubicBezTo>
                          <a:pt x="282042" y="321031"/>
                          <a:pt x="-1518" y="415900"/>
                          <a:pt x="6" y="411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1" name="Google Shape;981;p35"/>
                <p:cNvSpPr/>
                <p:nvPr/>
              </p:nvSpPr>
              <p:spPr>
                <a:xfrm>
                  <a:off x="3647125" y="2564995"/>
                  <a:ext cx="345900" cy="328180"/>
                </a:xfrm>
                <a:custGeom>
                  <a:avLst/>
                  <a:gdLst/>
                  <a:ahLst/>
                  <a:cxnLst/>
                  <a:rect l="l" t="t" r="r" b="b"/>
                  <a:pathLst>
                    <a:path w="345900" h="328180" extrusionOk="0">
                      <a:moveTo>
                        <a:pt x="46482" y="328180"/>
                      </a:moveTo>
                      <a:cubicBezTo>
                        <a:pt x="200977" y="222357"/>
                        <a:pt x="287941" y="139395"/>
                        <a:pt x="304514" y="124726"/>
                      </a:cubicBezTo>
                      <a:cubicBezTo>
                        <a:pt x="313944" y="116344"/>
                        <a:pt x="339852" y="88150"/>
                        <a:pt x="337757" y="83388"/>
                      </a:cubicBezTo>
                      <a:cubicBezTo>
                        <a:pt x="332994" y="72529"/>
                        <a:pt x="280321" y="128155"/>
                        <a:pt x="281654" y="124441"/>
                      </a:cubicBezTo>
                      <a:cubicBezTo>
                        <a:pt x="282988" y="120726"/>
                        <a:pt x="349377" y="63290"/>
                        <a:pt x="345758" y="54432"/>
                      </a:cubicBezTo>
                      <a:cubicBezTo>
                        <a:pt x="340233" y="41097"/>
                        <a:pt x="267367" y="106438"/>
                        <a:pt x="266033" y="107486"/>
                      </a:cubicBezTo>
                      <a:cubicBezTo>
                        <a:pt x="246602" y="123298"/>
                        <a:pt x="338233" y="47669"/>
                        <a:pt x="336709" y="37573"/>
                      </a:cubicBezTo>
                      <a:cubicBezTo>
                        <a:pt x="335185" y="27476"/>
                        <a:pt x="290989" y="59099"/>
                        <a:pt x="289369" y="60242"/>
                      </a:cubicBezTo>
                      <a:cubicBezTo>
                        <a:pt x="289369" y="60242"/>
                        <a:pt x="253175" y="89579"/>
                        <a:pt x="250412" y="87388"/>
                      </a:cubicBezTo>
                      <a:cubicBezTo>
                        <a:pt x="247745" y="85198"/>
                        <a:pt x="309753" y="1758"/>
                        <a:pt x="298894" y="44"/>
                      </a:cubicBezTo>
                      <a:cubicBezTo>
                        <a:pt x="288036" y="-1670"/>
                        <a:pt x="246412" y="47193"/>
                        <a:pt x="233839" y="59004"/>
                      </a:cubicBezTo>
                      <a:cubicBezTo>
                        <a:pt x="221266" y="70815"/>
                        <a:pt x="193358" y="80054"/>
                        <a:pt x="182975" y="88055"/>
                      </a:cubicBezTo>
                      <a:cubicBezTo>
                        <a:pt x="168592" y="99009"/>
                        <a:pt x="168497" y="61195"/>
                        <a:pt x="174498" y="47859"/>
                      </a:cubicBezTo>
                      <a:cubicBezTo>
                        <a:pt x="174498" y="47859"/>
                        <a:pt x="147352" y="79673"/>
                        <a:pt x="138017" y="106724"/>
                      </a:cubicBezTo>
                      <a:cubicBezTo>
                        <a:pt x="133159" y="120916"/>
                        <a:pt x="130111" y="139014"/>
                        <a:pt x="130111" y="139014"/>
                      </a:cubicBezTo>
                      <a:lnTo>
                        <a:pt x="0" y="225024"/>
                      </a:lnTo>
                      <a:lnTo>
                        <a:pt x="46482" y="32818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5"/>
                <p:cNvSpPr/>
                <p:nvPr/>
              </p:nvSpPr>
              <p:spPr>
                <a:xfrm>
                  <a:off x="3241122" y="2335393"/>
                  <a:ext cx="596026" cy="655791"/>
                </a:xfrm>
                <a:custGeom>
                  <a:avLst/>
                  <a:gdLst/>
                  <a:ahLst/>
                  <a:cxnLst/>
                  <a:rect l="l" t="t" r="r" b="b"/>
                  <a:pathLst>
                    <a:path w="596026" h="655791" extrusionOk="0">
                      <a:moveTo>
                        <a:pt x="191214" y="71341"/>
                      </a:moveTo>
                      <a:cubicBezTo>
                        <a:pt x="191214" y="71341"/>
                        <a:pt x="128254" y="-27719"/>
                        <a:pt x="70342" y="7619"/>
                      </a:cubicBezTo>
                      <a:cubicBezTo>
                        <a:pt x="-27670" y="67531"/>
                        <a:pt x="-43863" y="302418"/>
                        <a:pt x="156924" y="597978"/>
                      </a:cubicBezTo>
                      <a:cubicBezTo>
                        <a:pt x="202454" y="665034"/>
                        <a:pt x="329898" y="676178"/>
                        <a:pt x="386953" y="618647"/>
                      </a:cubicBezTo>
                      <a:lnTo>
                        <a:pt x="596027" y="489488"/>
                      </a:lnTo>
                      <a:lnTo>
                        <a:pt x="506777" y="349566"/>
                      </a:lnTo>
                      <a:lnTo>
                        <a:pt x="370760" y="440816"/>
                      </a:lnTo>
                      <a:lnTo>
                        <a:pt x="191214" y="713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5"/>
                <p:cNvSpPr/>
                <p:nvPr/>
              </p:nvSpPr>
              <p:spPr>
                <a:xfrm>
                  <a:off x="3367376" y="2872120"/>
                  <a:ext cx="228409" cy="118924"/>
                </a:xfrm>
                <a:custGeom>
                  <a:avLst/>
                  <a:gdLst/>
                  <a:ahLst/>
                  <a:cxnLst/>
                  <a:rect l="l" t="t" r="r" b="b"/>
                  <a:pathLst>
                    <a:path w="228409" h="118924" extrusionOk="0">
                      <a:moveTo>
                        <a:pt x="187357" y="39249"/>
                      </a:moveTo>
                      <a:cubicBezTo>
                        <a:pt x="158877" y="10293"/>
                        <a:pt x="121158" y="-280"/>
                        <a:pt x="81343" y="6"/>
                      </a:cubicBezTo>
                      <a:cubicBezTo>
                        <a:pt x="57626" y="196"/>
                        <a:pt x="25432" y="2768"/>
                        <a:pt x="0" y="13912"/>
                      </a:cubicBezTo>
                      <a:cubicBezTo>
                        <a:pt x="9620" y="29533"/>
                        <a:pt x="19717" y="45249"/>
                        <a:pt x="30575" y="61252"/>
                      </a:cubicBezTo>
                      <a:cubicBezTo>
                        <a:pt x="68866" y="117639"/>
                        <a:pt x="164878" y="134308"/>
                        <a:pt x="228409" y="104019"/>
                      </a:cubicBezTo>
                      <a:cubicBezTo>
                        <a:pt x="218789" y="79921"/>
                        <a:pt x="205550" y="57727"/>
                        <a:pt x="187357" y="3924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4" name="Google Shape;984;p35"/>
                <p:cNvGrpSpPr/>
                <p:nvPr/>
              </p:nvGrpSpPr>
              <p:grpSpPr>
                <a:xfrm rot="235659">
                  <a:off x="3523788" y="2021240"/>
                  <a:ext cx="197177" cy="63248"/>
                  <a:chOff x="3535016" y="2018114"/>
                  <a:chExt cx="197167" cy="63245"/>
                </a:xfrm>
              </p:grpSpPr>
              <p:sp>
                <p:nvSpPr>
                  <p:cNvPr id="985" name="Google Shape;985;p35"/>
                  <p:cNvSpPr/>
                  <p:nvPr/>
                </p:nvSpPr>
                <p:spPr>
                  <a:xfrm>
                    <a:off x="3610835" y="2018114"/>
                    <a:ext cx="62674" cy="63245"/>
                  </a:xfrm>
                  <a:custGeom>
                    <a:avLst/>
                    <a:gdLst/>
                    <a:ahLst/>
                    <a:cxnLst/>
                    <a:rect l="l" t="t" r="r" b="b"/>
                    <a:pathLst>
                      <a:path w="62674" h="63245" extrusionOk="0">
                        <a:moveTo>
                          <a:pt x="31337" y="63246"/>
                        </a:moveTo>
                        <a:cubicBezTo>
                          <a:pt x="14097" y="63246"/>
                          <a:pt x="0" y="49054"/>
                          <a:pt x="0" y="31623"/>
                        </a:cubicBezTo>
                        <a:cubicBezTo>
                          <a:pt x="0" y="14192"/>
                          <a:pt x="14002" y="0"/>
                          <a:pt x="31337" y="0"/>
                        </a:cubicBezTo>
                        <a:cubicBezTo>
                          <a:pt x="48673" y="0"/>
                          <a:pt x="62675" y="14192"/>
                          <a:pt x="62675" y="31623"/>
                        </a:cubicBezTo>
                        <a:cubicBezTo>
                          <a:pt x="62579" y="49054"/>
                          <a:pt x="48578" y="63246"/>
                          <a:pt x="31337" y="63246"/>
                        </a:cubicBezTo>
                        <a:close/>
                        <a:moveTo>
                          <a:pt x="31337" y="2286"/>
                        </a:moveTo>
                        <a:cubicBezTo>
                          <a:pt x="15335" y="2286"/>
                          <a:pt x="2381" y="15430"/>
                          <a:pt x="2381" y="31623"/>
                        </a:cubicBezTo>
                        <a:cubicBezTo>
                          <a:pt x="2381" y="47816"/>
                          <a:pt x="15430" y="60960"/>
                          <a:pt x="31337" y="60960"/>
                        </a:cubicBezTo>
                        <a:cubicBezTo>
                          <a:pt x="47244" y="60960"/>
                          <a:pt x="60293" y="47816"/>
                          <a:pt x="60293" y="31623"/>
                        </a:cubicBezTo>
                        <a:cubicBezTo>
                          <a:pt x="60293" y="15430"/>
                          <a:pt x="47244" y="2286"/>
                          <a:pt x="31337" y="22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35"/>
                  <p:cNvSpPr/>
                  <p:nvPr/>
                </p:nvSpPr>
                <p:spPr>
                  <a:xfrm>
                    <a:off x="3682082" y="2018209"/>
                    <a:ext cx="50101" cy="61531"/>
                  </a:xfrm>
                  <a:custGeom>
                    <a:avLst/>
                    <a:gdLst/>
                    <a:ahLst/>
                    <a:cxnLst/>
                    <a:rect l="l" t="t" r="r" b="b"/>
                    <a:pathLst>
                      <a:path w="50101" h="61531" extrusionOk="0">
                        <a:moveTo>
                          <a:pt x="25051" y="61532"/>
                        </a:moveTo>
                        <a:cubicBezTo>
                          <a:pt x="11240" y="61532"/>
                          <a:pt x="0" y="47720"/>
                          <a:pt x="0" y="30766"/>
                        </a:cubicBezTo>
                        <a:cubicBezTo>
                          <a:pt x="0" y="13811"/>
                          <a:pt x="11240" y="0"/>
                          <a:pt x="25051" y="0"/>
                        </a:cubicBezTo>
                        <a:cubicBezTo>
                          <a:pt x="38862" y="0"/>
                          <a:pt x="50102" y="13811"/>
                          <a:pt x="50102" y="30766"/>
                        </a:cubicBezTo>
                        <a:cubicBezTo>
                          <a:pt x="50102" y="47720"/>
                          <a:pt x="38862" y="61532"/>
                          <a:pt x="25051" y="61532"/>
                        </a:cubicBezTo>
                        <a:close/>
                        <a:moveTo>
                          <a:pt x="25051" y="2096"/>
                        </a:moveTo>
                        <a:cubicBezTo>
                          <a:pt x="12383" y="2096"/>
                          <a:pt x="2000" y="14954"/>
                          <a:pt x="2000" y="30766"/>
                        </a:cubicBezTo>
                        <a:cubicBezTo>
                          <a:pt x="2000" y="46577"/>
                          <a:pt x="12287" y="59436"/>
                          <a:pt x="25051" y="59436"/>
                        </a:cubicBezTo>
                        <a:cubicBezTo>
                          <a:pt x="37814" y="59436"/>
                          <a:pt x="48101" y="46577"/>
                          <a:pt x="48101" y="30766"/>
                        </a:cubicBezTo>
                        <a:cubicBezTo>
                          <a:pt x="48101" y="14954"/>
                          <a:pt x="37719" y="2096"/>
                          <a:pt x="25051" y="20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35"/>
                  <p:cNvSpPr/>
                  <p:nvPr/>
                </p:nvSpPr>
                <p:spPr>
                  <a:xfrm>
                    <a:off x="3670937" y="2045832"/>
                    <a:ext cx="13144" cy="7524"/>
                  </a:xfrm>
                  <a:custGeom>
                    <a:avLst/>
                    <a:gdLst/>
                    <a:ahLst/>
                    <a:cxnLst/>
                    <a:rect l="l" t="t" r="r" b="b"/>
                    <a:pathLst>
                      <a:path w="13144" h="7524" extrusionOk="0">
                        <a:moveTo>
                          <a:pt x="2096" y="7525"/>
                        </a:moveTo>
                        <a:lnTo>
                          <a:pt x="0" y="6572"/>
                        </a:lnTo>
                        <a:cubicBezTo>
                          <a:pt x="286" y="5905"/>
                          <a:pt x="2953" y="0"/>
                          <a:pt x="6858" y="0"/>
                        </a:cubicBezTo>
                        <a:cubicBezTo>
                          <a:pt x="6858" y="0"/>
                          <a:pt x="6858" y="0"/>
                          <a:pt x="6953" y="0"/>
                        </a:cubicBezTo>
                        <a:cubicBezTo>
                          <a:pt x="9334" y="0"/>
                          <a:pt x="11430" y="2191"/>
                          <a:pt x="13145" y="6667"/>
                        </a:cubicBezTo>
                        <a:lnTo>
                          <a:pt x="10954" y="7525"/>
                        </a:lnTo>
                        <a:cubicBezTo>
                          <a:pt x="9620" y="4191"/>
                          <a:pt x="8192" y="2381"/>
                          <a:pt x="6858" y="2381"/>
                        </a:cubicBezTo>
                        <a:cubicBezTo>
                          <a:pt x="6858" y="2381"/>
                          <a:pt x="6858" y="2381"/>
                          <a:pt x="6858" y="2381"/>
                        </a:cubicBezTo>
                        <a:cubicBezTo>
                          <a:pt x="4763" y="2381"/>
                          <a:pt x="2667" y="6191"/>
                          <a:pt x="2096" y="75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8" name="Google Shape;988;p35"/>
                  <p:cNvGrpSpPr/>
                  <p:nvPr/>
                </p:nvGrpSpPr>
                <p:grpSpPr>
                  <a:xfrm>
                    <a:off x="3601215" y="2041545"/>
                    <a:ext cx="11334" cy="10286"/>
                    <a:chOff x="6825615" y="3284695"/>
                    <a:chExt cx="11334" cy="10286"/>
                  </a:xfrm>
                </p:grpSpPr>
                <p:sp>
                  <p:nvSpPr>
                    <p:cNvPr id="989" name="Google Shape;989;p35"/>
                    <p:cNvSpPr/>
                    <p:nvPr/>
                  </p:nvSpPr>
                  <p:spPr>
                    <a:xfrm>
                      <a:off x="6826758" y="3285743"/>
                      <a:ext cx="9239" cy="8191"/>
                    </a:xfrm>
                    <a:custGeom>
                      <a:avLst/>
                      <a:gdLst/>
                      <a:ahLst/>
                      <a:cxnLst/>
                      <a:rect l="l" t="t" r="r" b="b"/>
                      <a:pathLst>
                        <a:path w="9239" h="8191" extrusionOk="0">
                          <a:moveTo>
                            <a:pt x="9239" y="8192"/>
                          </a:moveTo>
                          <a:lnTo>
                            <a:pt x="4096" y="8192"/>
                          </a:lnTo>
                          <a:cubicBezTo>
                            <a:pt x="1810" y="8192"/>
                            <a:pt x="0" y="6382"/>
                            <a:pt x="0" y="4096"/>
                          </a:cubicBezTo>
                          <a:lnTo>
                            <a:pt x="0" y="4096"/>
                          </a:lnTo>
                          <a:cubicBezTo>
                            <a:pt x="0" y="1810"/>
                            <a:pt x="1810" y="0"/>
                            <a:pt x="4096" y="0"/>
                          </a:cubicBezTo>
                          <a:lnTo>
                            <a:pt x="9239" y="0"/>
                          </a:lnTo>
                          <a:lnTo>
                            <a:pt x="9239" y="81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5"/>
                    <p:cNvSpPr/>
                    <p:nvPr/>
                  </p:nvSpPr>
                  <p:spPr>
                    <a:xfrm>
                      <a:off x="6825615" y="3284695"/>
                      <a:ext cx="11334" cy="10286"/>
                    </a:xfrm>
                    <a:custGeom>
                      <a:avLst/>
                      <a:gdLst/>
                      <a:ahLst/>
                      <a:cxnLst/>
                      <a:rect l="l" t="t" r="r" b="b"/>
                      <a:pathLst>
                        <a:path w="11334" h="10286" extrusionOk="0">
                          <a:moveTo>
                            <a:pt x="11335" y="10287"/>
                          </a:moveTo>
                          <a:lnTo>
                            <a:pt x="5143" y="10287"/>
                          </a:lnTo>
                          <a:cubicBezTo>
                            <a:pt x="2286" y="10287"/>
                            <a:pt x="0" y="8001"/>
                            <a:pt x="0" y="5143"/>
                          </a:cubicBezTo>
                          <a:cubicBezTo>
                            <a:pt x="0" y="2286"/>
                            <a:pt x="2286" y="0"/>
                            <a:pt x="5143" y="0"/>
                          </a:cubicBezTo>
                          <a:lnTo>
                            <a:pt x="11335" y="0"/>
                          </a:lnTo>
                          <a:lnTo>
                            <a:pt x="11335" y="10287"/>
                          </a:lnTo>
                          <a:close/>
                          <a:moveTo>
                            <a:pt x="5239" y="2000"/>
                          </a:moveTo>
                          <a:cubicBezTo>
                            <a:pt x="3524" y="2000"/>
                            <a:pt x="2096" y="3429"/>
                            <a:pt x="2096" y="5143"/>
                          </a:cubicBezTo>
                          <a:cubicBezTo>
                            <a:pt x="2096" y="6858"/>
                            <a:pt x="3524" y="8287"/>
                            <a:pt x="5239" y="8287"/>
                          </a:cubicBezTo>
                          <a:lnTo>
                            <a:pt x="9334" y="8287"/>
                          </a:lnTo>
                          <a:lnTo>
                            <a:pt x="9334" y="2096"/>
                          </a:lnTo>
                          <a:lnTo>
                            <a:pt x="5239" y="2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1" name="Google Shape;991;p35"/>
                  <p:cNvSpPr/>
                  <p:nvPr/>
                </p:nvSpPr>
                <p:spPr>
                  <a:xfrm>
                    <a:off x="3535016" y="2040498"/>
                    <a:ext cx="76485" cy="7143"/>
                  </a:xfrm>
                  <a:custGeom>
                    <a:avLst/>
                    <a:gdLst/>
                    <a:ahLst/>
                    <a:cxnLst/>
                    <a:rect l="l" t="t" r="r" b="b"/>
                    <a:pathLst>
                      <a:path w="76485" h="7143" extrusionOk="0">
                        <a:moveTo>
                          <a:pt x="76391" y="7144"/>
                        </a:moveTo>
                        <a:lnTo>
                          <a:pt x="0" y="2096"/>
                        </a:lnTo>
                        <a:lnTo>
                          <a:pt x="95" y="0"/>
                        </a:lnTo>
                        <a:lnTo>
                          <a:pt x="76486" y="51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2" name="Google Shape;992;p35"/>
                <p:cNvSpPr/>
                <p:nvPr/>
              </p:nvSpPr>
              <p:spPr>
                <a:xfrm flipH="1">
                  <a:off x="3487528" y="2039079"/>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3" name="Google Shape;993;p35"/>
                <p:cNvGrpSpPr/>
                <p:nvPr/>
              </p:nvGrpSpPr>
              <p:grpSpPr>
                <a:xfrm flipH="1">
                  <a:off x="3608347" y="1986575"/>
                  <a:ext cx="95784" cy="80518"/>
                  <a:chOff x="5551897" y="1383249"/>
                  <a:chExt cx="166378" cy="139861"/>
                </a:xfrm>
              </p:grpSpPr>
              <p:sp>
                <p:nvSpPr>
                  <p:cNvPr id="994" name="Google Shape;994;p35"/>
                  <p:cNvSpPr/>
                  <p:nvPr/>
                </p:nvSpPr>
                <p:spPr>
                  <a:xfrm>
                    <a:off x="5560156" y="1474947"/>
                    <a:ext cx="24082" cy="4816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5"/>
                  <p:cNvSpPr/>
                  <p:nvPr/>
                </p:nvSpPr>
                <p:spPr>
                  <a:xfrm>
                    <a:off x="5647751" y="1471248"/>
                    <a:ext cx="23222" cy="4816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35"/>
                  <p:cNvSpPr/>
                  <p:nvPr/>
                </p:nvSpPr>
                <p:spPr>
                  <a:xfrm>
                    <a:off x="5639150" y="1383249"/>
                    <a:ext cx="79125" cy="73105"/>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35"/>
                  <p:cNvSpPr/>
                  <p:nvPr/>
                </p:nvSpPr>
                <p:spPr>
                  <a:xfrm>
                    <a:off x="5551897" y="1393579"/>
                    <a:ext cx="55044" cy="6278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998" name="Google Shape;998;p35"/>
              <p:cNvSpPr/>
              <p:nvPr/>
            </p:nvSpPr>
            <p:spPr>
              <a:xfrm rot="-9414398">
                <a:off x="3519847" y="2067982"/>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9" name="Google Shape;999;p35"/>
            <p:cNvGrpSpPr/>
            <p:nvPr/>
          </p:nvGrpSpPr>
          <p:grpSpPr>
            <a:xfrm>
              <a:off x="7132778" y="2868989"/>
              <a:ext cx="471946" cy="712345"/>
              <a:chOff x="2047101" y="2145599"/>
              <a:chExt cx="407553" cy="615151"/>
            </a:xfrm>
          </p:grpSpPr>
          <p:sp>
            <p:nvSpPr>
              <p:cNvPr id="1000" name="Google Shape;1000;p35"/>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35"/>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35"/>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35"/>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5"/>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5"/>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5"/>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5"/>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5"/>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5"/>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5"/>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35"/>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5"/>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35"/>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35"/>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35"/>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35"/>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5"/>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8" name="Google Shape;1018;p35"/>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9" name="Google Shape;1019;p35"/>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35"/>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5"/>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5"/>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5"/>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35"/>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35"/>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5"/>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35"/>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35"/>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5"/>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0" name="Google Shape;1030;p35"/>
            <p:cNvGrpSpPr/>
            <p:nvPr/>
          </p:nvGrpSpPr>
          <p:grpSpPr>
            <a:xfrm>
              <a:off x="7429496" y="661136"/>
              <a:ext cx="928597" cy="953998"/>
              <a:chOff x="777043" y="2258113"/>
              <a:chExt cx="819663" cy="842085"/>
            </a:xfrm>
          </p:grpSpPr>
          <p:sp>
            <p:nvSpPr>
              <p:cNvPr id="1031" name="Google Shape;1031;p35"/>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1032" name="Google Shape;1032;p35"/>
              <p:cNvCxnSpPr/>
              <p:nvPr/>
            </p:nvCxnSpPr>
            <p:spPr>
              <a:xfrm>
                <a:off x="1263102" y="2750450"/>
                <a:ext cx="79800" cy="83100"/>
              </a:xfrm>
              <a:prstGeom prst="straightConnector1">
                <a:avLst/>
              </a:prstGeom>
              <a:noFill/>
              <a:ln>
                <a:noFill/>
              </a:ln>
            </p:spPr>
          </p:cxnSp>
          <p:sp>
            <p:nvSpPr>
              <p:cNvPr id="1033" name="Google Shape;1033;p35"/>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35"/>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35"/>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5"/>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35"/>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35"/>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5"/>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0" name="Google Shape;1040;p35"/>
            <p:cNvSpPr/>
            <p:nvPr/>
          </p:nvSpPr>
          <p:spPr>
            <a:xfrm>
              <a:off x="6775158" y="290718"/>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35"/>
            <p:cNvSpPr/>
            <p:nvPr/>
          </p:nvSpPr>
          <p:spPr>
            <a:xfrm>
              <a:off x="8466784" y="1008263"/>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42" name="Google Shape;1042;p35"/>
            <p:cNvGrpSpPr/>
            <p:nvPr/>
          </p:nvGrpSpPr>
          <p:grpSpPr>
            <a:xfrm>
              <a:off x="5755594" y="2823602"/>
              <a:ext cx="415198" cy="415198"/>
              <a:chOff x="1404969" y="1106377"/>
              <a:chExt cx="415198" cy="415198"/>
            </a:xfrm>
          </p:grpSpPr>
          <p:sp>
            <p:nvSpPr>
              <p:cNvPr id="1043" name="Google Shape;1043;p35"/>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5"/>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5" name="Google Shape;1045;p35"/>
            <p:cNvGrpSpPr/>
            <p:nvPr/>
          </p:nvGrpSpPr>
          <p:grpSpPr>
            <a:xfrm>
              <a:off x="6293473" y="2569111"/>
              <a:ext cx="653332" cy="924225"/>
              <a:chOff x="6000261" y="1225220"/>
              <a:chExt cx="627600" cy="887824"/>
            </a:xfrm>
          </p:grpSpPr>
          <p:sp>
            <p:nvSpPr>
              <p:cNvPr id="1046" name="Google Shape;1046;p35"/>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35"/>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35"/>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35"/>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35"/>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35"/>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35"/>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35"/>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35"/>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35"/>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35"/>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35"/>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35"/>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 name="Google Shape;783;p31">
            <a:extLst>
              <a:ext uri="{FF2B5EF4-FFF2-40B4-BE49-F238E27FC236}">
                <a16:creationId xmlns:a16="http://schemas.microsoft.com/office/drawing/2014/main" id="{349EA62D-A9EB-5B24-F67C-C0D26C6A673A}"/>
              </a:ext>
            </a:extLst>
          </p:cNvPr>
          <p:cNvSpPr txBox="1">
            <a:spLocks noGrp="1"/>
          </p:cNvSpPr>
          <p:nvPr>
            <p:ph type="title"/>
          </p:nvPr>
        </p:nvSpPr>
        <p:spPr>
          <a:xfrm>
            <a:off x="706644" y="2310203"/>
            <a:ext cx="4559700" cy="8678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4C69B2"/>
                </a:solidFill>
              </a:rPr>
              <a:t>Cơ sở lý thuyết</a:t>
            </a:r>
            <a:endParaRPr>
              <a:solidFill>
                <a:srgbClr val="4C69B2"/>
              </a:solidFill>
            </a:endParaRPr>
          </a:p>
        </p:txBody>
      </p:sp>
      <p:sp>
        <p:nvSpPr>
          <p:cNvPr id="8" name="Google Shape;784;p31">
            <a:extLst>
              <a:ext uri="{FF2B5EF4-FFF2-40B4-BE49-F238E27FC236}">
                <a16:creationId xmlns:a16="http://schemas.microsoft.com/office/drawing/2014/main" id="{B228E5A8-637F-C6CF-43B4-4F2E987AA5AB}"/>
              </a:ext>
            </a:extLst>
          </p:cNvPr>
          <p:cNvSpPr txBox="1">
            <a:spLocks/>
          </p:cNvSpPr>
          <p:nvPr/>
        </p:nvSpPr>
        <p:spPr>
          <a:xfrm>
            <a:off x="706644" y="1766528"/>
            <a:ext cx="996900" cy="70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3000">
                <a:solidFill>
                  <a:srgbClr val="4C69B2"/>
                </a:solidFill>
                <a:latin typeface="Baloo 2 ExtraBold" panose="020B0604020202020204" charset="0"/>
                <a:cs typeface="Baloo 2 ExtraBold" panose="020B0604020202020204" charset="0"/>
              </a:rPr>
              <a:t>02</a:t>
            </a:r>
          </a:p>
        </p:txBody>
      </p:sp>
      <p:sp>
        <p:nvSpPr>
          <p:cNvPr id="2" name="TextBox 1">
            <a:extLst>
              <a:ext uri="{FF2B5EF4-FFF2-40B4-BE49-F238E27FC236}">
                <a16:creationId xmlns:a16="http://schemas.microsoft.com/office/drawing/2014/main" id="{1CAE3C55-A4CE-FF09-4F56-8824EA30BF17}"/>
              </a:ext>
            </a:extLst>
          </p:cNvPr>
          <p:cNvSpPr txBox="1"/>
          <p:nvPr/>
        </p:nvSpPr>
        <p:spPr>
          <a:xfrm>
            <a:off x="8504825" y="4653643"/>
            <a:ext cx="386081" cy="310243"/>
          </a:xfrm>
          <a:prstGeom prst="rect">
            <a:avLst/>
          </a:prstGeom>
          <a:noFill/>
        </p:spPr>
        <p:txBody>
          <a:bodyPr wrap="square" rtlCol="0">
            <a:spAutoFit/>
          </a:bodyPr>
          <a:lstStyle/>
          <a:p>
            <a:r>
              <a:rPr lang="en-US"/>
              <a:t>6</a:t>
            </a:r>
          </a:p>
        </p:txBody>
      </p:sp>
    </p:spTree>
    <p:extLst>
      <p:ext uri="{BB962C8B-B14F-4D97-AF65-F5344CB8AC3E}">
        <p14:creationId xmlns:p14="http://schemas.microsoft.com/office/powerpoint/2010/main" val="3237678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20000" y="445025"/>
            <a:ext cx="4929686"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334157"/>
                </a:solidFill>
              </a:rPr>
              <a:t>Phân tích kết quả học tập</a:t>
            </a:r>
          </a:p>
        </p:txBody>
      </p:sp>
      <p:sp>
        <p:nvSpPr>
          <p:cNvPr id="885" name="Google Shape;885;p32"/>
          <p:cNvSpPr txBox="1">
            <a:spLocks noGrp="1"/>
          </p:cNvSpPr>
          <p:nvPr>
            <p:ph type="subTitle" idx="1"/>
          </p:nvPr>
        </p:nvSpPr>
        <p:spPr>
          <a:xfrm>
            <a:off x="720000" y="1458725"/>
            <a:ext cx="4360200" cy="29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a:t>Phân tích kết quả học tập là một bước quan trọng trong việc hiểu và cải thiện quá trình học tập của sinh viên.</a:t>
            </a:r>
          </a:p>
          <a:p>
            <a:pPr marL="457200" lvl="0" indent="-330200" algn="l" rtl="0">
              <a:spcBef>
                <a:spcPts val="0"/>
              </a:spcBef>
              <a:spcAft>
                <a:spcPts val="0"/>
              </a:spcAft>
              <a:buSzPts val="1600"/>
              <a:buChar char="●"/>
            </a:pPr>
            <a:r>
              <a:rPr lang="en-US" sz="1800"/>
              <a:t>Data (Dữ liệu)</a:t>
            </a:r>
            <a:endParaRPr lang="vi-VN" sz="1800"/>
          </a:p>
          <a:p>
            <a:pPr marL="457200" lvl="0" indent="-330200" algn="l" rtl="0">
              <a:spcBef>
                <a:spcPts val="0"/>
              </a:spcBef>
              <a:spcAft>
                <a:spcPts val="0"/>
              </a:spcAft>
              <a:buSzPts val="1600"/>
              <a:buChar char="●"/>
            </a:pPr>
            <a:r>
              <a:rPr lang="en-US" sz="1800"/>
              <a:t>Metrics (Chỉ số)</a:t>
            </a:r>
          </a:p>
          <a:p>
            <a:pPr marL="457200" lvl="0" indent="-330200" algn="l" rtl="0">
              <a:spcBef>
                <a:spcPts val="0"/>
              </a:spcBef>
              <a:spcAft>
                <a:spcPts val="0"/>
              </a:spcAft>
              <a:buSzPts val="1600"/>
              <a:buChar char="●"/>
            </a:pPr>
            <a:r>
              <a:rPr lang="en-US" sz="1800"/>
              <a:t>Analysis (Phân tích)</a:t>
            </a:r>
            <a:endParaRPr lang="en" sz="1800"/>
          </a:p>
          <a:p>
            <a:pPr marL="457200" lvl="0" indent="-330200" algn="l" rtl="0">
              <a:spcBef>
                <a:spcPts val="0"/>
              </a:spcBef>
              <a:spcAft>
                <a:spcPts val="0"/>
              </a:spcAft>
              <a:buSzPts val="1600"/>
              <a:buChar char="●"/>
            </a:pPr>
            <a:r>
              <a:rPr lang="en-US" sz="1800"/>
              <a:t>Insight (Thông tin chi tiết)</a:t>
            </a:r>
            <a:endParaRPr lang="en" sz="1800"/>
          </a:p>
          <a:p>
            <a:pPr marL="457200" lvl="0" indent="-330200" algn="l" rtl="0">
              <a:spcBef>
                <a:spcPts val="0"/>
              </a:spcBef>
              <a:spcAft>
                <a:spcPts val="0"/>
              </a:spcAft>
              <a:buSzPts val="1600"/>
              <a:buChar char="●"/>
            </a:pPr>
            <a:r>
              <a:rPr lang="en-US" sz="1800"/>
              <a:t>Action (Hành động)</a:t>
            </a:r>
            <a:endParaRPr sz="1800"/>
          </a:p>
          <a:p>
            <a:pPr marL="0" lvl="0" indent="0" algn="l" rtl="0">
              <a:spcBef>
                <a:spcPts val="0"/>
              </a:spcBef>
              <a:spcAft>
                <a:spcPts val="0"/>
              </a:spcAft>
              <a:buNone/>
            </a:pPr>
            <a:endParaRPr sz="1800"/>
          </a:p>
        </p:txBody>
      </p:sp>
      <p:pic>
        <p:nvPicPr>
          <p:cNvPr id="4" name="Picture 3" descr="A diagram of data analysis&#10;&#10;Description automatically generated">
            <a:extLst>
              <a:ext uri="{FF2B5EF4-FFF2-40B4-BE49-F238E27FC236}">
                <a16:creationId xmlns:a16="http://schemas.microsoft.com/office/drawing/2014/main" id="{73B8CD66-E3F2-5D70-908D-CCA6F2D89EC7}"/>
              </a:ext>
            </a:extLst>
          </p:cNvPr>
          <p:cNvPicPr>
            <a:picLocks noChangeAspect="1"/>
          </p:cNvPicPr>
          <p:nvPr/>
        </p:nvPicPr>
        <p:blipFill>
          <a:blip r:embed="rId3"/>
          <a:stretch>
            <a:fillRect/>
          </a:stretch>
        </p:blipFill>
        <p:spPr>
          <a:xfrm>
            <a:off x="5080200" y="1458725"/>
            <a:ext cx="3718109" cy="2903700"/>
          </a:xfrm>
          <a:prstGeom prst="rect">
            <a:avLst/>
          </a:prstGeom>
        </p:spPr>
      </p:pic>
      <p:sp>
        <p:nvSpPr>
          <p:cNvPr id="2" name="TextBox 1">
            <a:extLst>
              <a:ext uri="{FF2B5EF4-FFF2-40B4-BE49-F238E27FC236}">
                <a16:creationId xmlns:a16="http://schemas.microsoft.com/office/drawing/2014/main" id="{8DC25A78-6EA0-7D30-3C1A-9B27D11CB404}"/>
              </a:ext>
            </a:extLst>
          </p:cNvPr>
          <p:cNvSpPr txBox="1"/>
          <p:nvPr/>
        </p:nvSpPr>
        <p:spPr>
          <a:xfrm>
            <a:off x="8504825" y="4653643"/>
            <a:ext cx="386081" cy="310243"/>
          </a:xfrm>
          <a:prstGeom prst="rect">
            <a:avLst/>
          </a:prstGeom>
          <a:noFill/>
        </p:spPr>
        <p:txBody>
          <a:bodyPr wrap="square" rtlCol="0">
            <a:spAutoFit/>
          </a:bodyPr>
          <a:lstStyle/>
          <a:p>
            <a:r>
              <a:rPr lang="en-US"/>
              <a:t>7</a:t>
            </a:r>
          </a:p>
        </p:txBody>
      </p:sp>
    </p:spTree>
    <p:extLst>
      <p:ext uri="{BB962C8B-B14F-4D97-AF65-F5344CB8AC3E}">
        <p14:creationId xmlns:p14="http://schemas.microsoft.com/office/powerpoint/2010/main" val="168459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639004A-CA4A-2912-0FA6-35ADC8ADFBB6}"/>
              </a:ext>
            </a:extLst>
          </p:cNvPr>
          <p:cNvPicPr>
            <a:picLocks noChangeAspect="1"/>
          </p:cNvPicPr>
          <p:nvPr/>
        </p:nvPicPr>
        <p:blipFill>
          <a:blip r:embed="rId2"/>
          <a:stretch>
            <a:fillRect/>
          </a:stretch>
        </p:blipFill>
        <p:spPr>
          <a:xfrm>
            <a:off x="0" y="11757"/>
            <a:ext cx="9144000" cy="5038345"/>
          </a:xfrm>
          <a:prstGeom prst="rect">
            <a:avLst/>
          </a:prstGeom>
        </p:spPr>
      </p:pic>
      <p:sp>
        <p:nvSpPr>
          <p:cNvPr id="2" name="TextBox 1">
            <a:extLst>
              <a:ext uri="{FF2B5EF4-FFF2-40B4-BE49-F238E27FC236}">
                <a16:creationId xmlns:a16="http://schemas.microsoft.com/office/drawing/2014/main" id="{CD85AD7F-AD0C-AF20-B1D2-2A3DFF8B7B54}"/>
              </a:ext>
            </a:extLst>
          </p:cNvPr>
          <p:cNvSpPr txBox="1"/>
          <p:nvPr/>
        </p:nvSpPr>
        <p:spPr>
          <a:xfrm>
            <a:off x="8635454" y="4653643"/>
            <a:ext cx="386081" cy="310243"/>
          </a:xfrm>
          <a:prstGeom prst="rect">
            <a:avLst/>
          </a:prstGeom>
          <a:noFill/>
        </p:spPr>
        <p:txBody>
          <a:bodyPr wrap="square" rtlCol="0">
            <a:spAutoFit/>
          </a:bodyPr>
          <a:lstStyle/>
          <a:p>
            <a:r>
              <a:rPr lang="en-US"/>
              <a:t>8</a:t>
            </a:r>
          </a:p>
        </p:txBody>
      </p:sp>
    </p:spTree>
    <p:extLst>
      <p:ext uri="{BB962C8B-B14F-4D97-AF65-F5344CB8AC3E}">
        <p14:creationId xmlns:p14="http://schemas.microsoft.com/office/powerpoint/2010/main" val="3562711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20000" y="445025"/>
            <a:ext cx="4929686"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334157"/>
                </a:solidFill>
              </a:rPr>
              <a:t>Backend</a:t>
            </a:r>
          </a:p>
        </p:txBody>
      </p:sp>
      <p:sp>
        <p:nvSpPr>
          <p:cNvPr id="885" name="Google Shape;885;p32"/>
          <p:cNvSpPr txBox="1">
            <a:spLocks noGrp="1"/>
          </p:cNvSpPr>
          <p:nvPr>
            <p:ph type="subTitle" idx="1"/>
          </p:nvPr>
        </p:nvSpPr>
        <p:spPr>
          <a:xfrm>
            <a:off x="720000" y="1458725"/>
            <a:ext cx="7704000" cy="29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a:t>Backend là một thành phần phía server, chịu trách nhiệm xử lý dữ liệu, giao tiếp với cơ sở dữ liệu và cung cấp các API cho frontend.</a:t>
            </a:r>
          </a:p>
          <a:p>
            <a:pPr marL="457200" lvl="0" indent="-330200" algn="l" rtl="0">
              <a:spcBef>
                <a:spcPts val="0"/>
              </a:spcBef>
              <a:spcAft>
                <a:spcPts val="0"/>
              </a:spcAft>
              <a:buSzPts val="1600"/>
              <a:buChar char="●"/>
            </a:pPr>
            <a:r>
              <a:rPr lang="en-US" sz="1800"/>
              <a:t>NodeJS</a:t>
            </a:r>
            <a:endParaRPr lang="vi-VN" sz="1800"/>
          </a:p>
          <a:p>
            <a:pPr marL="457200" lvl="0" indent="-330200" algn="l" rtl="0">
              <a:spcBef>
                <a:spcPts val="0"/>
              </a:spcBef>
              <a:spcAft>
                <a:spcPts val="0"/>
              </a:spcAft>
              <a:buSzPts val="1600"/>
              <a:buChar char="●"/>
            </a:pPr>
            <a:r>
              <a:rPr lang="en-US" sz="1800"/>
              <a:t>ExpressJS</a:t>
            </a:r>
          </a:p>
          <a:p>
            <a:pPr marL="457200" lvl="0" indent="-330200" algn="l" rtl="0">
              <a:spcBef>
                <a:spcPts val="0"/>
              </a:spcBef>
              <a:spcAft>
                <a:spcPts val="0"/>
              </a:spcAft>
              <a:buSzPts val="1600"/>
              <a:buChar char="●"/>
            </a:pPr>
            <a:r>
              <a:rPr lang="en-US" sz="1800"/>
              <a:t>Swagger</a:t>
            </a:r>
            <a:endParaRPr lang="en" sz="1800"/>
          </a:p>
          <a:p>
            <a:pPr marL="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20B9DF20-7493-3810-13AC-71C8079E727C}"/>
              </a:ext>
            </a:extLst>
          </p:cNvPr>
          <p:cNvSpPr txBox="1"/>
          <p:nvPr/>
        </p:nvSpPr>
        <p:spPr>
          <a:xfrm>
            <a:off x="8504825" y="4653643"/>
            <a:ext cx="386081" cy="310243"/>
          </a:xfrm>
          <a:prstGeom prst="rect">
            <a:avLst/>
          </a:prstGeom>
          <a:noFill/>
        </p:spPr>
        <p:txBody>
          <a:bodyPr wrap="square" rtlCol="0">
            <a:spAutoFit/>
          </a:bodyPr>
          <a:lstStyle/>
          <a:p>
            <a:r>
              <a:rPr lang="en-US"/>
              <a:t>9</a:t>
            </a:r>
          </a:p>
        </p:txBody>
      </p:sp>
    </p:spTree>
    <p:extLst>
      <p:ext uri="{BB962C8B-B14F-4D97-AF65-F5344CB8AC3E}">
        <p14:creationId xmlns:p14="http://schemas.microsoft.com/office/powerpoint/2010/main" val="3533735740"/>
      </p:ext>
    </p:extLst>
  </p:cSld>
  <p:clrMapOvr>
    <a:masterClrMapping/>
  </p:clrMapOvr>
</p:sld>
</file>

<file path=ppt/theme/theme1.xml><?xml version="1.0" encoding="utf-8"?>
<a:theme xmlns:a="http://schemas.openxmlformats.org/drawingml/2006/main"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1589</TotalTime>
  <Words>1232</Words>
  <Application>Microsoft Office PowerPoint</Application>
  <PresentationFormat>On-screen Show (16:9)</PresentationFormat>
  <Paragraphs>184</Paragraphs>
  <Slides>29</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DM Sans</vt:lpstr>
      <vt:lpstr>Arial</vt:lpstr>
      <vt:lpstr>Baloo 2 ExtraBold</vt:lpstr>
      <vt:lpstr>Calibri</vt:lpstr>
      <vt:lpstr>Roboto</vt:lpstr>
      <vt:lpstr>Anaheim</vt:lpstr>
      <vt:lpstr>Nunito Light</vt:lpstr>
      <vt:lpstr>Statistics and Data Analysis - 6th Grade by Slidesgo</vt:lpstr>
      <vt:lpstr>BÁO CÁO ĐỒ ÁN TỐT NGHIỆP</vt:lpstr>
      <vt:lpstr>01</vt:lpstr>
      <vt:lpstr>Giới thiệu đề tài</vt:lpstr>
      <vt:lpstr>Lý do chọn đề tài</vt:lpstr>
      <vt:lpstr>Mục tiêu nghiên cứu</vt:lpstr>
      <vt:lpstr>Cơ sở lý thuyết</vt:lpstr>
      <vt:lpstr>Phân tích kết quả học tập</vt:lpstr>
      <vt:lpstr>PowerPoint Presentation</vt:lpstr>
      <vt:lpstr>Backend</vt:lpstr>
      <vt:lpstr>Node JS</vt:lpstr>
      <vt:lpstr>ExpressJS</vt:lpstr>
      <vt:lpstr>Swagger</vt:lpstr>
      <vt:lpstr>Frontend</vt:lpstr>
      <vt:lpstr>Reactjs</vt:lpstr>
      <vt:lpstr>Các công nghệ sử dụng</vt:lpstr>
      <vt:lpstr>03</vt:lpstr>
      <vt:lpstr>Mô tả bài toán</vt:lpstr>
      <vt:lpstr>PowerPoint Presentation</vt:lpstr>
      <vt:lpstr>Thiết kế kiến trúc </vt:lpstr>
      <vt:lpstr>Thiết kế Api</vt:lpstr>
      <vt:lpstr>Api trên swagger</vt:lpstr>
      <vt:lpstr>PowerPoint Presentation</vt:lpstr>
      <vt:lpstr>PowerPoint Presentation</vt:lpstr>
      <vt:lpstr>Kết quả xây dựng frontend</vt:lpstr>
      <vt:lpstr>PowerPoint Presentation</vt:lpstr>
      <vt:lpstr>Kết luận  và hướng phát triển</vt:lpstr>
      <vt:lpstr>Kết luận</vt:lpstr>
      <vt:lpstr>Hướng phát triển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Lam Ngoc Tai</cp:lastModifiedBy>
  <cp:revision>33</cp:revision>
  <dcterms:modified xsi:type="dcterms:W3CDTF">2024-07-18T06:57:38Z</dcterms:modified>
</cp:coreProperties>
</file>