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6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C1CC-2B88-4C4B-9453-CADD8EC17A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227A-0AD1-4391-80CD-469C0ECB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1" y="0"/>
            <a:ext cx="10740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5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73" y="0"/>
            <a:ext cx="1074041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9273"/>
            <a:ext cx="219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Non-OBT with Rendezvous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1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GVA Arch</dc:title>
  <dc:creator>Srinivasan, Sharath</dc:creator>
  <cp:keywords>CTPClassification=CTP_NT</cp:keywords>
  <cp:lastModifiedBy>Srinivasan, Sharath</cp:lastModifiedBy>
  <cp:revision>6</cp:revision>
  <dcterms:created xsi:type="dcterms:W3CDTF">2019-01-23T08:03:03Z</dcterms:created>
  <dcterms:modified xsi:type="dcterms:W3CDTF">2019-08-01T06:39:52Z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d1a1fc03-3843-4339-900c-6df7c346b97a</vt:lpwstr>
  </property>
  <property fmtid="{D5CDD505-2E9C-101B-9397-08002B2CF9AE}" pid="3" name="CTP_TimeStamp">
    <vt:lpwstr>2019-08-01 06:39:52Z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