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2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4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0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6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9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3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F614-7BC1-4F1C-BEAD-485DDDA5B88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4FAF-C004-4855-AA8B-2796C809D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136904" cy="18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4" b="84803"/>
          <a:stretch/>
        </p:blipFill>
        <p:spPr bwMode="auto">
          <a:xfrm>
            <a:off x="1316776" y="1991221"/>
            <a:ext cx="806400" cy="29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107504" y="1984871"/>
            <a:ext cx="8389219" cy="1"/>
          </a:xfrm>
          <a:prstGeom prst="line">
            <a:avLst/>
          </a:prstGeom>
          <a:ln w="190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07504" y="1988840"/>
            <a:ext cx="0" cy="188665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93"/>
          <a:stretch/>
        </p:blipFill>
        <p:spPr bwMode="auto">
          <a:xfrm>
            <a:off x="7584655" y="1988840"/>
            <a:ext cx="912068" cy="189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1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odae</dc:creator>
  <cp:lastModifiedBy>odae</cp:lastModifiedBy>
  <cp:revision>1</cp:revision>
  <dcterms:created xsi:type="dcterms:W3CDTF">2018-11-15T02:06:06Z</dcterms:created>
  <dcterms:modified xsi:type="dcterms:W3CDTF">2018-11-15T02:13:34Z</dcterms:modified>
</cp:coreProperties>
</file>