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DFF"/>
    <a:srgbClr val="004290"/>
    <a:srgbClr val="FF2B01"/>
    <a:srgbClr val="FF2323"/>
    <a:srgbClr val="FBD1AF"/>
    <a:srgbClr val="E53D59"/>
    <a:srgbClr val="2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83987-1D0A-47F8-B8D6-4451D5D870EF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62D85-3D61-449D-932D-031988A56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61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F35B9-5F44-44F5-8178-5751657135D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4A14-29C4-41BE-A064-A88E61F9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4A14-29C4-41BE-A064-A88E61F92A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5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2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8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AF59-D2FC-48F2-8093-3ABF5385C8D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1B08-69A0-4C0C-8F19-EDB4E40D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8" descr="C:\Users\odae\Desktop\지도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978" y="637054"/>
            <a:ext cx="11128509" cy="60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직사각형 1043"/>
          <p:cNvSpPr/>
          <p:nvPr/>
        </p:nvSpPr>
        <p:spPr>
          <a:xfrm>
            <a:off x="-5078" y="2645538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22" y="3024894"/>
            <a:ext cx="393258" cy="38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2614261" y="2985888"/>
            <a:ext cx="390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0000"/>
                </a:solidFill>
              </a:rPr>
              <a:t>놀러와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윤주네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~~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5" y="3685970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8076" y="3042954"/>
            <a:ext cx="313484" cy="31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2" y="3044786"/>
            <a:ext cx="288032" cy="31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3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2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8" descr="C:\Users\odae\Desktop\지도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978" y="637054"/>
            <a:ext cx="11128509" cy="60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직사각형 1043"/>
          <p:cNvSpPr/>
          <p:nvPr/>
        </p:nvSpPr>
        <p:spPr>
          <a:xfrm>
            <a:off x="-5078" y="1772816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40" y="4869160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31840" y="2094756"/>
            <a:ext cx="2808312" cy="2448272"/>
            <a:chOff x="2699792" y="2094756"/>
            <a:chExt cx="2808312" cy="2448272"/>
          </a:xfrm>
        </p:grpSpPr>
        <p:sp>
          <p:nvSpPr>
            <p:cNvPr id="3" name="직사각형 2"/>
            <p:cNvSpPr/>
            <p:nvPr/>
          </p:nvSpPr>
          <p:spPr>
            <a:xfrm>
              <a:off x="2699792" y="2094756"/>
              <a:ext cx="2808312" cy="2448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99792" y="2094756"/>
              <a:ext cx="2808312" cy="489595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 O G I 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07566" y="3018160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07566" y="3571731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5966" y="2710383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ID</a:t>
              </a:r>
              <a:endParaRPr lang="ko-KR" alt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5966" y="3264606"/>
              <a:ext cx="988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Password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1260" y="4005064"/>
              <a:ext cx="1403775" cy="288032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Login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5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8" descr="C:\Users\odae\Desktop\지도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978" y="637054"/>
            <a:ext cx="11128509" cy="60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직사각형 1043"/>
          <p:cNvSpPr/>
          <p:nvPr/>
        </p:nvSpPr>
        <p:spPr>
          <a:xfrm>
            <a:off x="-5078" y="620688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40" y="6563759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register.jsp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131840" y="837027"/>
            <a:ext cx="2750968" cy="5400285"/>
            <a:chOff x="9756576" y="870619"/>
            <a:chExt cx="2750968" cy="5400285"/>
          </a:xfrm>
        </p:grpSpPr>
        <p:sp>
          <p:nvSpPr>
            <p:cNvPr id="10" name="직사각형 9"/>
            <p:cNvSpPr/>
            <p:nvPr/>
          </p:nvSpPr>
          <p:spPr>
            <a:xfrm>
              <a:off x="9756576" y="870619"/>
              <a:ext cx="2750968" cy="540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56576" y="875520"/>
              <a:ext cx="2750968" cy="367840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Sign Up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964350" y="1648545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64350" y="2566299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62750" y="1340768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ID</a:t>
              </a:r>
              <a:endParaRPr lang="ko-KR" alt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62750" y="2259174"/>
              <a:ext cx="988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Password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71852" y="5909129"/>
              <a:ext cx="1276159" cy="261847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Register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72600" y="3118949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71000" y="2811824"/>
              <a:ext cx="1562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Password Check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62750" y="1951396"/>
              <a:ext cx="2395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사용불가</a:t>
              </a:r>
              <a:r>
                <a:rPr lang="ko-KR" altLang="en-US" sz="1100" b="1" dirty="0" smtClean="0"/>
                <a:t> </a:t>
              </a:r>
              <a:r>
                <a:rPr lang="en-US" altLang="ko-KR" sz="1100" b="1" dirty="0" smtClean="0"/>
                <a:t>&amp; </a:t>
              </a:r>
              <a:r>
                <a:rPr lang="ko-KR" altLang="en-US" sz="1100" b="1" dirty="0" smtClean="0"/>
                <a:t>사용 가능한 </a:t>
              </a:r>
              <a:r>
                <a:rPr lang="en-US" altLang="ko-KR" sz="1100" b="1" dirty="0" smtClean="0"/>
                <a:t>ID </a:t>
              </a:r>
              <a:r>
                <a:rPr lang="ko-KR" altLang="en-US" sz="1100" b="1" dirty="0" smtClean="0"/>
                <a:t>입니다</a:t>
              </a:r>
              <a:endParaRPr lang="ko-KR" altLang="en-US" sz="11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968284" y="3669613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66684" y="336183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이름</a:t>
              </a:r>
              <a:endParaRPr lang="ko-KR" altLang="en-US" sz="14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964092" y="4876205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62492" y="45684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/>
                <a:t>이메일</a:t>
              </a:r>
              <a:endParaRPr lang="ko-KR" altLang="en-US" sz="14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64092" y="4287441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862492" y="397966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생년월일</a:t>
              </a:r>
              <a:endParaRPr lang="ko-KR" altLang="en-US" sz="14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972992" y="5495213"/>
              <a:ext cx="2291164" cy="238043"/>
            </a:xfrm>
            <a:prstGeom prst="rect">
              <a:avLst/>
            </a:prstGeom>
            <a:noFill/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71392" y="518743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주</a:t>
              </a:r>
              <a:r>
                <a:rPr lang="ko-KR" altLang="en-US" sz="1400" b="1" dirty="0"/>
                <a:t>소</a:t>
              </a:r>
            </a:p>
          </p:txBody>
        </p:sp>
      </p:grpSp>
      <p:pic>
        <p:nvPicPr>
          <p:cNvPr id="1026" name="Picture 2" descr="C:\Users\odae\Desktop\pla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741" y="5892174"/>
            <a:ext cx="671585" cy="6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85185E-6 C 0.00399 -0.0037 0.00798 -0.00486 0.01268 -0.00671 C 0.01459 -0.00741 0.01841 -0.00903 0.01841 -0.00879 C 0.02396 -0.01435 0.03125 -0.01875 0.03768 -0.02199 C 0.04202 -0.02824 0.04827 -0.0294 0.05365 -0.03356 C 0.0698 -0.0456 0.05851 -0.04004 0.07014 -0.04514 C 0.08369 -0.05903 0.09896 -0.05949 0.11441 -0.0669 C 0.12691 -0.07315 0.13959 -0.07916 0.15174 -0.08611 C 0.15591 -0.08842 0.16025 -0.08912 0.16441 -0.0912 C 0.16945 -0.09861 0.18143 -0.10555 0.18751 -0.10926 C 0.19393 -0.11319 0.19844 -0.11829 0.20469 -0.12222 C 0.21476 -0.12893 0.22553 -0.13333 0.23455 -0.14282 C 0.23751 -0.15023 0.24011 -0.14977 0.24619 -0.15301 C 0.25296 -0.16204 0.24445 -0.15185 0.25382 -0.1581 C 0.25504 -0.15879 0.25556 -0.16088 0.25678 -0.16204 C 0.26146 -0.16574 0.26563 -0.16736 0.27119 -0.16829 C 0.27535 -0.17106 0.279 -0.17454 0.28369 -0.17616 C 0.29376 -0.18518 0.30539 -0.19699 0.31737 -0.20046 C 0.329 -0.21157 0.33976 -0.21759 0.354 -0.22106 C 0.35643 -0.22222 0.35938 -0.22268 0.36164 -0.22477 C 0.36268 -0.22592 0.36164 -0.2287 0.36268 -0.22986 C 0.36823 -0.23657 0.38039 -0.2375 0.38751 -0.23889 C 0.3948 -0.24236 0.40035 -0.2493 0.40782 -0.25324 C 0.4132 -0.26041 0.41754 -0.26204 0.42518 -0.26481 C 0.43751 -0.27592 0.45001 -0.2868 0.46268 -0.29791 C 0.46719 -0.30208 0.47119 -0.30926 0.47605 -0.31088 C 0.48212 -0.31666 0.49132 -0.32916 0.49827 -0.33125 C 0.504 -0.33935 0.51146 -0.33981 0.51841 -0.3456 C 0.52917 -0.3544 0.53785 -0.36898 0.54914 -0.37639 C 0.55504 -0.3868 0.56389 -0.39259 0.57032 -0.40185 C 0.5724 -0.40509 0.57431 -0.40856 0.57691 -0.41088 C 0.579 -0.4125 0.58282 -0.4162 0.58282 -0.41597 C 0.58941 -0.42893 0.59879 -0.43866 0.60487 -0.45208 C 0.60816 -0.45856 0.60921 -0.4662 0.61251 -0.47268 C 0.61303 -0.47824 0.61546 -0.48379 0.61563 -0.48935 C 0.61598 -0.50347 0.6165 -0.52569 0.60973 -0.53935 C 0.60782 -0.54791 0.59792 -0.55671 0.5915 -0.55856 C 0.58195 -0.56736 0.56928 -0.56782 0.55782 -0.57014 C 0.54566 -0.57592 0.52414 -0.57199 0.51355 -0.57153 C 0.50591 -0.57037 0.4981 -0.5706 0.49046 -0.56898 C 0.48681 -0.56829 0.48264 -0.56504 0.479 -0.56389 C 0.47501 -0.56018 0.47275 -0.55532 0.46928 -0.55092 C 0.46424 -0.54444 0.45678 -0.53704 0.454 -0.52778 C 0.45209 -0.52176 0.45174 -0.51713 0.4481 -0.5125 C 0.44445 -0.49977 0.44289 -0.48727 0.44046 -0.47407 C 0.44219 -0.44444 0.43751 -0.40509 0.46355 -0.3956 C 0.48195 -0.39653 0.49723 -0.39838 0.51563 -0.3993 C 0.52865 -0.4044 0.54532 -0.40486 0.55869 -0.40602 C 0.56754 -0.4081 0.57379 -0.40879 0.58369 -0.40972 C 0.59514 -0.41435 0.59011 -0.4125 0.59914 -0.41504 C 0.60296 -0.41736 0.6066 -0.41875 0.6106 -0.41991 C 0.61632 -0.42477 0.62344 -0.42731 0.62987 -0.42893 C 0.63959 -0.43541 0.64914 -0.44259 0.65869 -0.44954 C 0.66459 -0.4537 0.67119 -0.45509 0.67691 -0.45972 C 0.68438 -0.46574 0.68994 -0.47546 0.69827 -0.47893 C 0.70608 -0.48704 0.71511 -0.49329 0.72327 -0.50092 C 0.73386 -0.51111 0.74341 -0.52407 0.75591 -0.53055 C 0.76094 -0.54004 0.7658 -0.54074 0.77223 -0.54699 C 0.77553 -0.55023 0.77709 -0.55301 0.78091 -0.55486 C 0.78403 -0.56088 0.79132 -0.56204 0.79636 -0.56643 C 0.79792 -0.56944 0.79966 -0.57338 0.80209 -0.57546 C 0.80573 -0.57824 0.81372 -0.58171 0.81372 -0.58148 C 0.81858 -0.58842 0.81997 -0.58842 0.82622 -0.59074 C 0.83542 -0.5993 0.84393 -0.60995 0.85504 -0.61389 C 0.86164 -0.62037 0.86928 -0.62986 0.87726 -0.6331 C 0.8823 -0.63773 0.88646 -0.64491 0.89254 -0.64722 C 0.89879 -0.65532 0.9066 -0.6618 0.91372 -0.66921 C 0.9158 -0.67662 0.92171 -0.67731 0.92622 -0.68194 C 0.92726 -0.68287 0.92813 -0.68426 0.929 -0.68565 C 0.92969 -0.6868 0.93004 -0.68842 0.93108 -0.68935 C 0.93212 -0.69074 0.93369 -0.6912 0.9349 -0.69213 C 0.93716 -0.69398 0.94167 -0.69838 0.94167 -0.69815 C 0.94445 -0.7044 0.94879 -0.70416 0.95313 -0.70764 C 0.95938 -0.71273 0.96598 -0.71597 0.9724 -0.72037 C 0.98264 -0.72754 0.99011 -0.73912 1.00018 -0.74606 C 1.00417 -0.75278 1.00903 -0.75694 1.01372 -0.76273 C 1.01632 -0.76597 1.01823 -0.77037 1.02153 -0.77315 C 1.02761 -0.77801 1.03455 -0.78449 1.03976 -0.79097 C 1.04358 -0.79629 1.04688 -0.80162 1.05226 -0.8037 C 1.05487 -0.80764 1.0573 -0.8118 1.0599 -0.81528 C 1.06216 -0.81852 1.06494 -0.81875 1.06771 -0.8206 L 1.08403 -0.82801 " pathEditMode="relative" rAng="0" ptsTypes="ffffffffffffffffffffffffffffffffffffffffffffffffffffffffffffffffffffffffffffffffA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01" y="-4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3706" y="102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290"/>
                </a:solidFill>
              </a:rPr>
              <a:t>공지사항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1905" y="97610"/>
            <a:ext cx="14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4290"/>
                </a:solidFill>
              </a:rPr>
              <a:t>My World </a:t>
            </a:r>
            <a:r>
              <a:rPr lang="ko-KR" altLang="en-US" sz="1200" b="1" dirty="0" err="1" smtClean="0">
                <a:solidFill>
                  <a:srgbClr val="004290"/>
                </a:solidFill>
              </a:rPr>
              <a:t>자랑터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3324" y="104159"/>
            <a:ext cx="64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4290"/>
                </a:solidFill>
              </a:rPr>
              <a:t>TIP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pic>
        <p:nvPicPr>
          <p:cNvPr id="5122" name="Picture 2" descr="ë¶ì°ìííììì ììì ìëªì ë¶ì´ë£ì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98" y="632314"/>
            <a:ext cx="6230603" cy="17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0" y="2451943"/>
            <a:ext cx="1600292" cy="1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갈매기형 수장 3"/>
          <p:cNvSpPr/>
          <p:nvPr/>
        </p:nvSpPr>
        <p:spPr>
          <a:xfrm>
            <a:off x="7524328" y="1346581"/>
            <a:ext cx="72008" cy="288032"/>
          </a:xfrm>
          <a:prstGeom prst="chevron">
            <a:avLst/>
          </a:prstGeom>
          <a:solidFill>
            <a:srgbClr val="004290"/>
          </a:solidFill>
          <a:ln>
            <a:solidFill>
              <a:srgbClr val="00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 flipH="1">
            <a:off x="1547664" y="1346581"/>
            <a:ext cx="72008" cy="288032"/>
          </a:xfrm>
          <a:prstGeom prst="chevron">
            <a:avLst/>
          </a:prstGeom>
          <a:solidFill>
            <a:srgbClr val="004290"/>
          </a:solidFill>
          <a:ln>
            <a:solidFill>
              <a:srgbClr val="00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90" y="2418719"/>
            <a:ext cx="2683254" cy="1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156177" y="2437086"/>
            <a:ext cx="1322536" cy="1490527"/>
            <a:chOff x="6127298" y="2495749"/>
            <a:chExt cx="1070013" cy="1490527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09"/>
            <a:stretch/>
          </p:blipFill>
          <p:spPr bwMode="auto">
            <a:xfrm>
              <a:off x="6127298" y="2495749"/>
              <a:ext cx="1059315" cy="1463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302427" y="2805214"/>
              <a:ext cx="788082" cy="115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2427" y="2748647"/>
              <a:ext cx="56551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 smtClean="0"/>
                <a:t>파</a:t>
              </a:r>
              <a:r>
                <a:rPr lang="ko-KR" altLang="en-US" sz="800" dirty="0"/>
                <a:t>리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00192" y="2859750"/>
              <a:ext cx="6339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베를린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2427" y="2980921"/>
              <a:ext cx="56551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 smtClean="0"/>
                <a:t>도쿄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3842" y="3087861"/>
              <a:ext cx="89285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연남동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0192" y="3211209"/>
              <a:ext cx="67401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 smtClean="0"/>
                <a:t>오사카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0192" y="3323900"/>
              <a:ext cx="89711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로스앤젤러스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00192" y="3437894"/>
              <a:ext cx="74142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토론토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0192" y="3550259"/>
              <a:ext cx="89711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블라디보스톡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0192" y="3666730"/>
              <a:ext cx="67401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smtClean="0"/>
                <a:t>하노이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0192" y="3770832"/>
              <a:ext cx="81556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800" dirty="0" err="1" smtClean="0"/>
                <a:t>포루투칼</a:t>
              </a:r>
              <a:endParaRPr lang="ko-KR" altLang="en-US" sz="800" dirty="0"/>
            </a:p>
          </p:txBody>
        </p:sp>
      </p:grp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1666703" y="3906839"/>
            <a:ext cx="5791730" cy="114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11" y="6165304"/>
            <a:ext cx="9144000" cy="692696"/>
          </a:xfrm>
          <a:prstGeom prst="rect">
            <a:avLst/>
          </a:prstGeom>
          <a:solidFill>
            <a:srgbClr val="00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2310" y="6148052"/>
            <a:ext cx="1126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우리 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0936" y="6362541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개인정보 취급방침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이용약관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담당자에게 문의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0200" y="6632658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@ Copyright 2018 Hyun Yong Yun Yu Website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0200" y="6503026"/>
            <a:ext cx="4752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사업자 번호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: 000-00-00000   |   Tel : 02) 123-4567   |   Fax : 02) 123-4444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0726"/>
            <a:ext cx="238016" cy="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odae\Desktop\us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15" y="112785"/>
            <a:ext cx="258369" cy="2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1666703" y="4949941"/>
            <a:ext cx="5791730" cy="114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28148" y="4940416"/>
            <a:ext cx="160313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My World </a:t>
            </a:r>
            <a:r>
              <a:rPr lang="ko-KR" altLang="en-US" sz="1000" b="1" dirty="0" smtClean="0"/>
              <a:t>자랑하기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644055" y="3882078"/>
            <a:ext cx="82266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-5078" y="482005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-5078" y="482005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5"/>
          <a:stretch/>
        </p:blipFill>
        <p:spPr bwMode="auto">
          <a:xfrm>
            <a:off x="1331640" y="1340768"/>
            <a:ext cx="64958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tip.jsp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11" y="6165304"/>
            <a:ext cx="9144000" cy="692696"/>
          </a:xfrm>
          <a:prstGeom prst="rect">
            <a:avLst/>
          </a:prstGeom>
          <a:solidFill>
            <a:srgbClr val="00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2310" y="6148052"/>
            <a:ext cx="1126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우리 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936" y="6362541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개인정보 취급방침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이용약관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담당자에게 문의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0200" y="6632658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@ Copyright 2018 Hyun Yong Yun Yu Website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0200" y="6503026"/>
            <a:ext cx="4752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사업자 번호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: 000-00-00000   |   Tel : 02) 123-4567   |   Fax : 02) 123-4444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flipV="1">
            <a:off x="6748174" y="374609"/>
            <a:ext cx="79508" cy="216024"/>
          </a:xfrm>
          <a:prstGeom prst="downArrow">
            <a:avLst/>
          </a:prstGeom>
          <a:solidFill>
            <a:srgbClr val="FF2B01"/>
          </a:solidFill>
          <a:ln>
            <a:solidFill>
              <a:srgbClr val="FF2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31640" y="82742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나라별 알아두면 좋은 기본 상식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31640" y="3170587"/>
            <a:ext cx="378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경험한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팁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00" y="3169543"/>
            <a:ext cx="311727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14210" y="1368451"/>
            <a:ext cx="3492388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영국에서는 </a:t>
            </a:r>
            <a:r>
              <a:rPr lang="en-US" altLang="ko-KR" sz="1000" dirty="0" smtClean="0"/>
              <a:t>tip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7308304" y="2708920"/>
            <a:ext cx="6272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14210" y="1636075"/>
            <a:ext cx="3492388" cy="168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일본에서는 이렇게 행동해라</a:t>
            </a:r>
            <a:r>
              <a:rPr lang="en-US" altLang="ko-KR" sz="1000" dirty="0" smtClean="0"/>
              <a:t>!!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4210" y="1925400"/>
            <a:ext cx="3492388" cy="15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미</a:t>
            </a:r>
            <a:r>
              <a:rPr lang="ko-KR" altLang="en-US" sz="1000" dirty="0" smtClean="0"/>
              <a:t>국에서는 어떻게 행동할까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4210" y="2196263"/>
            <a:ext cx="3492388" cy="168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중국에서 지켜야 할 에티켓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5"/>
          <a:stretch/>
        </p:blipFill>
        <p:spPr bwMode="auto">
          <a:xfrm>
            <a:off x="1331640" y="3717032"/>
            <a:ext cx="64958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814210" y="3744715"/>
            <a:ext cx="3492388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영국에서는 </a:t>
            </a:r>
            <a:r>
              <a:rPr lang="en-US" altLang="ko-KR" sz="1000" dirty="0" smtClean="0"/>
              <a:t>tip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4210" y="4012339"/>
            <a:ext cx="3492388" cy="168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일본에서는 이렇게 행동해라</a:t>
            </a:r>
            <a:r>
              <a:rPr lang="en-US" altLang="ko-KR" sz="1000" dirty="0" smtClean="0"/>
              <a:t>!!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4210" y="4301664"/>
            <a:ext cx="3492388" cy="15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미</a:t>
            </a:r>
            <a:r>
              <a:rPr lang="ko-KR" altLang="en-US" sz="1000" dirty="0" smtClean="0"/>
              <a:t>국에서는 </a:t>
            </a:r>
            <a:r>
              <a:rPr lang="ko-KR" altLang="en-US" sz="1000" smtClean="0"/>
              <a:t>어떻게 행동할까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814210" y="4572527"/>
            <a:ext cx="3492388" cy="168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중국에서 지켜야 할 에티켓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17365" y="3759506"/>
            <a:ext cx="627096" cy="1476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사용자</a:t>
            </a:r>
            <a:endParaRPr lang="ko-KR" altLang="en-US" sz="1050" b="1"/>
          </a:p>
        </p:txBody>
      </p:sp>
      <p:sp>
        <p:nvSpPr>
          <p:cNvPr id="49" name="TextBox 48"/>
          <p:cNvSpPr txBox="1"/>
          <p:nvPr/>
        </p:nvSpPr>
        <p:spPr>
          <a:xfrm>
            <a:off x="5817277" y="4012339"/>
            <a:ext cx="627096" cy="1476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사용자</a:t>
            </a:r>
            <a:endParaRPr lang="ko-KR" altLang="en-US" sz="1050" b="1"/>
          </a:p>
        </p:txBody>
      </p:sp>
      <p:sp>
        <p:nvSpPr>
          <p:cNvPr id="50" name="TextBox 49"/>
          <p:cNvSpPr txBox="1"/>
          <p:nvPr/>
        </p:nvSpPr>
        <p:spPr>
          <a:xfrm>
            <a:off x="5817277" y="4286995"/>
            <a:ext cx="627096" cy="1476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사용자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17277" y="4555776"/>
            <a:ext cx="627096" cy="1476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사용자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43706" y="102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290"/>
                </a:solidFill>
              </a:rPr>
              <a:t>공지사항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91905" y="97610"/>
            <a:ext cx="14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4290"/>
                </a:solidFill>
              </a:rPr>
              <a:t>My World </a:t>
            </a:r>
            <a:r>
              <a:rPr lang="ko-KR" altLang="en-US" sz="1200" b="1" dirty="0" err="1" smtClean="0">
                <a:solidFill>
                  <a:srgbClr val="004290"/>
                </a:solidFill>
              </a:rPr>
              <a:t>자랑터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63324" y="104159"/>
            <a:ext cx="64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4290"/>
                </a:solidFill>
              </a:rPr>
              <a:t>TIP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0726"/>
            <a:ext cx="238016" cy="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 descr="C:\Users\odae\Desktop\us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15" y="112785"/>
            <a:ext cx="258369" cy="2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5078" y="482005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board.jsp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18" y="764704"/>
            <a:ext cx="597663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5"/>
          <a:stretch/>
        </p:blipFill>
        <p:spPr bwMode="auto">
          <a:xfrm>
            <a:off x="1619672" y="2276872"/>
            <a:ext cx="5976639" cy="12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1" y="6165304"/>
            <a:ext cx="9144000" cy="692696"/>
          </a:xfrm>
          <a:prstGeom prst="rect">
            <a:avLst/>
          </a:prstGeom>
          <a:solidFill>
            <a:srgbClr val="00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2310" y="6148052"/>
            <a:ext cx="1126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우리 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936" y="6362541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개인정보 취급방침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이용약관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담당자에게 문의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0200" y="6632658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@ Copyright 2018 Hyun Yong Yun Yu Website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0200" y="6503026"/>
            <a:ext cx="4752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사업자 번호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: 000-00-00000   |   Tel : 02) 123-4567   |   Fax : 02) 123-4444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flipV="1">
            <a:off x="7372004" y="369332"/>
            <a:ext cx="79508" cy="216024"/>
          </a:xfrm>
          <a:prstGeom prst="downArrow">
            <a:avLst/>
          </a:prstGeom>
          <a:solidFill>
            <a:srgbClr val="FF2B01"/>
          </a:solidFill>
          <a:ln>
            <a:solidFill>
              <a:srgbClr val="FF2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43124" y="4287763"/>
            <a:ext cx="448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페이지에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표시하기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98737" y="716449"/>
            <a:ext cx="124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공지사항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43706" y="102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290"/>
                </a:solidFill>
              </a:rPr>
              <a:t>공지사항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1905" y="97610"/>
            <a:ext cx="14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4290"/>
                </a:solidFill>
              </a:rPr>
              <a:t>My World </a:t>
            </a:r>
            <a:r>
              <a:rPr lang="ko-KR" altLang="en-US" sz="1200" b="1" dirty="0" err="1" smtClean="0">
                <a:solidFill>
                  <a:srgbClr val="004290"/>
                </a:solidFill>
              </a:rPr>
              <a:t>자랑터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3324" y="104159"/>
            <a:ext cx="64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4290"/>
                </a:solidFill>
              </a:rPr>
              <a:t>TIP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0726"/>
            <a:ext cx="238016" cy="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 descr="C:\Users\odae\Desktop\us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15" y="112785"/>
            <a:ext cx="258369" cy="2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-5078" y="482005"/>
            <a:ext cx="9144000" cy="33593"/>
          </a:xfrm>
          <a:prstGeom prst="rect">
            <a:avLst/>
          </a:prstGeom>
          <a:solidFill>
            <a:srgbClr val="214DFF"/>
          </a:solidFill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5078" y="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myworld.jsp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11" y="6165304"/>
            <a:ext cx="9144000" cy="692696"/>
          </a:xfrm>
          <a:prstGeom prst="rect">
            <a:avLst/>
          </a:prstGeom>
          <a:solidFill>
            <a:srgbClr val="00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2310" y="6148052"/>
            <a:ext cx="1126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우리 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936" y="6362541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개인정보 취급방침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이용약관 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</a:rPr>
              <a:t>담당자에게 문의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0200" y="6632658"/>
            <a:ext cx="276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@ Copyright 2018 Hyun Yong Yun Yu Website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0200" y="6503026"/>
            <a:ext cx="4752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사업자 번호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: 000-00-00000   |   Tel : 02) 123-4567   |   Fax : 02) 123-4444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108519" y="692696"/>
            <a:ext cx="9433047" cy="5328592"/>
            <a:chOff x="-108519" y="692696"/>
            <a:chExt cx="9433047" cy="532859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19" y="692696"/>
              <a:ext cx="9433047" cy="5328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019660" y="2105258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아시아</a:t>
              </a:r>
              <a:endParaRPr lang="ko-KR" altLang="en-US" sz="13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7806" y="2105258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유럽</a:t>
              </a:r>
              <a:endParaRPr lang="ko-KR" altLang="en-US" sz="13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26735" y="2470743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/>
                <a:t>중</a:t>
              </a:r>
              <a:r>
                <a:rPr lang="ko-KR" altLang="en-US" sz="1300" b="1"/>
                <a:t>동</a:t>
              </a:r>
              <a:endParaRPr lang="ko-KR" altLang="en-US" sz="13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4520" y="3284984"/>
              <a:ext cx="103486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/>
                <a:t>아프리카</a:t>
              </a:r>
              <a:endParaRPr lang="ko-KR" altLang="en-US" sz="13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72000" y="4293096"/>
              <a:ext cx="116553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오세아니아</a:t>
              </a:r>
              <a:endParaRPr lang="ko-KR" altLang="en-US" sz="13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0217" y="3820304"/>
              <a:ext cx="116553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남아메리카</a:t>
              </a:r>
              <a:endParaRPr lang="ko-KR" altLang="en-US" sz="13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0672" y="2105258"/>
              <a:ext cx="116553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/>
                <a:t>북</a:t>
              </a:r>
              <a:r>
                <a:rPr lang="ko-KR" altLang="en-US" sz="1300" b="1" dirty="0" smtClean="0"/>
                <a:t>아메리카</a:t>
              </a:r>
              <a:endParaRPr lang="ko-KR" altLang="en-US" sz="13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97013" y="1196752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>
                  <a:solidFill>
                    <a:schemeClr val="bg1"/>
                  </a:solidFill>
                </a:rPr>
                <a:t>북극해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97013" y="2992596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>
                  <a:solidFill>
                    <a:schemeClr val="bg1"/>
                  </a:solidFill>
                </a:rPr>
                <a:t>태평양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5013176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>
                  <a:solidFill>
                    <a:schemeClr val="bg1"/>
                  </a:solidFill>
                </a:rPr>
                <a:t>남극해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7663" y="3841066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smtClean="0">
                  <a:solidFill>
                    <a:schemeClr val="bg1"/>
                  </a:solidFill>
                </a:rPr>
                <a:t>인도양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5753" y="2763131"/>
              <a:ext cx="79208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>
                  <a:solidFill>
                    <a:schemeClr val="bg1"/>
                  </a:solidFill>
                </a:rPr>
                <a:t>대서양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332640" y="1520546"/>
            <a:ext cx="7143954" cy="5328592"/>
            <a:chOff x="827584" y="476672"/>
            <a:chExt cx="6791866" cy="5819795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3" t="2337" r="14156" b="18415"/>
            <a:stretch/>
          </p:blipFill>
          <p:spPr bwMode="auto">
            <a:xfrm>
              <a:off x="827584" y="476672"/>
              <a:ext cx="6791866" cy="5819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139952" y="1774994"/>
              <a:ext cx="7920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러시아</a:t>
              </a:r>
              <a:endParaRPr lang="ko-KR" altLang="en-US" sz="13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6966" y="2476874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몽골</a:t>
              </a:r>
              <a:endParaRPr lang="ko-KR" altLang="en-US" sz="1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04027" y="2811067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중국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18830" y="2430688"/>
              <a:ext cx="1008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카자하스탄</a:t>
              </a:r>
              <a:endParaRPr lang="ko-KR" altLang="en-US" sz="1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81852" y="2811067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우즈베키스탄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6329" y="338417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인도</a:t>
              </a:r>
              <a:endParaRPr lang="ko-KR" altLang="en-US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31429" y="305728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파키스탄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5976" y="3470811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미얀마</a:t>
              </a:r>
              <a:endParaRPr lang="ko-KR" alt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36096" y="2462699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</a:t>
              </a:r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32140" y="2585809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일본</a:t>
              </a:r>
              <a:endParaRPr lang="ko-KR" altLang="en-US" sz="1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6524" y="4365104"/>
              <a:ext cx="875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인도네시아</a:t>
              </a:r>
              <a:endParaRPr lang="ko-KR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4362" y="3628186"/>
              <a:ext cx="875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필리핀</a:t>
              </a:r>
              <a:endParaRPr lang="ko-KR" altLang="en-US" sz="1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48059" y="3316256"/>
              <a:ext cx="6898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타이완</a:t>
              </a:r>
              <a:endParaRPr lang="ko-KR" altLang="en-US" sz="10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-6661248" y="-747464"/>
            <a:ext cx="5627046" cy="5040560"/>
            <a:chOff x="1619672" y="908720"/>
            <a:chExt cx="5256584" cy="5040560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908720"/>
              <a:ext cx="5256584" cy="504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355976" y="3512234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란저우</a:t>
              </a:r>
              <a:endParaRPr lang="ko-KR" altLang="en-US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8492" y="4149080"/>
              <a:ext cx="875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청두</a:t>
              </a:r>
              <a:endParaRPr lang="ko-KR" altLang="en-US" sz="1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51920" y="3631497"/>
              <a:ext cx="7920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중국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80052" y="4395301"/>
              <a:ext cx="875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충</a:t>
              </a:r>
              <a:r>
                <a:rPr lang="ko-KR" altLang="en-US" sz="1000" b="1"/>
                <a:t>칭</a:t>
              </a:r>
              <a:endParaRPr lang="ko-KR" altLang="en-US" sz="10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55776" y="4238970"/>
              <a:ext cx="875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라싸</a:t>
              </a:r>
              <a:endParaRPr lang="ko-KR" altLang="en-US" sz="1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21786" y="2924944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바오터우</a:t>
              </a:r>
              <a:endParaRPr lang="ko-KR" alt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97510" y="2564904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우루무치</a:t>
              </a:r>
              <a:endParaRPr lang="ko-KR" altLang="en-US" sz="1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53879" y="191683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하얼빈</a:t>
              </a:r>
              <a:endParaRPr lang="ko-KR" altLang="en-US" sz="10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70974" y="2339231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길림</a:t>
              </a:r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3670" y="2657370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선양</a:t>
              </a:r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7287" y="300695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다롄</a:t>
              </a:r>
              <a:endParaRPr lang="ko-KR" altLang="en-US" sz="1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37790" y="2911300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베이징</a:t>
              </a:r>
              <a:endParaRPr lang="ko-KR" altLang="en-US" sz="1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3534" y="3317383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칭다오</a:t>
              </a:r>
              <a:endParaRPr lang="ko-KR" altLang="en-US" sz="1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83852" y="3073620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텐진</a:t>
              </a:r>
              <a:endParaRPr lang="ko-KR" altLang="en-US" sz="1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3534" y="376230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난징</a:t>
              </a:r>
              <a:endParaRPr lang="ko-KR" altLang="en-US" sz="1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79552" y="3577367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시</a:t>
              </a:r>
              <a:r>
                <a:rPr lang="ko-KR" altLang="en-US" sz="1000" b="1"/>
                <a:t>안</a:t>
              </a:r>
              <a:endParaRPr lang="ko-KR" altLang="en-US" sz="1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7553" y="397380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</a:t>
              </a:r>
              <a:r>
                <a:rPr lang="ko-KR" altLang="en-US" sz="1000" b="1" dirty="0" err="1"/>
                <a:t>한</a:t>
              </a:r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92188" y="3963527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상하이</a:t>
              </a:r>
              <a:endParaRPr lang="ko-KR" alt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59348" y="409691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항저우</a:t>
              </a:r>
              <a:endParaRPr lang="ko-KR" altLang="en-US" sz="1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38249" y="4320725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난창</a:t>
              </a:r>
              <a:endParaRPr lang="ko-KR" altLang="en-US" sz="1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33834" y="4725144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푸저우</a:t>
              </a:r>
              <a:endParaRPr lang="ko-KR" altLang="en-US" sz="1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39769" y="515719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/>
                <a:t>광</a:t>
              </a:r>
              <a:r>
                <a:rPr lang="ko-KR" altLang="en-US" sz="1000" b="1" smtClean="0"/>
                <a:t>저우</a:t>
              </a:r>
              <a:endParaRPr lang="ko-KR" altLang="en-US" sz="10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21254" y="515719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난닝</a:t>
              </a:r>
              <a:endParaRPr lang="ko-KR" altLang="en-US" sz="10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943706" y="102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290"/>
                </a:solidFill>
              </a:rPr>
              <a:t>공지사항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91905" y="97610"/>
            <a:ext cx="14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4290"/>
                </a:solidFill>
              </a:rPr>
              <a:t>My World </a:t>
            </a:r>
            <a:r>
              <a:rPr lang="ko-KR" altLang="en-US" sz="1200" b="1" dirty="0" err="1" smtClean="0">
                <a:solidFill>
                  <a:srgbClr val="004290"/>
                </a:solidFill>
              </a:rPr>
              <a:t>자랑터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63324" y="104159"/>
            <a:ext cx="64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4290"/>
                </a:solidFill>
              </a:rPr>
              <a:t>TIP</a:t>
            </a:r>
            <a:endParaRPr lang="ko-KR" altLang="en-US" sz="1200" b="1" dirty="0">
              <a:solidFill>
                <a:srgbClr val="004290"/>
              </a:solidFill>
            </a:endParaRPr>
          </a:p>
        </p:txBody>
      </p:sp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0726"/>
            <a:ext cx="238016" cy="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 descr="C:\Users\odae\Desktop\us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15" y="112785"/>
            <a:ext cx="258369" cy="2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436096" y="1552790"/>
            <a:ext cx="3275856" cy="33883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6076" y="894288"/>
            <a:ext cx="4952356" cy="4675698"/>
            <a:chOff x="36076" y="894288"/>
            <a:chExt cx="4952356" cy="467569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" y="894288"/>
              <a:ext cx="4952356" cy="4675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55776" y="3326795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란저우</a:t>
              </a:r>
              <a:endParaRPr lang="ko-KR" altLang="en-US" sz="1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3861048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청두</a:t>
              </a:r>
              <a:endParaRPr lang="ko-KR" altLang="en-US" sz="1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1720" y="341547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중국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7784" y="4179277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충</a:t>
              </a:r>
              <a:r>
                <a:rPr lang="ko-KR" altLang="en-US" sz="1000" b="1"/>
                <a:t>칭</a:t>
              </a:r>
              <a:endParaRPr lang="ko-KR" altLang="en-US" sz="1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022946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라싸</a:t>
              </a:r>
              <a:endParaRPr lang="ko-KR" altLang="en-US" sz="1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1586" y="270892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바오터우</a:t>
              </a:r>
              <a:endParaRPr lang="ko-KR" altLang="en-US" sz="1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7310" y="234888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우루무치</a:t>
              </a:r>
              <a:endParaRPr lang="ko-KR" altLang="en-US" sz="1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3679" y="1814627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하얼빈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0774" y="2174667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길림</a:t>
              </a:r>
              <a:endParaRPr lang="ko-KR" alt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03470" y="244134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선양</a:t>
              </a:r>
              <a:endParaRPr lang="ko-KR" altLang="en-US" sz="1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2" y="2790934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다롄</a:t>
              </a:r>
              <a:endParaRPr lang="ko-KR" alt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896" y="3101359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칭다오</a:t>
              </a:r>
              <a:endParaRPr lang="ko-KR" altLang="en-US" sz="1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3652" y="285759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텐진</a:t>
              </a:r>
              <a:endParaRPr lang="ko-KR" alt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3334" y="354627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난징</a:t>
              </a:r>
              <a:endParaRPr lang="ko-KR" altLang="en-US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9352" y="336134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시</a:t>
              </a:r>
              <a:r>
                <a:rPr lang="ko-KR" altLang="en-US" sz="1000" b="1"/>
                <a:t>안</a:t>
              </a:r>
              <a:endParaRPr lang="ko-KR" altLang="en-US" sz="1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7864" y="375777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</a:t>
              </a:r>
              <a:r>
                <a:rPr lang="ko-KR" altLang="en-US" sz="1000" b="1" dirty="0" err="1"/>
                <a:t>한</a:t>
              </a:r>
              <a:endParaRPr lang="ko-KR" altLang="en-US" sz="1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1988" y="374750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상하이</a:t>
              </a:r>
              <a:endParaRPr lang="ko-KR" altLang="en-US" sz="1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59148" y="388088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항저우</a:t>
              </a:r>
              <a:endParaRPr lang="ko-KR" altLang="en-US" sz="1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38049" y="4104701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난창</a:t>
              </a:r>
              <a:endParaRPr lang="ko-KR" altLang="en-US" sz="1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4" y="450912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푸저우</a:t>
              </a:r>
              <a:endParaRPr lang="ko-KR" altLang="en-US" sz="1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9832" y="4910971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/>
                <a:t>광</a:t>
              </a:r>
              <a:r>
                <a:rPr lang="ko-KR" altLang="en-US" sz="1000" b="1" smtClean="0"/>
                <a:t>저우</a:t>
              </a:r>
              <a:endParaRPr lang="ko-KR" altLang="en-US" sz="1000" b="1" dirty="0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3612447" y="2643208"/>
              <a:ext cx="259176" cy="282808"/>
            </a:xfrm>
            <a:custGeom>
              <a:avLst/>
              <a:gdLst>
                <a:gd name="connsiteX0" fmla="*/ 127000 w 279400"/>
                <a:gd name="connsiteY0" fmla="*/ 304800 h 308356"/>
                <a:gd name="connsiteX1" fmla="*/ 63500 w 279400"/>
                <a:gd name="connsiteY1" fmla="*/ 292100 h 308356"/>
                <a:gd name="connsiteX2" fmla="*/ 25400 w 279400"/>
                <a:gd name="connsiteY2" fmla="*/ 304800 h 308356"/>
                <a:gd name="connsiteX3" fmla="*/ 0 w 279400"/>
                <a:gd name="connsiteY3" fmla="*/ 228600 h 308356"/>
                <a:gd name="connsiteX4" fmla="*/ 25400 w 279400"/>
                <a:gd name="connsiteY4" fmla="*/ 139700 h 308356"/>
                <a:gd name="connsiteX5" fmla="*/ 63500 w 279400"/>
                <a:gd name="connsiteY5" fmla="*/ 114300 h 308356"/>
                <a:gd name="connsiteX6" fmla="*/ 88900 w 279400"/>
                <a:gd name="connsiteY6" fmla="*/ 76200 h 308356"/>
                <a:gd name="connsiteX7" fmla="*/ 101600 w 279400"/>
                <a:gd name="connsiteY7" fmla="*/ 25400 h 308356"/>
                <a:gd name="connsiteX8" fmla="*/ 177800 w 279400"/>
                <a:gd name="connsiteY8" fmla="*/ 0 h 308356"/>
                <a:gd name="connsiteX9" fmla="*/ 215900 w 279400"/>
                <a:gd name="connsiteY9" fmla="*/ 12700 h 308356"/>
                <a:gd name="connsiteX10" fmla="*/ 279400 w 279400"/>
                <a:gd name="connsiteY10" fmla="*/ 63500 h 308356"/>
                <a:gd name="connsiteX11" fmla="*/ 254000 w 279400"/>
                <a:gd name="connsiteY11" fmla="*/ 101600 h 308356"/>
                <a:gd name="connsiteX12" fmla="*/ 228600 w 279400"/>
                <a:gd name="connsiteY12" fmla="*/ 190500 h 308356"/>
                <a:gd name="connsiteX13" fmla="*/ 190500 w 279400"/>
                <a:gd name="connsiteY13" fmla="*/ 215900 h 308356"/>
                <a:gd name="connsiteX14" fmla="*/ 127000 w 279400"/>
                <a:gd name="connsiteY14" fmla="*/ 304800 h 30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400" h="308356">
                  <a:moveTo>
                    <a:pt x="127000" y="304800"/>
                  </a:moveTo>
                  <a:cubicBezTo>
                    <a:pt x="105833" y="317500"/>
                    <a:pt x="85086" y="292100"/>
                    <a:pt x="63500" y="292100"/>
                  </a:cubicBezTo>
                  <a:cubicBezTo>
                    <a:pt x="50113" y="292100"/>
                    <a:pt x="34866" y="314266"/>
                    <a:pt x="25400" y="304800"/>
                  </a:cubicBezTo>
                  <a:cubicBezTo>
                    <a:pt x="6468" y="285868"/>
                    <a:pt x="0" y="228600"/>
                    <a:pt x="0" y="228600"/>
                  </a:cubicBezTo>
                  <a:cubicBezTo>
                    <a:pt x="830" y="225281"/>
                    <a:pt x="18775" y="147982"/>
                    <a:pt x="25400" y="139700"/>
                  </a:cubicBezTo>
                  <a:cubicBezTo>
                    <a:pt x="34935" y="127781"/>
                    <a:pt x="50800" y="122767"/>
                    <a:pt x="63500" y="114300"/>
                  </a:cubicBezTo>
                  <a:cubicBezTo>
                    <a:pt x="71967" y="101600"/>
                    <a:pt x="82887" y="90229"/>
                    <a:pt x="88900" y="76200"/>
                  </a:cubicBezTo>
                  <a:cubicBezTo>
                    <a:pt x="95776" y="60157"/>
                    <a:pt x="88348" y="36759"/>
                    <a:pt x="101600" y="25400"/>
                  </a:cubicBezTo>
                  <a:cubicBezTo>
                    <a:pt x="121928" y="7976"/>
                    <a:pt x="177800" y="0"/>
                    <a:pt x="177800" y="0"/>
                  </a:cubicBezTo>
                  <a:cubicBezTo>
                    <a:pt x="190500" y="4233"/>
                    <a:pt x="205447" y="4337"/>
                    <a:pt x="215900" y="12700"/>
                  </a:cubicBezTo>
                  <a:cubicBezTo>
                    <a:pt x="297964" y="78352"/>
                    <a:pt x="183635" y="31578"/>
                    <a:pt x="279400" y="63500"/>
                  </a:cubicBezTo>
                  <a:cubicBezTo>
                    <a:pt x="270933" y="76200"/>
                    <a:pt x="260013" y="87571"/>
                    <a:pt x="254000" y="101600"/>
                  </a:cubicBezTo>
                  <a:cubicBezTo>
                    <a:pt x="251894" y="106514"/>
                    <a:pt x="236204" y="180995"/>
                    <a:pt x="228600" y="190500"/>
                  </a:cubicBezTo>
                  <a:cubicBezTo>
                    <a:pt x="219065" y="202419"/>
                    <a:pt x="203200" y="207433"/>
                    <a:pt x="190500" y="215900"/>
                  </a:cubicBezTo>
                  <a:cubicBezTo>
                    <a:pt x="155707" y="268089"/>
                    <a:pt x="148167" y="292100"/>
                    <a:pt x="127000" y="30480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1054" y="486916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난닝</a:t>
              </a:r>
              <a:endParaRPr lang="ko-KR" altLang="en-US" sz="1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7590" y="269527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베이징</a:t>
              </a:r>
              <a:endParaRPr lang="ko-KR" altLang="en-US" sz="1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07850" y="164041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아시아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중국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베이징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58" y="2360494"/>
            <a:ext cx="1040866" cy="7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620724" y="252048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자금성에서 찍은 사진인데 너무너무 </a:t>
            </a:r>
            <a:r>
              <a:rPr lang="ko-KR" altLang="en-US" sz="1000" dirty="0" err="1" smtClean="0"/>
              <a:t>이뻐용</a:t>
            </a:r>
            <a:r>
              <a:rPr lang="en-US" altLang="ko-KR" sz="1000" dirty="0" smtClean="0"/>
              <a:t>~~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81089" y="375686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먹거리는 야시장</a:t>
            </a:r>
            <a:r>
              <a:rPr lang="en-US" altLang="ko-KR" sz="1000" dirty="0" smtClean="0"/>
              <a:t>!!</a:t>
            </a:r>
            <a:r>
              <a:rPr lang="ko-KR" altLang="en-US" sz="1000" dirty="0" smtClean="0"/>
              <a:t>이 최고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58" y="3521198"/>
            <a:ext cx="1035040" cy="63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5579858" y="4395739"/>
            <a:ext cx="828092" cy="196730"/>
          </a:xfrm>
          <a:prstGeom prst="roundRect">
            <a:avLst/>
          </a:prstGeom>
          <a:solidFill>
            <a:srgbClr val="00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파일등록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92160" y="2088642"/>
            <a:ext cx="1448410" cy="206309"/>
          </a:xfrm>
          <a:prstGeom prst="rect">
            <a:avLst/>
          </a:prstGeom>
          <a:noFill/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23663" y="2053298"/>
            <a:ext cx="103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장소명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85872" y="3198959"/>
            <a:ext cx="1448410" cy="206309"/>
          </a:xfrm>
          <a:prstGeom prst="rect">
            <a:avLst/>
          </a:prstGeom>
          <a:noFill/>
          <a:ln>
            <a:solidFill>
              <a:srgbClr val="21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17375" y="3163615"/>
            <a:ext cx="103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장소명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1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53715" y="1032994"/>
            <a:ext cx="4952356" cy="4675698"/>
            <a:chOff x="36076" y="894288"/>
            <a:chExt cx="4952356" cy="46756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" y="894288"/>
              <a:ext cx="4952356" cy="4675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55776" y="3326795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란저우</a:t>
              </a:r>
              <a:endParaRPr lang="ko-KR" alt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67744" y="3861048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청두</a:t>
              </a:r>
              <a:endParaRPr lang="ko-KR" altLang="en-US" sz="1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720" y="341547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중국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7784" y="4179277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충</a:t>
              </a:r>
              <a:r>
                <a:rPr lang="ko-KR" altLang="en-US" sz="1000" b="1"/>
                <a:t>칭</a:t>
              </a:r>
              <a:endParaRPr lang="ko-KR" alt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576" y="4022946"/>
              <a:ext cx="812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라싸</a:t>
              </a:r>
              <a:endParaRPr lang="ko-KR" altLang="en-US" sz="1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21586" y="270892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바오터우</a:t>
              </a:r>
              <a:endParaRPr lang="ko-KR" altLang="en-US" sz="1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7310" y="234888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우루무치</a:t>
              </a:r>
              <a:endParaRPr lang="ko-KR" altLang="en-US" sz="1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53679" y="1814627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하얼빈</a:t>
              </a:r>
              <a:endParaRPr lang="ko-KR" alt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0774" y="2174667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길림</a:t>
              </a:r>
              <a:endParaRPr lang="ko-KR" altLang="en-US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03470" y="244134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선양</a:t>
              </a:r>
              <a:endParaRPr lang="ko-KR" altLang="en-US" sz="1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2" y="2790934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다롄</a:t>
              </a:r>
              <a:endParaRPr lang="ko-KR" altLang="en-US" sz="1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3101359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칭다오</a:t>
              </a:r>
              <a:endParaRPr lang="ko-KR" altLang="en-US" sz="1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3652" y="285759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텐진</a:t>
              </a:r>
              <a:endParaRPr lang="ko-KR" altLang="en-US" sz="1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3334" y="354627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난징</a:t>
              </a:r>
              <a:endParaRPr lang="ko-KR" altLang="en-US" sz="1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79352" y="336134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시</a:t>
              </a:r>
              <a:r>
                <a:rPr lang="ko-KR" altLang="en-US" sz="1000" b="1"/>
                <a:t>안</a:t>
              </a:r>
              <a:endParaRPr lang="ko-KR" altLang="en-US" sz="1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64" y="375777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우</a:t>
              </a:r>
              <a:r>
                <a:rPr lang="ko-KR" altLang="en-US" sz="1000" b="1" dirty="0" err="1"/>
                <a:t>한</a:t>
              </a:r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91988" y="3747503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상하이</a:t>
              </a:r>
              <a:endParaRPr lang="ko-KR" altLang="en-US" sz="1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9148" y="3880888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항저우</a:t>
              </a:r>
              <a:endParaRPr lang="ko-KR" altLang="en-US" sz="1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38049" y="4104701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난창</a:t>
              </a:r>
              <a:endParaRPr lang="ko-KR" altLang="en-US" sz="1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7904" y="450912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푸저우</a:t>
              </a:r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9832" y="4910971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/>
                <a:t>광</a:t>
              </a:r>
              <a:r>
                <a:rPr lang="ko-KR" altLang="en-US" sz="1000" b="1" smtClean="0"/>
                <a:t>저우</a:t>
              </a:r>
              <a:endParaRPr lang="ko-KR" altLang="en-US" sz="1000" b="1" dirty="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3612447" y="2643208"/>
              <a:ext cx="259176" cy="282808"/>
            </a:xfrm>
            <a:custGeom>
              <a:avLst/>
              <a:gdLst>
                <a:gd name="connsiteX0" fmla="*/ 127000 w 279400"/>
                <a:gd name="connsiteY0" fmla="*/ 304800 h 308356"/>
                <a:gd name="connsiteX1" fmla="*/ 63500 w 279400"/>
                <a:gd name="connsiteY1" fmla="*/ 292100 h 308356"/>
                <a:gd name="connsiteX2" fmla="*/ 25400 w 279400"/>
                <a:gd name="connsiteY2" fmla="*/ 304800 h 308356"/>
                <a:gd name="connsiteX3" fmla="*/ 0 w 279400"/>
                <a:gd name="connsiteY3" fmla="*/ 228600 h 308356"/>
                <a:gd name="connsiteX4" fmla="*/ 25400 w 279400"/>
                <a:gd name="connsiteY4" fmla="*/ 139700 h 308356"/>
                <a:gd name="connsiteX5" fmla="*/ 63500 w 279400"/>
                <a:gd name="connsiteY5" fmla="*/ 114300 h 308356"/>
                <a:gd name="connsiteX6" fmla="*/ 88900 w 279400"/>
                <a:gd name="connsiteY6" fmla="*/ 76200 h 308356"/>
                <a:gd name="connsiteX7" fmla="*/ 101600 w 279400"/>
                <a:gd name="connsiteY7" fmla="*/ 25400 h 308356"/>
                <a:gd name="connsiteX8" fmla="*/ 177800 w 279400"/>
                <a:gd name="connsiteY8" fmla="*/ 0 h 308356"/>
                <a:gd name="connsiteX9" fmla="*/ 215900 w 279400"/>
                <a:gd name="connsiteY9" fmla="*/ 12700 h 308356"/>
                <a:gd name="connsiteX10" fmla="*/ 279400 w 279400"/>
                <a:gd name="connsiteY10" fmla="*/ 63500 h 308356"/>
                <a:gd name="connsiteX11" fmla="*/ 254000 w 279400"/>
                <a:gd name="connsiteY11" fmla="*/ 101600 h 308356"/>
                <a:gd name="connsiteX12" fmla="*/ 228600 w 279400"/>
                <a:gd name="connsiteY12" fmla="*/ 190500 h 308356"/>
                <a:gd name="connsiteX13" fmla="*/ 190500 w 279400"/>
                <a:gd name="connsiteY13" fmla="*/ 215900 h 308356"/>
                <a:gd name="connsiteX14" fmla="*/ 127000 w 279400"/>
                <a:gd name="connsiteY14" fmla="*/ 304800 h 30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400" h="308356">
                  <a:moveTo>
                    <a:pt x="127000" y="304800"/>
                  </a:moveTo>
                  <a:cubicBezTo>
                    <a:pt x="105833" y="317500"/>
                    <a:pt x="85086" y="292100"/>
                    <a:pt x="63500" y="292100"/>
                  </a:cubicBezTo>
                  <a:cubicBezTo>
                    <a:pt x="50113" y="292100"/>
                    <a:pt x="34866" y="314266"/>
                    <a:pt x="25400" y="304800"/>
                  </a:cubicBezTo>
                  <a:cubicBezTo>
                    <a:pt x="6468" y="285868"/>
                    <a:pt x="0" y="228600"/>
                    <a:pt x="0" y="228600"/>
                  </a:cubicBezTo>
                  <a:cubicBezTo>
                    <a:pt x="830" y="225281"/>
                    <a:pt x="18775" y="147982"/>
                    <a:pt x="25400" y="139700"/>
                  </a:cubicBezTo>
                  <a:cubicBezTo>
                    <a:pt x="34935" y="127781"/>
                    <a:pt x="50800" y="122767"/>
                    <a:pt x="63500" y="114300"/>
                  </a:cubicBezTo>
                  <a:cubicBezTo>
                    <a:pt x="71967" y="101600"/>
                    <a:pt x="82887" y="90229"/>
                    <a:pt x="88900" y="76200"/>
                  </a:cubicBezTo>
                  <a:cubicBezTo>
                    <a:pt x="95776" y="60157"/>
                    <a:pt x="88348" y="36759"/>
                    <a:pt x="101600" y="25400"/>
                  </a:cubicBezTo>
                  <a:cubicBezTo>
                    <a:pt x="121928" y="7976"/>
                    <a:pt x="177800" y="0"/>
                    <a:pt x="177800" y="0"/>
                  </a:cubicBezTo>
                  <a:cubicBezTo>
                    <a:pt x="190500" y="4233"/>
                    <a:pt x="205447" y="4337"/>
                    <a:pt x="215900" y="12700"/>
                  </a:cubicBezTo>
                  <a:cubicBezTo>
                    <a:pt x="297964" y="78352"/>
                    <a:pt x="183635" y="31578"/>
                    <a:pt x="279400" y="63500"/>
                  </a:cubicBezTo>
                  <a:cubicBezTo>
                    <a:pt x="270933" y="76200"/>
                    <a:pt x="260013" y="87571"/>
                    <a:pt x="254000" y="101600"/>
                  </a:cubicBezTo>
                  <a:cubicBezTo>
                    <a:pt x="251894" y="106514"/>
                    <a:pt x="236204" y="180995"/>
                    <a:pt x="228600" y="190500"/>
                  </a:cubicBezTo>
                  <a:cubicBezTo>
                    <a:pt x="219065" y="202419"/>
                    <a:pt x="203200" y="207433"/>
                    <a:pt x="190500" y="215900"/>
                  </a:cubicBezTo>
                  <a:cubicBezTo>
                    <a:pt x="155707" y="268089"/>
                    <a:pt x="148167" y="292100"/>
                    <a:pt x="127000" y="30480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1054" y="4869160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난닝</a:t>
              </a:r>
              <a:endParaRPr lang="ko-KR" altLang="en-US" sz="1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7590" y="2695276"/>
              <a:ext cx="734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베이징</a:t>
              </a:r>
              <a:endParaRPr lang="ko-KR" altLang="en-US" sz="1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93329" y="476672"/>
            <a:ext cx="7163047" cy="5832648"/>
            <a:chOff x="793329" y="476672"/>
            <a:chExt cx="7163047" cy="583264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099" y="476672"/>
              <a:ext cx="2448272" cy="1787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777619"/>
              <a:ext cx="2736304" cy="222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 descr="ì¤êµ­ì´ ëí ìê²©ì¦ HSK 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9" y="4149080"/>
              <a:ext cx="310256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-25177" y="1777619"/>
            <a:ext cx="9169177" cy="2221635"/>
            <a:chOff x="-25177" y="1777619"/>
            <a:chExt cx="9169177" cy="2221635"/>
          </a:xfrm>
        </p:grpSpPr>
        <p:sp>
          <p:nvSpPr>
            <p:cNvPr id="2" name="직사각형 1"/>
            <p:cNvSpPr/>
            <p:nvPr/>
          </p:nvSpPr>
          <p:spPr>
            <a:xfrm>
              <a:off x="-25177" y="1811212"/>
              <a:ext cx="9169177" cy="21544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6127" y="1777619"/>
              <a:ext cx="9144000" cy="33593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65661"/>
              <a:ext cx="9144000" cy="33593"/>
            </a:xfrm>
            <a:prstGeom prst="rect">
              <a:avLst/>
            </a:prstGeom>
            <a:solidFill>
              <a:srgbClr val="214DFF"/>
            </a:solidFill>
            <a:ln>
              <a:solidFill>
                <a:srgbClr val="21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28509" y="2492896"/>
              <a:ext cx="27957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이곳은 </a:t>
              </a:r>
              <a:r>
                <a:rPr lang="ko-KR" altLang="en-US" dirty="0" err="1" smtClean="0"/>
                <a:t>야시장이예요</a:t>
              </a:r>
              <a:r>
                <a:rPr lang="en-US" altLang="ko-KR" dirty="0" smtClean="0"/>
                <a:t>!!</a:t>
              </a:r>
            </a:p>
            <a:p>
              <a:r>
                <a:rPr lang="ko-KR" altLang="en-US" dirty="0" smtClean="0"/>
                <a:t>맛있는 음식들이</a:t>
              </a:r>
              <a:endParaRPr lang="en-US" altLang="ko-KR" dirty="0" smtClean="0"/>
            </a:p>
            <a:p>
              <a:r>
                <a:rPr lang="ko-KR" altLang="en-US" dirty="0" smtClean="0"/>
                <a:t>너무너무 많아요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8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381</Words>
  <Application>Microsoft Office PowerPoint</Application>
  <PresentationFormat>화면 슬라이드 쇼(4:3)</PresentationFormat>
  <Paragraphs>182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odae</dc:creator>
  <cp:lastModifiedBy>odae</cp:lastModifiedBy>
  <cp:revision>40</cp:revision>
  <cp:lastPrinted>2018-11-22T07:00:58Z</cp:lastPrinted>
  <dcterms:created xsi:type="dcterms:W3CDTF">2018-11-20T00:35:56Z</dcterms:created>
  <dcterms:modified xsi:type="dcterms:W3CDTF">2018-11-22T07:28:20Z</dcterms:modified>
</cp:coreProperties>
</file>