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57" r:id="rId2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4639"/>
    <a:srgbClr val="C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9"/>
    <p:restoredTop sz="94690"/>
  </p:normalViewPr>
  <p:slideViewPr>
    <p:cSldViewPr snapToGrid="0" snapToObjects="1">
      <p:cViewPr varScale="1">
        <p:scale>
          <a:sx n="63" d="100"/>
          <a:sy n="63" d="100"/>
        </p:scale>
        <p:origin x="3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0" y="11367347"/>
            <a:ext cx="9132096" cy="811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11249276"/>
            <a:ext cx="9132096" cy="113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103" y="1347843"/>
            <a:ext cx="7535942" cy="633323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2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179" y="7912853"/>
            <a:ext cx="7535942" cy="2029883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398" cap="all" spc="200" baseline="0">
                <a:solidFill>
                  <a:schemeClr val="tx2"/>
                </a:solidFill>
                <a:latin typeface="+mj-lt"/>
              </a:defRPr>
            </a:lvl1pPr>
            <a:lvl2pPr marL="456743" indent="0" algn="ctr">
              <a:buNone/>
              <a:defRPr sz="2398"/>
            </a:lvl2pPr>
            <a:lvl3pPr marL="913486" indent="0" algn="ctr">
              <a:buNone/>
              <a:defRPr sz="2398"/>
            </a:lvl3pPr>
            <a:lvl4pPr marL="1370228" indent="0" algn="ctr">
              <a:buNone/>
              <a:defRPr sz="1998"/>
            </a:lvl4pPr>
            <a:lvl5pPr marL="1826971" indent="0" algn="ctr">
              <a:buNone/>
              <a:defRPr sz="1998"/>
            </a:lvl5pPr>
            <a:lvl6pPr marL="2283714" indent="0" algn="ctr">
              <a:buNone/>
              <a:defRPr sz="1998"/>
            </a:lvl6pPr>
            <a:lvl7pPr marL="2740457" indent="0" algn="ctr">
              <a:buNone/>
              <a:defRPr sz="1998"/>
            </a:lvl7pPr>
            <a:lvl8pPr marL="3197200" indent="0" algn="ctr">
              <a:buNone/>
              <a:defRPr sz="1998"/>
            </a:lvl8pPr>
            <a:lvl9pPr marL="3653942" indent="0" algn="ctr">
              <a:buNone/>
              <a:defRPr sz="199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4800" y="7713557"/>
            <a:ext cx="73989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637" y="585187"/>
            <a:ext cx="7620001" cy="7038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102" y="3277887"/>
            <a:ext cx="7535943" cy="7145189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0" y="11367347"/>
            <a:ext cx="9132096" cy="811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11249276"/>
            <a:ext cx="9132096" cy="113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736618"/>
            <a:ext cx="1969621" cy="1022475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736617"/>
            <a:ext cx="5794683" cy="10224751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02" y="3277887"/>
            <a:ext cx="7535943" cy="7145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0" y="11367347"/>
            <a:ext cx="9132096" cy="811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11249276"/>
            <a:ext cx="9132096" cy="113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103" y="1347843"/>
            <a:ext cx="7535942" cy="63332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2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103" y="7908426"/>
            <a:ext cx="7535942" cy="2029883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8" cap="all" spc="200" baseline="0">
                <a:solidFill>
                  <a:schemeClr val="tx2"/>
                </a:solidFill>
                <a:latin typeface="+mj-lt"/>
              </a:defRPr>
            </a:lvl1pPr>
            <a:lvl2pPr marL="456743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4800" y="7713557"/>
            <a:ext cx="73989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103" y="508988"/>
            <a:ext cx="7535942" cy="25764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103" y="3277887"/>
            <a:ext cx="3699462" cy="7145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582" y="3277891"/>
            <a:ext cx="3699462" cy="7145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103" y="508988"/>
            <a:ext cx="7535942" cy="25764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103" y="3278452"/>
            <a:ext cx="3699462" cy="13075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998" b="0" cap="all" baseline="0">
                <a:solidFill>
                  <a:schemeClr val="tx2"/>
                </a:solidFill>
              </a:defRPr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103" y="4586034"/>
            <a:ext cx="3699462" cy="58370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582" y="3278452"/>
            <a:ext cx="3699462" cy="13075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998" b="0" cap="all" baseline="0">
                <a:solidFill>
                  <a:schemeClr val="tx2"/>
                </a:solidFill>
              </a:defRPr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582" y="4586034"/>
            <a:ext cx="3699462" cy="58370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637" y="585187"/>
            <a:ext cx="7620001" cy="7038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0" y="11367347"/>
            <a:ext cx="9132096" cy="811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11249276"/>
            <a:ext cx="9132096" cy="113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4928" cy="1217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26897" y="0"/>
            <a:ext cx="47956" cy="1217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43" y="1055537"/>
            <a:ext cx="2397800" cy="40597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596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633" y="1299126"/>
            <a:ext cx="5004175" cy="9337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543" y="5196501"/>
            <a:ext cx="2397800" cy="600107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499">
                <a:solidFill>
                  <a:srgbClr val="FFFFFF"/>
                </a:solidFill>
              </a:defRPr>
            </a:lvl1pPr>
            <a:lvl2pPr marL="456743" indent="0">
              <a:buNone/>
              <a:defRPr sz="1199"/>
            </a:lvl2pPr>
            <a:lvl3pPr marL="913486" indent="0">
              <a:buNone/>
              <a:defRPr sz="999"/>
            </a:lvl3pPr>
            <a:lvl4pPr marL="1370228" indent="0">
              <a:buNone/>
              <a:defRPr sz="899"/>
            </a:lvl4pPr>
            <a:lvl5pPr marL="1826971" indent="0">
              <a:buNone/>
              <a:defRPr sz="899"/>
            </a:lvl5pPr>
            <a:lvl6pPr marL="2283714" indent="0">
              <a:buNone/>
              <a:defRPr sz="899"/>
            </a:lvl6pPr>
            <a:lvl7pPr marL="2740457" indent="0">
              <a:buNone/>
              <a:defRPr sz="899"/>
            </a:lvl7pPr>
            <a:lvl8pPr marL="3197200" indent="0">
              <a:buNone/>
              <a:defRPr sz="899"/>
            </a:lvl8pPr>
            <a:lvl9pPr marL="3653942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771" y="11472102"/>
            <a:ext cx="1961837" cy="64843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96699" y="11472102"/>
            <a:ext cx="3482519" cy="64843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8796161"/>
            <a:ext cx="9132096" cy="33831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8728811"/>
            <a:ext cx="9132096" cy="113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103" y="9012682"/>
            <a:ext cx="7581614" cy="1461516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596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34464" cy="87288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7">
                <a:solidFill>
                  <a:schemeClr val="bg1"/>
                </a:solidFill>
              </a:defRPr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102" y="10490437"/>
            <a:ext cx="7581614" cy="1055539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9"/>
              </a:spcAft>
              <a:buNone/>
              <a:defRPr sz="1499">
                <a:solidFill>
                  <a:srgbClr val="FFFFFF"/>
                </a:solidFill>
              </a:defRPr>
            </a:lvl1pPr>
            <a:lvl2pPr marL="456743" indent="0">
              <a:buNone/>
              <a:defRPr sz="1199"/>
            </a:lvl2pPr>
            <a:lvl3pPr marL="913486" indent="0">
              <a:buNone/>
              <a:defRPr sz="999"/>
            </a:lvl3pPr>
            <a:lvl4pPr marL="1370228" indent="0">
              <a:buNone/>
              <a:defRPr sz="899"/>
            </a:lvl4pPr>
            <a:lvl5pPr marL="1826971" indent="0">
              <a:buNone/>
              <a:defRPr sz="899"/>
            </a:lvl5pPr>
            <a:lvl6pPr marL="2283714" indent="0">
              <a:buNone/>
              <a:defRPr sz="899"/>
            </a:lvl6pPr>
            <a:lvl7pPr marL="2740457" indent="0">
              <a:buNone/>
              <a:defRPr sz="899"/>
            </a:lvl7pPr>
            <a:lvl8pPr marL="3197200" indent="0">
              <a:buNone/>
              <a:defRPr sz="899"/>
            </a:lvl8pPr>
            <a:lvl9pPr marL="3653942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104" y="11472102"/>
            <a:ext cx="1852272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9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1760" y="11472102"/>
            <a:ext cx="361333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9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7610" y="11472102"/>
            <a:ext cx="982994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9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3486" rtl="0" eaLnBrk="1" latinLnBrk="0" hangingPunct="1">
        <a:lnSpc>
          <a:spcPct val="85000"/>
        </a:lnSpc>
        <a:spcBef>
          <a:spcPct val="0"/>
        </a:spcBef>
        <a:buNone/>
        <a:defRPr sz="4795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349" indent="-91349" algn="l" defTabSz="913486" rtl="0" eaLnBrk="1" latinLnBrk="0" hangingPunct="1">
        <a:lnSpc>
          <a:spcPct val="90000"/>
        </a:lnSpc>
        <a:spcBef>
          <a:spcPts val="1199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664" indent="-182697" algn="l" defTabSz="91348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361" indent="-182697" algn="l" defTabSz="91348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6361" indent="0" algn="l" defTabSz="91348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1755" indent="-182697" algn="l" defTabSz="91348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8900" indent="-228371" algn="l" defTabSz="91348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8700" indent="-228371" algn="l" defTabSz="91348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8500" indent="-228371" algn="l" defTabSz="91348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8300" indent="-228371" algn="l" defTabSz="91348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36" userDrawn="1">
          <p15:clr>
            <a:srgbClr val="F26B43"/>
          </p15:clr>
        </p15:guide>
        <p15:guide id="2" pos="28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0.gif"/><Relationship Id="rId5" Type="http://schemas.openxmlformats.org/officeDocument/2006/relationships/image" Target="../media/image5.png"/><Relationship Id="rId10" Type="http://schemas.openxmlformats.org/officeDocument/2006/relationships/hyperlink" Target="http://lnunno.github.io/personify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www.logoeps.com/wp-content/uploads/2011/08/jquer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0" y="2915832"/>
            <a:ext cx="2110954" cy="126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7" b="24336"/>
          <a:stretch/>
        </p:blipFill>
        <p:spPr>
          <a:xfrm>
            <a:off x="322844" y="4501165"/>
            <a:ext cx="4013073" cy="5114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"/>
          <a:stretch/>
        </p:blipFill>
        <p:spPr>
          <a:xfrm>
            <a:off x="4743204" y="1768888"/>
            <a:ext cx="1944531" cy="3039188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20" y="5537422"/>
            <a:ext cx="1971589" cy="35050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61572" y="219774"/>
            <a:ext cx="7637232" cy="1145475"/>
          </a:xfrm>
          <a:prstGeom prst="rect">
            <a:avLst/>
          </a:prstGeo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Personify - </a:t>
            </a:r>
            <a:r>
              <a:rPr lang="en-US" sz="5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More than a beat</a:t>
            </a:r>
            <a:endParaRPr lang="en-US" sz="5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3837" y="222250"/>
            <a:ext cx="9144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2844" y="4232163"/>
            <a:ext cx="4025185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43204" y="5135908"/>
            <a:ext cx="1905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84377" y="6290842"/>
            <a:ext cx="1905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3836" y="11249275"/>
            <a:ext cx="8686801" cy="707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223836" y="11120345"/>
            <a:ext cx="8686802" cy="1289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TextBox 33"/>
          <p:cNvSpPr txBox="1"/>
          <p:nvPr/>
        </p:nvSpPr>
        <p:spPr>
          <a:xfrm>
            <a:off x="322844" y="1479690"/>
            <a:ext cx="40889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WEB &amp; MOBILE - United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47613" y="1476255"/>
            <a:ext cx="19070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ARTIST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2797" y="1479690"/>
            <a:ext cx="19070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GENRE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73524" y="5317870"/>
            <a:ext cx="1907014" cy="66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US" sz="1200" dirty="0" smtClean="0"/>
              <a:t>Search for and find: Artists, Genres. Discover and learn about new types of music and people.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84377" y="6385871"/>
            <a:ext cx="19070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FEATURES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84377" y="6690232"/>
            <a:ext cx="192258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charset="0"/>
              <a:buChar char="•"/>
            </a:pPr>
            <a:r>
              <a:rPr lang="en-US" sz="1100" dirty="0" smtClean="0"/>
              <a:t>Artist bios, news, blogs. Shows similar artists.</a:t>
            </a:r>
          </a:p>
          <a:p>
            <a:pPr marL="171450" indent="-171450">
              <a:spcBef>
                <a:spcPts val="600"/>
              </a:spcBef>
              <a:buFont typeface="Arial" charset="0"/>
              <a:buChar char="•"/>
            </a:pPr>
            <a:r>
              <a:rPr lang="en-US" sz="1100" dirty="0" smtClean="0"/>
              <a:t>Can follow artist on Spotify and Twitter.</a:t>
            </a:r>
          </a:p>
          <a:p>
            <a:pPr marL="171450" indent="-171450">
              <a:spcBef>
                <a:spcPts val="600"/>
              </a:spcBef>
              <a:buFont typeface="Arial" charset="0"/>
              <a:buChar char="•"/>
            </a:pPr>
            <a:r>
              <a:rPr lang="en-US" sz="1100" dirty="0" smtClean="0"/>
              <a:t>See a list of music genres and select to see top artists from that genre.</a:t>
            </a:r>
          </a:p>
          <a:p>
            <a:pPr marL="171450" indent="-171450">
              <a:spcBef>
                <a:spcPts val="600"/>
              </a:spcBef>
              <a:buFont typeface="Arial" charset="0"/>
              <a:buChar char="•"/>
            </a:pPr>
            <a:r>
              <a:rPr lang="en-US" sz="1100" dirty="0" smtClean="0"/>
              <a:t>Genre descriptions and details.</a:t>
            </a:r>
          </a:p>
          <a:p>
            <a:pPr marL="171450" indent="-171450">
              <a:spcBef>
                <a:spcPts val="600"/>
              </a:spcBef>
              <a:buFont typeface="Arial" charset="0"/>
              <a:buChar char="•"/>
            </a:pPr>
            <a:r>
              <a:rPr lang="en-US" sz="1100" dirty="0" smtClean="0"/>
              <a:t>Fuzzy search for both artists and genres.</a:t>
            </a:r>
          </a:p>
          <a:p>
            <a:pPr marL="171450" indent="-171450">
              <a:spcBef>
                <a:spcPts val="600"/>
              </a:spcBef>
              <a:buFont typeface="Arial" charset="0"/>
              <a:buChar char="•"/>
            </a:pPr>
            <a:r>
              <a:rPr lang="en-US" sz="1100" dirty="0" smtClean="0"/>
              <a:t>Find artists that match certain music styles or moods.</a:t>
            </a:r>
            <a:endParaRPr lang="en-US" sz="11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35" y="11351157"/>
            <a:ext cx="2817252" cy="49515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747613" y="11353868"/>
            <a:ext cx="40050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Lucas Nunno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lucasnunno@gmail.com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58038" y="5244789"/>
            <a:ext cx="19070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STYLE &amp; MOOD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" y="96560"/>
            <a:ext cx="1241328" cy="1241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"/>
          <a:stretch/>
        </p:blipFill>
        <p:spPr>
          <a:xfrm>
            <a:off x="6997217" y="1786086"/>
            <a:ext cx="1913420" cy="32603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4589054" y="9473044"/>
            <a:ext cx="4317903" cy="15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4" t="11208" r="11414" b="12120"/>
          <a:stretch/>
        </p:blipFill>
        <p:spPr>
          <a:xfrm>
            <a:off x="4720520" y="9660369"/>
            <a:ext cx="1202531" cy="12001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923051" y="9821658"/>
            <a:ext cx="2829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TRY IT OUT</a:t>
            </a:r>
            <a:endParaRPr lang="en-US" sz="4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76665" y="9782247"/>
            <a:ext cx="39592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NAVIGATION VIA DROPDOWN MENU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9969" y="10099887"/>
            <a:ext cx="405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Toolbar is responsive and adapts to the screen size. Search and navigate around the app in one easy place.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98678" y="10491187"/>
            <a:ext cx="27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linkClick r:id="rId10"/>
              </a:rPr>
              <a:t>l</a:t>
            </a:r>
            <a:r>
              <a:rPr lang="en-US" b="1" dirty="0" smtClean="0">
                <a:solidFill>
                  <a:schemeClr val="bg1"/>
                </a:solidFill>
                <a:hlinkClick r:id="rId10"/>
              </a:rPr>
              <a:t>nunno.github.io/personify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73" y="3079987"/>
            <a:ext cx="2196912" cy="6434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75" y="1863104"/>
            <a:ext cx="1269586" cy="1269586"/>
          </a:xfrm>
          <a:prstGeom prst="rect">
            <a:avLst/>
          </a:prstGeom>
        </p:spPr>
      </p:pic>
      <p:pic>
        <p:nvPicPr>
          <p:cNvPr id="1028" name="Picture 4" descr="http://upload.wikimedia.org/wikipedia/commons/thumb/6/61/HTML5_logo_and_wordmark.svg/512px-HTML5_logo_and_wordmark.sv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8" y="1871130"/>
            <a:ext cx="1373726" cy="137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jayeshcp.files.wordpress.com/2013/03/twitter-bootstrap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93" y="1842812"/>
            <a:ext cx="1788714" cy="100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Personify Theme">
      <a:dk1>
        <a:sysClr val="windowText" lastClr="000000"/>
      </a:dk1>
      <a:lt1>
        <a:sysClr val="window" lastClr="FFFFFF"/>
      </a:lt1>
      <a:dk2>
        <a:srgbClr val="000000"/>
      </a:dk2>
      <a:lt2>
        <a:srgbClr val="81B71A"/>
      </a:lt2>
      <a:accent1>
        <a:srgbClr val="81B71A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9DD9"/>
      </a:hlink>
      <a:folHlink>
        <a:srgbClr val="009DD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130</Words>
  <Application>Microsoft Office PowerPoint</Application>
  <PresentationFormat>Ledger Paper (11x17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</vt:lpstr>
      <vt:lpstr>Personify - More than a beat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Lucas Nunno</cp:lastModifiedBy>
  <cp:revision>37</cp:revision>
  <dcterms:created xsi:type="dcterms:W3CDTF">2015-04-28T04:34:34Z</dcterms:created>
  <dcterms:modified xsi:type="dcterms:W3CDTF">2015-05-01T03:15:54Z</dcterms:modified>
</cp:coreProperties>
</file>