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2" r:id="rId3"/>
    <p:sldId id="257" r:id="rId4"/>
    <p:sldId id="263" r:id="rId5"/>
    <p:sldId id="258" r:id="rId6"/>
    <p:sldId id="261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5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6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8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7B6C-FFAE-4713-B2F5-BEB258B08390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EC3DE-C25E-4828-8894-AA8A5B8DC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ltk.org/api/nltk.stem.html#module-nltk.stem.por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York Times Article Abstract Analysis using Hadoop and NLTK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Lucas Nunno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2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 Acquisition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the python </a:t>
            </a:r>
            <a:r>
              <a:rPr lang="en-US" b="1" dirty="0" smtClean="0"/>
              <a:t>requests </a:t>
            </a:r>
            <a:r>
              <a:rPr lang="en-US" dirty="0" smtClean="0"/>
              <a:t>module. </a:t>
            </a:r>
          </a:p>
          <a:p>
            <a:pPr lvl="1"/>
            <a:r>
              <a:rPr lang="en-US" dirty="0" smtClean="0"/>
              <a:t>Used the offset parameter to load new pages of abstracts and slept 1/8</a:t>
            </a:r>
            <a:r>
              <a:rPr lang="en-US" baseline="30000" dirty="0" smtClean="0"/>
              <a:t>th</a:t>
            </a:r>
            <a:r>
              <a:rPr lang="en-US" dirty="0" smtClean="0"/>
              <a:t> of a second between each request to abide by the NYT API terms of use.</a:t>
            </a:r>
          </a:p>
          <a:p>
            <a:r>
              <a:rPr lang="en-US" dirty="0" smtClean="0"/>
              <a:t>Loaded JSON response into python dictionary and then exported as a single large JSON file containing all the articles and all metadata. (</a:t>
            </a:r>
            <a:r>
              <a:rPr lang="en-US" b="1" dirty="0" smtClean="0"/>
              <a:t>~40,000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 a separate script, I export this JSON data to a CSV file with the </a:t>
            </a:r>
            <a:r>
              <a:rPr lang="en-US" dirty="0" err="1" smtClean="0"/>
              <a:t>docIDs</a:t>
            </a:r>
            <a:r>
              <a:rPr lang="en-US" dirty="0" smtClean="0"/>
              <a:t>, URLs, and abstracts.</a:t>
            </a:r>
          </a:p>
          <a:p>
            <a:pPr lvl="1"/>
            <a:r>
              <a:rPr lang="en-US" dirty="0" smtClean="0"/>
              <a:t>This is also where I check for </a:t>
            </a:r>
            <a:r>
              <a:rPr lang="en-US" b="1" dirty="0" smtClean="0"/>
              <a:t>duplicates</a:t>
            </a:r>
            <a:r>
              <a:rPr lang="en-US" dirty="0" smtClean="0"/>
              <a:t>. I have a set of URLs that the exporter has seen, if this URL is in this set the program prints a warning and does not export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Preprocessing and </a:t>
            </a:r>
            <a:r>
              <a:rPr lang="en-US" dirty="0" err="1" smtClean="0"/>
              <a:t>tf-idf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5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the python natural language toolkit (NLTK) module for most of the preprocessing tasks. The algorithm is as follows: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Convert text to lowercase.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punctuation and numbers.</a:t>
            </a:r>
          </a:p>
          <a:p>
            <a:pPr lvl="2"/>
            <a:r>
              <a:rPr lang="en-US" dirty="0" smtClean="0"/>
              <a:t>Simple regex substitution:  </a:t>
            </a:r>
          </a:p>
          <a:p>
            <a:pPr marL="914400" lvl="2" indent="0">
              <a:buNone/>
            </a:pP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remove_pattern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1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smtClean="0">
                <a:solidFill>
                  <a:srgbClr val="DF5000"/>
                </a:solidFill>
                <a:effectLst/>
                <a:latin typeface="Consolas" panose="020B0609020204030204" pitchFamily="49" charset="0"/>
              </a:rPr>
              <a:t>r'[,.;&amp;#!\-\'"\(\)\|0-9]'</a:t>
            </a:r>
            <a:r>
              <a:rPr lang="en-US" b="0" i="0" dirty="0" smtClean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Remove </a:t>
            </a:r>
            <a:r>
              <a:rPr lang="en-US" dirty="0" err="1" smtClean="0"/>
              <a:t>stopwords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See: 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nltk.corpus.stopwords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Stem all the remaining words.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See: </a:t>
            </a:r>
            <a:r>
              <a:rPr lang="en-US" dirty="0" smtClean="0">
                <a:hlinkClick r:id="rId2"/>
              </a:rPr>
              <a:t>http://www.nltk.org/api/nltk.stem.html#module-nltk.stem.porter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Output the cleaned abstract.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43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137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Part 3: Clustering and Visualization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4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3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0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225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New York Times Article Abstract Analysis using Hadoop and NLTK</vt:lpstr>
      <vt:lpstr>Part 1: Data Acquisition</vt:lpstr>
      <vt:lpstr>Data acquisition</vt:lpstr>
      <vt:lpstr>Part 2: Preprocessing and tf-idf</vt:lpstr>
      <vt:lpstr>Preprocessing</vt:lpstr>
      <vt:lpstr>tf-idf </vt:lpstr>
      <vt:lpstr>Part 3: Clustering and Visualization</vt:lpstr>
      <vt:lpstr>Clustering</vt:lpstr>
      <vt:lpstr>Visualization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Times Article Abstract Analysis using Hadoop and NLTK</dc:title>
  <dc:creator>Lucas Nunno</dc:creator>
  <cp:lastModifiedBy>Lucas Nunno</cp:lastModifiedBy>
  <cp:revision>7</cp:revision>
  <dcterms:created xsi:type="dcterms:W3CDTF">2014-10-05T23:03:03Z</dcterms:created>
  <dcterms:modified xsi:type="dcterms:W3CDTF">2014-10-05T23:31:52Z</dcterms:modified>
</cp:coreProperties>
</file>