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57497-D732-4E95-929A-2D26F6462C21}" v="4" dt="2025-02-26T11:17:04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tsalya patel" userId="f6e33ef859dc2e32" providerId="LiveId" clId="{BC157497-D732-4E95-929A-2D26F6462C21}"/>
    <pc:docChg chg="custSel modSld">
      <pc:chgData name="vatsalya patel" userId="f6e33ef859dc2e32" providerId="LiveId" clId="{BC157497-D732-4E95-929A-2D26F6462C21}" dt="2025-02-26T11:19:42.470" v="390"/>
      <pc:docMkLst>
        <pc:docMk/>
      </pc:docMkLst>
      <pc:sldChg chg="modSp mod">
        <pc:chgData name="vatsalya patel" userId="f6e33ef859dc2e32" providerId="LiveId" clId="{BC157497-D732-4E95-929A-2D26F6462C21}" dt="2025-02-26T08:49:54.073" v="110" actId="20577"/>
        <pc:sldMkLst>
          <pc:docMk/>
          <pc:sldMk cId="953325580" sldId="256"/>
        </pc:sldMkLst>
        <pc:spChg chg="mod">
          <ac:chgData name="vatsalya patel" userId="f6e33ef859dc2e32" providerId="LiveId" clId="{BC157497-D732-4E95-929A-2D26F6462C21}" dt="2025-02-26T08:48:42.056" v="70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vatsalya patel" userId="f6e33ef859dc2e32" providerId="LiveId" clId="{BC157497-D732-4E95-929A-2D26F6462C21}" dt="2025-02-26T08:49:54.073" v="110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vatsalya patel" userId="f6e33ef859dc2e32" providerId="LiveId" clId="{BC157497-D732-4E95-929A-2D26F6462C21}" dt="2025-02-26T11:08:39.302" v="151"/>
        <pc:sldMkLst>
          <pc:docMk/>
          <pc:sldMk cId="1186421160" sldId="262"/>
        </pc:sldMkLst>
        <pc:spChg chg="mod">
          <ac:chgData name="vatsalya patel" userId="f6e33ef859dc2e32" providerId="LiveId" clId="{BC157497-D732-4E95-929A-2D26F6462C21}" dt="2025-02-26T11:08:39.302" v="151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atsalya patel" userId="f6e33ef859dc2e32" providerId="LiveId" clId="{BC157497-D732-4E95-929A-2D26F6462C21}" dt="2025-02-26T11:09:53.035" v="181"/>
        <pc:sldMkLst>
          <pc:docMk/>
          <pc:sldMk cId="3210358481" sldId="263"/>
        </pc:sldMkLst>
        <pc:spChg chg="mod">
          <ac:chgData name="vatsalya patel" userId="f6e33ef859dc2e32" providerId="LiveId" clId="{BC157497-D732-4E95-929A-2D26F6462C21}" dt="2025-02-26T11:09:53.035" v="181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atsalya patel" userId="f6e33ef859dc2e32" providerId="LiveId" clId="{BC157497-D732-4E95-929A-2D26F6462C21}" dt="2025-02-26T11:11:24.615" v="251"/>
        <pc:sldMkLst>
          <pc:docMk/>
          <pc:sldMk cId="3202024527" sldId="265"/>
        </pc:sldMkLst>
        <pc:spChg chg="mod">
          <ac:chgData name="vatsalya patel" userId="f6e33ef859dc2e32" providerId="LiveId" clId="{BC157497-D732-4E95-929A-2D26F6462C21}" dt="2025-02-26T11:11:24.615" v="251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atsalya patel" userId="f6e33ef859dc2e32" providerId="LiveId" clId="{BC157497-D732-4E95-929A-2D26F6462C21}" dt="2025-02-26T11:19:42.470" v="390"/>
        <pc:sldMkLst>
          <pc:docMk/>
          <pc:sldMk cId="614882681" sldId="2146847055"/>
        </pc:sldMkLst>
        <pc:spChg chg="mod">
          <ac:chgData name="vatsalya patel" userId="f6e33ef859dc2e32" providerId="LiveId" clId="{BC157497-D732-4E95-929A-2D26F6462C21}" dt="2025-02-26T11:19:42.470" v="390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vatsalya patel" userId="f6e33ef859dc2e32" providerId="LiveId" clId="{BC157497-D732-4E95-929A-2D26F6462C21}" dt="2025-02-26T11:12:25.599" v="274"/>
        <pc:sldMkLst>
          <pc:docMk/>
          <pc:sldMk cId="3819043843" sldId="2146847057"/>
        </pc:sldMkLst>
        <pc:spChg chg="del mod">
          <ac:chgData name="vatsalya patel" userId="f6e33ef859dc2e32" providerId="LiveId" clId="{BC157497-D732-4E95-929A-2D26F6462C21}" dt="2025-02-26T11:12:25.599" v="274"/>
          <ac:spMkLst>
            <pc:docMk/>
            <pc:sldMk cId="3819043843" sldId="2146847057"/>
            <ac:spMk id="3" creationId="{AB679E23-F86A-AFA9-FE9C-7F5A518E8198}"/>
          </ac:spMkLst>
        </pc:spChg>
        <pc:spChg chg="add mod">
          <ac:chgData name="vatsalya patel" userId="f6e33ef859dc2e32" providerId="LiveId" clId="{BC157497-D732-4E95-929A-2D26F6462C21}" dt="2025-02-26T11:12:25.599" v="274"/>
          <ac:spMkLst>
            <pc:docMk/>
            <pc:sldMk cId="3819043843" sldId="2146847057"/>
            <ac:spMk id="4" creationId="{C53B0C54-7E2F-D99A-1C6E-709F78B3188E}"/>
          </ac:spMkLst>
        </pc:spChg>
      </pc:sldChg>
      <pc:sldChg chg="addSp delSp modSp mod">
        <pc:chgData name="vatsalya patel" userId="f6e33ef859dc2e32" providerId="LiveId" clId="{BC157497-D732-4E95-929A-2D26F6462C21}" dt="2025-02-26T11:17:20.781" v="340" actId="14100"/>
        <pc:sldMkLst>
          <pc:docMk/>
          <pc:sldMk cId="2083715239" sldId="2146847060"/>
        </pc:sldMkLst>
        <pc:spChg chg="del mod">
          <ac:chgData name="vatsalya patel" userId="f6e33ef859dc2e32" providerId="LiveId" clId="{BC157497-D732-4E95-929A-2D26F6462C21}" dt="2025-02-26T11:15:01.425" v="310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vatsalya patel" userId="f6e33ef859dc2e32" providerId="LiveId" clId="{BC157497-D732-4E95-929A-2D26F6462C21}" dt="2025-02-26T11:15:21.874" v="318" actId="962"/>
          <ac:picMkLst>
            <pc:docMk/>
            <pc:sldMk cId="2083715239" sldId="2146847060"/>
            <ac:picMk id="5" creationId="{44FD0A81-ABCD-6C3E-02D0-68DEF354191F}"/>
          </ac:picMkLst>
        </pc:picChg>
        <pc:picChg chg="add del mod">
          <ac:chgData name="vatsalya patel" userId="f6e33ef859dc2e32" providerId="LiveId" clId="{BC157497-D732-4E95-929A-2D26F6462C21}" dt="2025-02-26T11:15:55.553" v="322" actId="478"/>
          <ac:picMkLst>
            <pc:docMk/>
            <pc:sldMk cId="2083715239" sldId="2146847060"/>
            <ac:picMk id="7" creationId="{7AB73FE9-53E8-367D-F12F-FE0665650A6D}"/>
          </ac:picMkLst>
        </pc:picChg>
        <pc:picChg chg="add mod modCrop">
          <ac:chgData name="vatsalya patel" userId="f6e33ef859dc2e32" providerId="LiveId" clId="{BC157497-D732-4E95-929A-2D26F6462C21}" dt="2025-02-26T11:16:57.274" v="332" actId="1076"/>
          <ac:picMkLst>
            <pc:docMk/>
            <pc:sldMk cId="2083715239" sldId="2146847060"/>
            <ac:picMk id="9" creationId="{2D9C2E56-E667-5B84-57CA-5057974B2CB5}"/>
          </ac:picMkLst>
        </pc:picChg>
        <pc:picChg chg="add mod">
          <ac:chgData name="vatsalya patel" userId="f6e33ef859dc2e32" providerId="LiveId" clId="{BC157497-D732-4E95-929A-2D26F6462C21}" dt="2025-02-26T11:17:20.781" v="340" actId="14100"/>
          <ac:picMkLst>
            <pc:docMk/>
            <pc:sldMk cId="2083715239" sldId="2146847060"/>
            <ac:picMk id="11" creationId="{44FF398A-EDB6-8419-7D94-24D4BDAF81E2}"/>
          </ac:picMkLst>
        </pc:picChg>
      </pc:sldChg>
      <pc:sldChg chg="modSp mod">
        <pc:chgData name="vatsalya patel" userId="f6e33ef859dc2e32" providerId="LiveId" clId="{BC157497-D732-4E95-929A-2D26F6462C21}" dt="2025-02-26T11:18:25.083" v="388"/>
        <pc:sldMkLst>
          <pc:docMk/>
          <pc:sldMk cId="2230664768" sldId="2146847061"/>
        </pc:sldMkLst>
        <pc:spChg chg="mod">
          <ac:chgData name="vatsalya patel" userId="f6e33ef859dc2e32" providerId="LiveId" clId="{BC157497-D732-4E95-929A-2D26F6462C21}" dt="2025-02-26T11:18:25.083" v="388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vatsalya patel" userId="f6e33ef859dc2e32" providerId="LiveId" clId="{BC157497-D732-4E95-929A-2D26F6462C21}" dt="2025-02-26T11:18:07.622" v="344" actId="20577"/>
        <pc:sldMkLst>
          <pc:docMk/>
          <pc:sldMk cId="4233882376" sldId="2146847062"/>
        </pc:sldMkLst>
        <pc:spChg chg="mod">
          <ac:chgData name="vatsalya patel" userId="f6e33ef859dc2e32" providerId="LiveId" clId="{BC157497-D732-4E95-929A-2D26F6462C21}" dt="2025-02-26T11:18:07.622" v="344" actId="20577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  <pc:docChgLst>
    <pc:chgData name="vatsalya patel" userId="f6e33ef859dc2e32" providerId="LiveId" clId="{8B394FA8-CC9F-4840-B290-112F1FDCE857}"/>
    <pc:docChg chg="modSld">
      <pc:chgData name="vatsalya patel" userId="f6e33ef859dc2e32" providerId="LiveId" clId="{8B394FA8-CC9F-4840-B290-112F1FDCE857}" dt="2025-02-26T11:21:34.184" v="2" actId="20577"/>
      <pc:docMkLst>
        <pc:docMk/>
      </pc:docMkLst>
      <pc:sldChg chg="modSp mod">
        <pc:chgData name="vatsalya patel" userId="f6e33ef859dc2e32" providerId="LiveId" clId="{8B394FA8-CC9F-4840-B290-112F1FDCE857}" dt="2025-02-26T11:21:34.184" v="2" actId="20577"/>
        <pc:sldMkLst>
          <pc:docMk/>
          <pc:sldMk cId="953325580" sldId="256"/>
        </pc:sldMkLst>
        <pc:spChg chg="mod">
          <ac:chgData name="vatsalya patel" userId="f6e33ef859dc2e32" providerId="LiveId" clId="{8B394FA8-CC9F-4840-B290-112F1FDCE857}" dt="2025-02-26T11:21:34.184" v="2" actId="20577"/>
          <ac:spMkLst>
            <pc:docMk/>
            <pc:sldMk cId="953325580" sldId="256"/>
            <ac:spMk id="2" creationId="{A8A11E26-4C38-41A6-9857-11032CEECD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Vatsalya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Vatsalya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MAHGU Uttarakhand &amp; IT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/>
              <a:t>Enhanced Encryption Techniques</a:t>
            </a:r>
            <a:r>
              <a:rPr lang="en-IN" dirty="0"/>
              <a:t> – Implement more advanced cryptographic algorithms to strengthen security.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Steganography for Videos &amp; Audio</a:t>
            </a:r>
            <a:r>
              <a:rPr lang="en-IN" dirty="0"/>
              <a:t> – Extend functionality to conceal messages in video and audio files.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Cloud-Based Steganography</a:t>
            </a:r>
            <a:r>
              <a:rPr lang="en-IN" dirty="0"/>
              <a:t> – Enable secure online encoding and decoding without local processing.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AI-Powered Detection Resistance</a:t>
            </a:r>
            <a:r>
              <a:rPr lang="en-IN" dirty="0"/>
              <a:t> – Use AI to enhance resistance against steganalysis tools.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Cross-Platform Compatibility</a:t>
            </a:r>
            <a:r>
              <a:rPr lang="en-IN" dirty="0"/>
              <a:t> – Develop web and mobile versions for wider accessibility.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Blockchain Integration</a:t>
            </a:r>
            <a:r>
              <a:rPr lang="en-IN" dirty="0"/>
              <a:t> – Leverage blockchain for tamper-proof message verification.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Real-Time Encryption</a:t>
            </a:r>
            <a:r>
              <a:rPr lang="en-IN" dirty="0"/>
              <a:t> – Improve encoding speed for instant secure communication.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User-Friendly Enhancements</a:t>
            </a:r>
            <a:r>
              <a:rPr lang="en-IN" dirty="0"/>
              <a:t> – Add voice commands, biometric authentication, and UI improvements.</a:t>
            </a:r>
          </a:p>
          <a:p>
            <a:r>
              <a:rPr lang="en-IN" dirty="0"/>
              <a:t>This project has strong potential to evolve into a </a:t>
            </a:r>
            <a:r>
              <a:rPr lang="en-IN" b="1" dirty="0"/>
              <a:t>next-generation cybersecurity tool</a:t>
            </a:r>
            <a:r>
              <a:rPr lang="en-IN" dirty="0"/>
              <a:t> for </a:t>
            </a:r>
            <a:r>
              <a:rPr lang="en-IN" b="1" dirty="0"/>
              <a:t>secure, hidden communication</a:t>
            </a:r>
            <a:r>
              <a:rPr lang="en-IN" dirty="0"/>
              <a:t> in various sectors. 🚀🔐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is a </a:t>
            </a:r>
            <a:r>
              <a:rPr lang="en-US" b="1" dirty="0"/>
              <a:t>Cyberpunk-Themed Steganography Tool</a:t>
            </a:r>
            <a:r>
              <a:rPr lang="en-US" dirty="0"/>
              <a:t> that securely hides encrypted messages within images. Users can </a:t>
            </a:r>
            <a:r>
              <a:rPr lang="en-US" b="1" dirty="0"/>
              <a:t>encrypt, embed, and decrypt</a:t>
            </a:r>
            <a:r>
              <a:rPr lang="en-US" dirty="0"/>
              <a:t> messages using a password, ensuring discreet communication. With a </a:t>
            </a:r>
            <a:r>
              <a:rPr lang="en-US" b="1" dirty="0"/>
              <a:t>futuristic UI, neon animations, sound effects, and a progress bar</a:t>
            </a:r>
            <a:r>
              <a:rPr lang="en-US" dirty="0"/>
              <a:t>, it provides a seamless and interactive experience for </a:t>
            </a:r>
            <a:r>
              <a:rPr lang="en-US" b="1" dirty="0"/>
              <a:t>secure data transmission</a:t>
            </a:r>
            <a:r>
              <a:rPr lang="en-US" dirty="0"/>
              <a:t> without altering the cover image. 🚀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Technologies Used 🚀</a:t>
            </a:r>
          </a:p>
          <a:p>
            <a:pPr marL="0" indent="0">
              <a:buNone/>
            </a:pPr>
            <a:r>
              <a:rPr lang="en-IN" dirty="0"/>
              <a:t>Python 3.12 – Core programming language</a:t>
            </a:r>
          </a:p>
          <a:p>
            <a:pPr marL="0" indent="0">
              <a:buNone/>
            </a:pPr>
            <a:r>
              <a:rPr lang="en-IN" dirty="0" err="1"/>
              <a:t>Tkinter</a:t>
            </a:r>
            <a:r>
              <a:rPr lang="en-IN" dirty="0"/>
              <a:t> – GUI development</a:t>
            </a:r>
          </a:p>
          <a:p>
            <a:pPr marL="0" indent="0">
              <a:buNone/>
            </a:pPr>
            <a:r>
              <a:rPr lang="en-IN" dirty="0"/>
              <a:t>OpenCV – Image processing</a:t>
            </a:r>
          </a:p>
          <a:p>
            <a:pPr marL="0" indent="0">
              <a:buNone/>
            </a:pPr>
            <a:r>
              <a:rPr lang="en-IN" dirty="0"/>
              <a:t>Cryptography (Fernet) – Encryption &amp; decryption</a:t>
            </a:r>
          </a:p>
          <a:p>
            <a:pPr marL="0" indent="0">
              <a:buNone/>
            </a:pPr>
            <a:r>
              <a:rPr lang="en-IN" dirty="0" err="1"/>
              <a:t>Pygame</a:t>
            </a:r>
            <a:r>
              <a:rPr lang="en-IN" dirty="0"/>
              <a:t> – Sound effects</a:t>
            </a:r>
          </a:p>
          <a:p>
            <a:pPr marL="0" indent="0">
              <a:buNone/>
            </a:pPr>
            <a:r>
              <a:rPr lang="en-IN" dirty="0"/>
              <a:t>PIL (Pillow) – Image handling</a:t>
            </a:r>
          </a:p>
          <a:p>
            <a:pPr marL="0" indent="0">
              <a:buNone/>
            </a:pPr>
            <a:r>
              <a:rPr lang="en-IN" dirty="0"/>
              <a:t>Threading – Asynchronous processing</a:t>
            </a:r>
          </a:p>
          <a:p>
            <a:pPr marL="0" indent="0">
              <a:buNone/>
            </a:pPr>
            <a:r>
              <a:rPr lang="en-IN" dirty="0"/>
              <a:t>NumPy – Efficient image data manipulation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⚡ Instant Encryption &amp; Decryption – Optimized processing ensures quick message hiding and retrieval.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🔒 Secure Communication – Uses AES-based Fernet encryption for strong security.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📷 Image Preview – Allows users to see the selected image before encoding/decoding.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🎚️ Real-Time Progress Bar – Displays encoding &amp; decoding progress dynamically.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🎵 Interactive Sound Effects – </a:t>
            </a:r>
            <a:r>
              <a:rPr lang="en-IN" sz="1800" b="1" dirty="0" err="1">
                <a:solidFill>
                  <a:srgbClr val="0F0F0F"/>
                </a:solidFill>
              </a:rPr>
              <a:t>Pygame</a:t>
            </a:r>
            <a:r>
              <a:rPr lang="en-IN" sz="1800" b="1" dirty="0">
                <a:solidFill>
                  <a:srgbClr val="0F0F0F"/>
                </a:solidFill>
              </a:rPr>
              <a:t>-powered sounds enhance user interaction.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📂 User-Friendly File Selection – Simple UI for choosing images effortlessly.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🚀 Multithreading for Speed – Ensures a lag-free experience by running tasks in the background.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🖥️ Cross-Platform – Works smoothly on Windows, macOS, and Linux.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3B0C54-7E2F-D99A-1C6E-709F78B31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Cybersecurity Enthusiasts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People interested in secure communication and data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📢 Journalists &amp; Activists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Need to share sensitive information discreetly without attracting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💼 Corporate Professionals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internal communications and confidential file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👨‍💻 Ethical Hackers &amp; Researchers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studying and experimenting with steganography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🎮 Gamers &amp; Modders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use it for hiding secret messages or Easter eggs in game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🕵️ Government &amp; Intelligence Agencies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transmit classified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📖 Students &amp; Educators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learning cryptography, steganography, and cybersecurity concepts.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🎭 Privacy Advocates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Individuals who prioritize data privacy and secure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44FD0A81-ABCD-6C3E-02D0-68DEF3541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76" y="1232452"/>
            <a:ext cx="3388389" cy="3292483"/>
          </a:xfr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9C2E56-E667-5B84-57CA-5057974B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17" t="28988" r="10931" b="-6227"/>
          <a:stretch/>
        </p:blipFill>
        <p:spPr>
          <a:xfrm>
            <a:off x="3932808" y="1662706"/>
            <a:ext cx="3178206" cy="286222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FF398A-EDB6-8419-7D94-24D4BDAF8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227" y="1232452"/>
            <a:ext cx="3908114" cy="36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Cyberpunk Steganography Tool</a:t>
            </a:r>
            <a:r>
              <a:rPr lang="en-US" dirty="0"/>
              <a:t> effectively addresses the challenge of securely embedding and retrieving encrypted messages within images. By integrating </a:t>
            </a:r>
            <a:r>
              <a:rPr lang="en-US" b="1" dirty="0"/>
              <a:t>advanced cryptography and steganography</a:t>
            </a:r>
            <a:r>
              <a:rPr lang="en-US" dirty="0"/>
              <a:t>, it ensures confidential data transmission without drawing attention. The </a:t>
            </a:r>
            <a:r>
              <a:rPr lang="en-US" b="1" dirty="0"/>
              <a:t>futuristic cyberpunk UI</a:t>
            </a:r>
            <a:r>
              <a:rPr lang="en-US" dirty="0"/>
              <a:t>, along with </a:t>
            </a:r>
            <a:r>
              <a:rPr lang="en-US" b="1" dirty="0"/>
              <a:t>real-time encryption, decryption, and progress indicators</a:t>
            </a:r>
            <a:r>
              <a:rPr lang="en-US" dirty="0"/>
              <a:t>, enhances user experience. This project serves as a </a:t>
            </a:r>
            <a:r>
              <a:rPr lang="en-US" b="1" dirty="0"/>
              <a:t>powerful tool</a:t>
            </a:r>
            <a:r>
              <a:rPr lang="en-US" dirty="0"/>
              <a:t> for cybersecurity enthusiasts, journalists, corporate professionals, and privacy advocates, offering a seamless and secure way to communicate sensitive information. 🚀🔐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https://github.com/lnvpatel/stagenography_aicte.git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178</TotalTime>
  <Words>617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vatsalya patel</cp:lastModifiedBy>
  <cp:revision>25</cp:revision>
  <dcterms:created xsi:type="dcterms:W3CDTF">2021-05-26T16:50:10Z</dcterms:created>
  <dcterms:modified xsi:type="dcterms:W3CDTF">2025-02-26T11:21:42Z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