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EB91AE8-CA88-406F-9074-C71755D3FCC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Changing props and state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52718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2600">
                <a:latin typeface="Arial"/>
              </a:rPr>
              <a:t>Figure 5.</a:t>
            </a:r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1563480"/>
            <a:ext cx="6400800" cy="41058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is React?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5363280"/>
          </a:xfrm>
          <a:prstGeom prst="rect">
            <a:avLst/>
          </a:prstGeom>
        </p:spPr>
        <p:txBody>
          <a:bodyPr lIns="0" rIns="0" tIns="0" bIns="0" anchor="ctr"/>
          <a:p>
            <a:pPr algn="just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React is front end library developed by Facebook. It's used for handling view layer for web and mobile apps. ReactJS allows us to create reusable UI components.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One might think of it as the “View” in the “Model-View-Controller” pattern.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Open source, It is used at Facebook in production, and Instagram.com.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It not only render on the customer, but also render on servers.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How the Magic Happens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Figure 1: React.js Rendering</a:t>
            </a: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61680" y="1280160"/>
            <a:ext cx="6995880" cy="429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Virtual DOM  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5363280"/>
          </a:xfrm>
          <a:prstGeom prst="rect">
            <a:avLst/>
          </a:prstGeom>
        </p:spPr>
        <p:txBody>
          <a:bodyPr lIns="0" rIns="0" tIns="0" bIns="0"/>
          <a:p>
            <a:pPr algn="just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Another notable feature is the use of a "virtual DOM." React creates an in-memory data structure cache, computes the resulting differences, and then updates the browser's displayed DOM efficiently.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The idea of Virtual DOM is great and isn’t new actually. 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Using libraries like React we can boost the performance of our applications and it’s actually very easy to get in.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621000" y="1828800"/>
            <a:ext cx="9071640" cy="5212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Figure 2: Virtual DOM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8000" y="2377440"/>
            <a:ext cx="6032160" cy="310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5454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JSX: JavaScript syntax extension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JSX is a statically-typed, object-oriented programming language designed to run on modern web browsers. Being developed at DeNA.</a:t>
            </a:r>
            <a:endParaRPr/>
          </a:p>
          <a:p>
            <a:pPr lvl="1" algn="just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Faster: JSX performs optimization while compiling the source code to JavaScript.</a:t>
            </a:r>
            <a:endParaRPr/>
          </a:p>
          <a:p>
            <a:pPr lvl="1" algn="just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Safer: In contrast to JavaScript, JSX is statically-typed. Many errors will be caught during the compilation process.</a:t>
            </a:r>
            <a:endParaRPr/>
          </a:p>
          <a:p>
            <a:pPr lvl="1" algn="just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Easier: JSX Javascript-based inheritance, so it is easy to let the programmer can use Javascripts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Props and State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5271840"/>
          </a:xfrm>
          <a:prstGeom prst="rect">
            <a:avLst/>
          </a:prstGeom>
        </p:spPr>
        <p:txBody>
          <a:bodyPr lIns="0" rIns="0" tIns="0" bIns="0"/>
          <a:p>
            <a:pPr algn="just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Props and states are both plain JS objects; a change within one of them will trigger a render. These objects are deterministic.</a:t>
            </a:r>
            <a:endParaRPr/>
          </a:p>
          <a:p>
            <a:pPr lvl="1" algn="just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 </a:t>
            </a:r>
            <a:r>
              <a:rPr lang="en-US" sz="2600">
                <a:latin typeface="Arial"/>
              </a:rPr>
              <a:t>Props are best explained as “a way of passing data from parent to child.” In essence, props are just a communication channel between components, always moving from top (parent) to bottom (child)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5546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Figure 3: Props.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12120" y="1726200"/>
            <a:ext cx="5924160" cy="413352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2960" y="1097280"/>
            <a:ext cx="8412480" cy="557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548640"/>
            <a:ext cx="9071640" cy="6583680"/>
          </a:xfrm>
          <a:prstGeom prst="rect">
            <a:avLst/>
          </a:prstGeom>
        </p:spPr>
        <p:txBody>
          <a:bodyPr lIns="0" rIns="0" tIns="0" bIns="0"/>
          <a:p>
            <a:pPr lvl="1" algn="just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State is another concept introduced by React and behaves a little bit differently from props. State is best described as how a component’s data looks at a given point in time.</a:t>
            </a: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algn="ctr"/>
            <a:r>
              <a:rPr lang="en-US" sz="2600">
                <a:latin typeface="Arial"/>
              </a:rPr>
              <a:t>Figure 4: State  </a:t>
            </a:r>
            <a:endParaRPr/>
          </a:p>
        </p:txBody>
      </p:sp>
      <p:pic>
        <p:nvPicPr>
          <p:cNvPr id="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07200" y="2513520"/>
            <a:ext cx="4733640" cy="36666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86040" y="2286000"/>
            <a:ext cx="5886360" cy="429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