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6EB91AE8-CA88-406F-9074-C71755D3FCCE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Changing props and state</a:t>
            </a:r>
            <a:endParaRPr/>
          </a:p>
        </p:txBody>
      </p:sp>
      <p:sp>
        <p:nvSpPr>
          <p:cNvPr id="63" name="TextShape 2"/>
          <p:cNvSpPr txBox="1"/>
          <p:nvPr/>
        </p:nvSpPr>
        <p:spPr>
          <a:xfrm>
            <a:off x="504000" y="1769040"/>
            <a:ext cx="9071640" cy="527184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en-US" sz="2600">
                <a:latin typeface="Arial"/>
              </a:rPr>
              <a:t>Figure 5.</a:t>
            </a:r>
            <a:endParaRPr/>
          </a:p>
        </p:txBody>
      </p:sp>
      <p:pic>
        <p:nvPicPr>
          <p:cNvPr id="64" name="Picture 63"/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0" y="1563480"/>
            <a:ext cx="6400800" cy="410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What is React?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5363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just">
              <a:buSzPct val="45000"/>
            </a:pPr>
            <a:r>
              <a:rPr lang="en-US" sz="2400" dirty="0">
                <a:latin typeface="Arial"/>
              </a:rPr>
              <a:t>React is front end library developed by Facebook. It's used for handling view layer for web and mobile apps. </a:t>
            </a:r>
            <a:r>
              <a:rPr lang="en-US" sz="2400" dirty="0" err="1">
                <a:latin typeface="Arial"/>
              </a:rPr>
              <a:t>ReactJS</a:t>
            </a:r>
            <a:r>
              <a:rPr lang="en-US" sz="2400" dirty="0">
                <a:latin typeface="Arial"/>
              </a:rPr>
              <a:t> allows us to create reusable UI components.</a:t>
            </a:r>
            <a:endParaRPr dirty="0"/>
          </a:p>
          <a:p>
            <a:pPr algn="just">
              <a:buSzPct val="45000"/>
            </a:pPr>
            <a:r>
              <a:rPr lang="en-US" sz="2400" dirty="0">
                <a:latin typeface="Arial"/>
              </a:rPr>
              <a:t>One might think of it as the “View” in the “Model-View-Controller” pattern.</a:t>
            </a:r>
            <a:endParaRPr dirty="0"/>
          </a:p>
          <a:p>
            <a:pPr algn="just">
              <a:buSzPct val="45000"/>
            </a:pPr>
            <a:r>
              <a:rPr lang="en-US" sz="2400" dirty="0">
                <a:latin typeface="Arial"/>
              </a:rPr>
              <a:t>Open source, It is used at Facebook in production, and Instagram.com.</a:t>
            </a:r>
            <a:endParaRPr dirty="0"/>
          </a:p>
          <a:p>
            <a:pPr algn="just">
              <a:buSzPct val="45000"/>
            </a:pPr>
            <a:r>
              <a:rPr lang="en-US" sz="2400" dirty="0">
                <a:latin typeface="Arial"/>
              </a:rPr>
              <a:t>It not only render on the customer, but also render on servers.</a:t>
            </a:r>
            <a:endParaRPr dirty="0"/>
          </a:p>
          <a:p>
            <a:pPr algn="just">
              <a:buSzPct val="45000"/>
              <a:buFont typeface="StarSymbol"/>
              <a:buChar char=""/>
            </a:pPr>
            <a:endParaRPr dirty="0"/>
          </a:p>
          <a:p>
            <a:pPr algn="just">
              <a:buSzPct val="45000"/>
              <a:buFont typeface="StarSymbol"/>
              <a:buChar char="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200">
                <a:latin typeface="Arial"/>
              </a:rPr>
              <a:t>How the Magic Happens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Figure 1: React.js Rendering</a:t>
            </a:r>
            <a:endParaRPr/>
          </a:p>
        </p:txBody>
      </p:sp>
      <p:pic>
        <p:nvPicPr>
          <p:cNvPr id="45" name="Picture 44"/>
          <p:cNvPicPr/>
          <p:nvPr/>
        </p:nvPicPr>
        <p:blipFill>
          <a:blip r:embed="rId2"/>
          <a:stretch>
            <a:fillRect/>
          </a:stretch>
        </p:blipFill>
        <p:spPr>
          <a:xfrm>
            <a:off x="1561680" y="1280160"/>
            <a:ext cx="6995880" cy="429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Virtual DOM  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5363280"/>
          </a:xfrm>
          <a:prstGeom prst="rect">
            <a:avLst/>
          </a:prstGeom>
        </p:spPr>
        <p:txBody>
          <a:bodyPr lIns="0" tIns="0" rIns="0" bIns="0"/>
          <a:lstStyle/>
          <a:p>
            <a:pPr algn="just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Another notable feature is the use of a "virtual DOM." React creates an in-memory data structure cache, computes the resulting differences, and then updates the browser's displayed DOM efficiently.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The idea of Virtual DOM is great and isn’t new actually. 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Using libraries like React we can boost the performance of our applications and it’s actually very easy to get in.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621000" y="1828800"/>
            <a:ext cx="9071640" cy="5212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Figure 2: Virtual DOM</a:t>
            </a:r>
            <a:endParaRPr/>
          </a:p>
        </p:txBody>
      </p:sp>
      <p:pic>
        <p:nvPicPr>
          <p:cNvPr id="50" name="Picture 49"/>
          <p:cNvPicPr/>
          <p:nvPr/>
        </p:nvPicPr>
        <p:blipFill>
          <a:blip r:embed="rId2"/>
          <a:stretch>
            <a:fillRect/>
          </a:stretch>
        </p:blipFill>
        <p:spPr>
          <a:xfrm>
            <a:off x="1908000" y="2377440"/>
            <a:ext cx="6032160" cy="3108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5454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JSX: JavaScript syntax extension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JSX is a statically-typed, object-oriented programming language designed to run on modern web browsers. Being developed at DeNA.</a:t>
            </a:r>
            <a:endParaRPr/>
          </a:p>
          <a:p>
            <a:pPr lvl="1" algn="just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Faster: JSX performs optimization while compiling the source code to JavaScript.</a:t>
            </a:r>
            <a:endParaRPr/>
          </a:p>
          <a:p>
            <a:pPr lvl="1" algn="just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Safer: In contrast to JavaScript, JSX is statically-typed. Many errors will be caught during the compilation process.</a:t>
            </a:r>
            <a:endParaRPr/>
          </a:p>
          <a:p>
            <a:pPr lvl="1" algn="just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Easier: JSX Javascript-based inheritance, so it is easy to let the programmer can use Javascripts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Props and State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5271840"/>
          </a:xfrm>
          <a:prstGeom prst="rect">
            <a:avLst/>
          </a:prstGeom>
        </p:spPr>
        <p:txBody>
          <a:bodyPr lIns="0" tIns="0" rIns="0" bIns="0"/>
          <a:lstStyle/>
          <a:p>
            <a:pPr algn="just"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Props and states are both plain JS objects; a change within one of them will trigger a render. These objects are deterministic.</a:t>
            </a:r>
            <a:endParaRPr/>
          </a:p>
          <a:p>
            <a:pPr lvl="1" algn="just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 Props are best explained as “a way of passing data from parent to child.” In essence, props are just a communication channel between components, always moving from top (parent) to bottom (child)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5546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 algn="ctr"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Figure 3: Props.</a:t>
            </a:r>
            <a:endParaRPr/>
          </a:p>
        </p:txBody>
      </p:sp>
      <p:pic>
        <p:nvPicPr>
          <p:cNvPr id="57" name="Picture 56"/>
          <p:cNvPicPr/>
          <p:nvPr/>
        </p:nvPicPr>
        <p:blipFill>
          <a:blip r:embed="rId2"/>
          <a:stretch>
            <a:fillRect/>
          </a:stretch>
        </p:blipFill>
        <p:spPr>
          <a:xfrm>
            <a:off x="2112120" y="1726200"/>
            <a:ext cx="5924160" cy="4133520"/>
          </a:xfrm>
          <a:prstGeom prst="rect">
            <a:avLst/>
          </a:prstGeom>
          <a:ln>
            <a:noFill/>
          </a:ln>
        </p:spPr>
      </p:pic>
      <p:pic>
        <p:nvPicPr>
          <p:cNvPr id="58" name="Picture 57"/>
          <p:cNvPicPr/>
          <p:nvPr/>
        </p:nvPicPr>
        <p:blipFill>
          <a:blip r:embed="rId2"/>
          <a:stretch>
            <a:fillRect/>
          </a:stretch>
        </p:blipFill>
        <p:spPr>
          <a:xfrm>
            <a:off x="822960" y="1097280"/>
            <a:ext cx="8412480" cy="5577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548640"/>
            <a:ext cx="9071640" cy="6583680"/>
          </a:xfrm>
          <a:prstGeom prst="rect">
            <a:avLst/>
          </a:prstGeom>
        </p:spPr>
        <p:txBody>
          <a:bodyPr lIns="0" tIns="0" rIns="0" bIns="0"/>
          <a:lstStyle/>
          <a:p>
            <a:pPr lvl="1" algn="just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State is another concept introduced by React and behaves a little bit differently from props. State is best described as how a component’s data looks at a given point in time.</a:t>
            </a:r>
            <a:endParaRPr/>
          </a:p>
          <a:p>
            <a:pPr lvl="1" algn="just">
              <a:buSzPct val="75000"/>
              <a:buFont typeface="StarSymbol"/>
              <a:buChar char=""/>
            </a:pPr>
            <a:endParaRPr/>
          </a:p>
          <a:p>
            <a:pPr lvl="1" algn="just">
              <a:buSzPct val="75000"/>
              <a:buFont typeface="StarSymbol"/>
              <a:buChar char=""/>
            </a:pPr>
            <a:endParaRPr/>
          </a:p>
          <a:p>
            <a:pPr lvl="1" algn="just">
              <a:buSzPct val="75000"/>
              <a:buFont typeface="StarSymbol"/>
              <a:buChar char=""/>
            </a:pPr>
            <a:endParaRPr/>
          </a:p>
          <a:p>
            <a:pPr lvl="1" algn="just">
              <a:buSzPct val="75000"/>
              <a:buFont typeface="StarSymbol"/>
              <a:buChar char=""/>
            </a:pPr>
            <a:endParaRPr/>
          </a:p>
          <a:p>
            <a:pPr lvl="1" algn="just">
              <a:buSzPct val="75000"/>
              <a:buFont typeface="StarSymbol"/>
              <a:buChar char=""/>
            </a:pPr>
            <a:endParaRPr/>
          </a:p>
          <a:p>
            <a:pPr lvl="1" algn="just">
              <a:buSzPct val="75000"/>
              <a:buFont typeface="StarSymbol"/>
              <a:buChar char=""/>
            </a:pPr>
            <a:endParaRPr/>
          </a:p>
          <a:p>
            <a:pPr lvl="1" algn="just">
              <a:buSzPct val="75000"/>
              <a:buFont typeface="StarSymbol"/>
              <a:buChar char=""/>
            </a:pPr>
            <a:endParaRPr/>
          </a:p>
          <a:p>
            <a:pPr lvl="1" algn="just">
              <a:buSzPct val="75000"/>
              <a:buFont typeface="StarSymbol"/>
              <a:buChar char=""/>
            </a:pPr>
            <a:endParaRPr/>
          </a:p>
          <a:p>
            <a:pPr lvl="1" algn="just">
              <a:buSzPct val="75000"/>
              <a:buFont typeface="StarSymbol"/>
              <a:buChar char=""/>
            </a:pPr>
            <a:endParaRPr/>
          </a:p>
          <a:p>
            <a:pPr algn="ctr"/>
            <a:r>
              <a:rPr lang="en-US" sz="2600">
                <a:latin typeface="Arial"/>
              </a:rPr>
              <a:t>Figure 4: State  </a:t>
            </a:r>
            <a:endParaRPr/>
          </a:p>
        </p:txBody>
      </p:sp>
      <p:pic>
        <p:nvPicPr>
          <p:cNvPr id="60" name="Picture 59"/>
          <p:cNvPicPr/>
          <p:nvPr/>
        </p:nvPicPr>
        <p:blipFill>
          <a:blip r:embed="rId2"/>
          <a:stretch>
            <a:fillRect/>
          </a:stretch>
        </p:blipFill>
        <p:spPr>
          <a:xfrm>
            <a:off x="2707200" y="2513520"/>
            <a:ext cx="4733640" cy="3666600"/>
          </a:xfrm>
          <a:prstGeom prst="rect">
            <a:avLst/>
          </a:prstGeom>
          <a:ln>
            <a:noFill/>
          </a:ln>
        </p:spPr>
      </p:pic>
      <p:pic>
        <p:nvPicPr>
          <p:cNvPr id="61" name="Picture 60"/>
          <p:cNvPicPr/>
          <p:nvPr/>
        </p:nvPicPr>
        <p:blipFill>
          <a:blip r:embed="rId2"/>
          <a:stretch>
            <a:fillRect/>
          </a:stretch>
        </p:blipFill>
        <p:spPr>
          <a:xfrm>
            <a:off x="1886040" y="2286000"/>
            <a:ext cx="5886360" cy="429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Microsoft Office PowerPoint</Application>
  <PresentationFormat>Custom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DejaVu Sans</vt:lpstr>
      <vt:lpstr>StarSymbol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Phu Le</cp:lastModifiedBy>
  <cp:revision>1</cp:revision>
  <dcterms:modified xsi:type="dcterms:W3CDTF">2016-06-22T18:11:56Z</dcterms:modified>
</cp:coreProperties>
</file>