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12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DejaVu Sans"/>
              </a:rPr>
              <a:t>What is React?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- React is front end library developed by Facebook. It's used for handling view layer for web and mobile apps. ReactJS allows us to create reusable UI components.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- One might think of it as the “View” in the “Model-View-Controller” pattern.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- Open source, It is used at Facebook in production, and Instagram.com.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- It not only render on the customer, but also render on servers.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521080" y="3456720"/>
            <a:ext cx="50382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Montserrat"/>
                <a:ea typeface="DejaVu Sans"/>
              </a:rPr>
              <a:t>Invoked immediately before a component is unmounted from the DOM.</a:t>
            </a:r>
            <a:endParaRPr/>
          </a:p>
        </p:txBody>
      </p:sp>
      <p:sp>
        <p:nvSpPr>
          <p:cNvPr id="111" name="CustomShape 4"/>
          <p:cNvSpPr/>
          <p:nvPr/>
        </p:nvSpPr>
        <p:spPr>
          <a:xfrm>
            <a:off x="2521080" y="3456720"/>
            <a:ext cx="50382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Montserrat"/>
                <a:ea typeface="DejaVu Sans"/>
              </a:rPr>
              <a:t>Invoked immediately before a component is unmounted from the DOM.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35680" y="14364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Props and State (Con..)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535680" y="140616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/>
              </a:rPr>
              <a:t>Similar: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/>
              </a:rPr>
              <a:t>Props and state are plain JS objects.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DejaVu Sans"/>
              </a:rPr>
              <a:t>Props and state will trigger render the change update.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DejaVu Sans"/>
              </a:rPr>
              <a:t>Simple "Hello World"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var Hello = React.createClass({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render: function () 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return &lt;div&gt;Hello {this.props.name}&lt;/div&gt;;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React.render(&lt;Hello name="World" /&gt;, document.body);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2521080" y="3456720"/>
            <a:ext cx="50382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Montserrat"/>
                <a:ea typeface="DejaVu Sans"/>
              </a:rPr>
              <a:t>Invoked immediately before a component is unmounted from the DOM.</a:t>
            </a:r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-283320" y="2286000"/>
            <a:ext cx="50382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Montserrat"/>
                <a:ea typeface="DejaVu Sans"/>
              </a:rPr>
              <a:t>Invoked immediately before a component is unmounted from the DOM.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DejaVu Sans"/>
              </a:rPr>
              <a:t>Component Specifications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render: 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should be pure, examine this.props and this.state and return a single child element.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getInitialState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: Return value is the initial value for state.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getDefaultProps: 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Sets fallback props values if props aren’t supplied.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propTypes: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 validate props being passed to your components.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mixins: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 An array of objects, used to extend the current component’s functionality.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displayName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: used in debugging messages.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DejaVu Sans"/>
              </a:rPr>
              <a:t>Components API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504000" y="1769040"/>
            <a:ext cx="9071280" cy="480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SetState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: merges nextState with the current state.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replaceState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: like setState but deletes any pre-existing state keys that are not in nextState.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forceUpdate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: call render() on the component, skipping shouldComponentUpdate().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isMounted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: returns true if the component is rendered into the DOM.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setProps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: change the properties and trigger re-render.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replaceProps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: deletes any pre-existing props instead of merging the two objects.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DejaVu Sans"/>
              </a:rPr>
              <a:t>Component Lifecycle Methods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componentWillMount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: executed before rendering, on both server and client side.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componentDidMount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: executed after first render only on the client side. This is where integrate with other JavaScript frameworks, set timers using setTimeout or setInterval, or send AJAX requests.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componentWillReceiveProps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: invoked when a component is receiving new prop. Use setState() here.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shouldComponentUpdate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: invoked before rendering when new props or state are being received.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DejaVu Sans"/>
              </a:rPr>
              <a:t>Component Lifecycle Methods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ComponentWillUpdate: 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invoked immediately before rendering when new props or state are being received.</a:t>
            </a: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componentDidUpdate: 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invoked immediately after the component's updates are flushed to the DOM. Operate on the DOM here.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componentWillUnmount: 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Invoked immediately before a component is unmounted from the DOM.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THANK FOR WATCHING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DejaVu Sans"/>
              </a:rPr>
              <a:t>How the Magic Happens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1280" cy="540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Figure 1: React.js Rendering</a:t>
            </a:r>
            <a:endParaRPr/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41880" y="1563480"/>
            <a:ext cx="6995520" cy="429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Virtual DOM  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737360"/>
            <a:ext cx="9070560" cy="536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>
              <a:lnSpc>
                <a:spcPct val="115000"/>
              </a:lnSpc>
              <a:buSzPct val="45000"/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Another notable feature is the use of a "virtual DOM." React creates an in-memory data structure cache, computes the resulting differences, and then updates the browser's displayed DOM efficiently.</a:t>
            </a:r>
            <a:endParaRPr/>
          </a:p>
          <a:p>
            <a:pPr algn="just">
              <a:lnSpc>
                <a:spcPct val="115000"/>
              </a:lnSpc>
              <a:buSzPct val="45000"/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The idea of Virtual DOM is great and isn’t new actually. </a:t>
            </a:r>
            <a:endParaRPr/>
          </a:p>
          <a:p>
            <a:pPr algn="just">
              <a:lnSpc>
                <a:spcPct val="115000"/>
              </a:lnSpc>
              <a:buSzPct val="45000"/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Using libraries like React we can boost the performance of our applications and it’s actually very easy to get in.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DejaVu Sans"/>
              </a:rPr>
              <a:t>Virtual DOM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504000" y="1769040"/>
            <a:ext cx="9071280" cy="5340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Figure 2: Virtual DOM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11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95160" y="1828800"/>
            <a:ext cx="7122600" cy="420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JSX: JavaScript syntax extension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algn="just"/>
            <a:r>
              <a:rPr lang="en-US" sz="2600">
                <a:latin typeface="Arial"/>
              </a:rPr>
              <a:t>JSX is a statically-typed, object-oriented programming language designed to run on modern web browsers. Being developed at DeNA.</a:t>
            </a:r>
            <a:endParaRPr/>
          </a:p>
          <a:p>
            <a:pPr algn="just"/>
            <a:r>
              <a:rPr lang="en-US" sz="2600">
                <a:latin typeface="Arial"/>
              </a:rPr>
              <a:t>- Faster: JSX performs optimization while compiling the source code to JavaScript. </a:t>
            </a:r>
            <a:endParaRPr/>
          </a:p>
          <a:p>
            <a:pPr algn="just"/>
            <a:r>
              <a:rPr lang="en-US" sz="2600">
                <a:latin typeface="Arial"/>
              </a:rPr>
              <a:t>- Safer: In contrast to JavaScript, JSX is statically-typed. Many errors will be caught during the compilation process. </a:t>
            </a:r>
            <a:endParaRPr/>
          </a:p>
          <a:p>
            <a:pPr algn="just"/>
            <a:r>
              <a:rPr lang="en-US" sz="2600">
                <a:latin typeface="Arial"/>
              </a:rPr>
              <a:t>- Easier: JSX Javascript-based inheritance, so it is easy to let the programmer can use Javascripts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  <a:ea typeface="DejaVu Sans"/>
              </a:rPr>
              <a:t>Props and State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Props and states are both plain JS objects; a change within one of them will trigger a render.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- Props are best explained as “a way of passing data from parent to child.” In essence, props are just a communication channel between components, always moving from top (parent) to bottom (child)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Props and State (Con..)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768680"/>
            <a:ext cx="9071640" cy="689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setProps() and replaceProps()</a:t>
            </a:r>
            <a:endParaRPr/>
          </a:p>
          <a:p>
            <a:endParaRPr/>
          </a:p>
          <a:p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Figure 4: setProps().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115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Figure 5: replaceProps().</a:t>
            </a:r>
            <a:endParaRPr/>
          </a:p>
          <a:p>
            <a:pPr algn="ctr"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- With SetProps() it merge any property which it is set.</a:t>
            </a:r>
            <a:endParaRPr/>
          </a:p>
          <a:p>
            <a:pPr>
              <a:lnSpc>
                <a:spcPct val="115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- With replaceProps() it deletes the previously existing props and replaced by new properties.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03120" y="2468880"/>
            <a:ext cx="5713200" cy="914040"/>
          </a:xfrm>
          <a:prstGeom prst="rect">
            <a:avLst/>
          </a:prstGeom>
          <a:ln>
            <a:noFill/>
          </a:ln>
        </p:spPr>
      </p:pic>
      <p:pic>
        <p:nvPicPr>
          <p:cNvPr id="12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03120" y="4114800"/>
            <a:ext cx="5486040" cy="83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Props and State (Con..)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04000" y="1768680"/>
            <a:ext cx="9071640" cy="53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- State is another concept introduced by React and behaves a little bit differently from props. State is best described as how a component’s data looks at a given point in time.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Figure 6: State</a:t>
            </a:r>
            <a:endParaRPr/>
          </a:p>
        </p:txBody>
      </p:sp>
      <p:pic>
        <p:nvPicPr>
          <p:cNvPr id="13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94560" y="3200400"/>
            <a:ext cx="5540400" cy="301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Props and State (Con..)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0560" cy="554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Figure 7: Different between Props and State.</a:t>
            </a:r>
            <a:endParaRPr/>
          </a:p>
        </p:txBody>
      </p:sp>
      <p:pic>
        <p:nvPicPr>
          <p:cNvPr id="13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72160" y="2154240"/>
            <a:ext cx="7734240" cy="373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