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Changing props and state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5.</a:t>
            </a:r>
            <a:endParaRPr/>
          </a:p>
        </p:txBody>
      </p:sp>
      <p:pic>
        <p:nvPicPr>
          <p:cNvPr id="61" name="Picture 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563480"/>
            <a:ext cx="6400440" cy="41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What is React?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53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React is front end library developed by Facebook. It's used for handling view layer for web and mobile apps. ReactJS allows us to create reusable UI components.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One might think of it as the “View” in the “Model-View-Controller” pattern.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Open source, It is used at Facebook in production, and Instagram.com.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It not only render on the customer, but also render on servers.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How the Magic Happens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Figure 1: React.js Rendering</a:t>
            </a:r>
            <a:endParaRPr/>
          </a:p>
        </p:txBody>
      </p:sp>
      <p:pic>
        <p:nvPicPr>
          <p:cNvPr id="42" name="Picture 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1680" y="1280160"/>
            <a:ext cx="69955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Virtual DOM  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1280" cy="53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Another notable feature is the use of a "virtual DOM." React creates an in-memory data structure cache, computes the resulting differences, and then updates the browser's displayed DOM efficiently.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The idea of Virtual DOM is great and isn’t new actually.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Using libraries like React we can boost the performance of our applications and it’s actually very easy to get in.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CustomShape 2"/>
          <p:cNvSpPr/>
          <p:nvPr/>
        </p:nvSpPr>
        <p:spPr>
          <a:xfrm>
            <a:off x="621000" y="1828800"/>
            <a:ext cx="9071280" cy="521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Figure 2: Virtual DOM</a:t>
            </a:r>
            <a:endParaRPr/>
          </a:p>
        </p:txBody>
      </p:sp>
      <p:pic>
        <p:nvPicPr>
          <p:cNvPr id="47" name="Picture 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8000" y="2377440"/>
            <a:ext cx="6031800" cy="31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2"/>
          <p:cNvSpPr/>
          <p:nvPr/>
        </p:nvSpPr>
        <p:spPr>
          <a:xfrm>
            <a:off x="504000" y="1769040"/>
            <a:ext cx="9071280" cy="545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JSX: JavaScript syntax extension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JSX is a statically-typed, object-oriented programming language designed to run on modern web browsers. Being developed at DeNA.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Faster: JSX performs optimization while compiling the source code to JavaScript.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Safer: In contrast to JavaScript, JSX is statically-typed. Many errors will be caught during the compilation process.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Easier: JSX Javascript-based inheritance, so it is easy to let the programmer can use Javascripts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Props and State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Props and states are both plain JS objects; a change within one of them will trigger a render. These objects are deterministic.</a:t>
            </a:r>
            <a:endParaRPr/>
          </a:p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Props are best explained as “a way of passing data from parent to child.” In essence, props are just a communication channel between components, always moving from top (parent) to bottom (child)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2"/>
          <p:cNvSpPr/>
          <p:nvPr/>
        </p:nvSpPr>
        <p:spPr>
          <a:xfrm>
            <a:off x="504000" y="1769040"/>
            <a:ext cx="9071280" cy="554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Figure 3: Props.</a:t>
            </a:r>
            <a:endParaRPr/>
          </a:p>
        </p:txBody>
      </p:sp>
      <p:pic>
        <p:nvPicPr>
          <p:cNvPr id="54" name="Picture 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2120" y="1726200"/>
            <a:ext cx="5923800" cy="4133160"/>
          </a:xfrm>
          <a:prstGeom prst="rect">
            <a:avLst/>
          </a:prstGeom>
          <a:ln>
            <a:noFill/>
          </a:ln>
        </p:spPr>
      </p:pic>
      <p:pic>
        <p:nvPicPr>
          <p:cNvPr id="55" name="Picture 5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1097280"/>
            <a:ext cx="8412120" cy="55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548640"/>
            <a:ext cx="9071280" cy="658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algn="just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State is another concept introduced by React and behaves a little bit differently from props. State is best described as how a component’s data looks at a given point in time.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Figure 4: State  </a:t>
            </a:r>
            <a:endParaRPr/>
          </a:p>
        </p:txBody>
      </p:sp>
      <p:pic>
        <p:nvPicPr>
          <p:cNvPr id="57" name="Picture 5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7200" y="2513520"/>
            <a:ext cx="4733280" cy="3666240"/>
          </a:xfrm>
          <a:prstGeom prst="rect">
            <a:avLst/>
          </a:prstGeom>
          <a:ln>
            <a:noFill/>
          </a:ln>
        </p:spPr>
      </p:pic>
      <p:pic>
        <p:nvPicPr>
          <p:cNvPr id="58" name="Picture 6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040" y="2286000"/>
            <a:ext cx="588600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