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DA169AA-BD48-49C0-9983-42972F0485E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Simple "Hello World"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en-US" sz="2800">
                <a:latin typeface="Arial"/>
              </a:rPr>
              <a:t>var Hello = React.createClass({</a:t>
            </a:r>
            <a:endParaRPr/>
          </a:p>
          <a:p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render: function () {</a:t>
            </a:r>
            <a:endParaRPr/>
          </a:p>
          <a:p>
            <a:r>
              <a:rPr lang="en-US" sz="2800">
                <a:latin typeface="Arial"/>
              </a:rPr>
              <a:t>    </a:t>
            </a:r>
            <a:r>
              <a:rPr lang="en-US" sz="2800">
                <a:latin typeface="Arial"/>
              </a:rPr>
              <a:t>return &lt;div&gt;Hello {this.props.name}&lt;/div&gt;;</a:t>
            </a:r>
            <a:endParaRPr/>
          </a:p>
          <a:p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}</a:t>
            </a:r>
            <a:endParaRPr/>
          </a:p>
          <a:p>
            <a:r>
              <a:rPr lang="en-US" sz="2800">
                <a:latin typeface="Arial"/>
              </a:rPr>
              <a:t>});</a:t>
            </a:r>
            <a:endParaRPr/>
          </a:p>
          <a:p>
            <a:r>
              <a:rPr lang="en-US" sz="2800">
                <a:latin typeface="Arial"/>
              </a:rPr>
              <a:t>React.render(&lt;Hello name="World" /&gt;, document.body);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Component Specifications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1" lang="en-US" sz="2600">
                <a:latin typeface="Arial"/>
              </a:rPr>
              <a:t>render: </a:t>
            </a:r>
            <a:r>
              <a:rPr lang="en-US" sz="2600">
                <a:latin typeface="Arial"/>
              </a:rPr>
              <a:t>should be pure, examine this.props and this.state and return a single child element.</a:t>
            </a:r>
            <a:endParaRPr/>
          </a:p>
          <a:p>
            <a:pPr algn="just"/>
            <a:r>
              <a:rPr b="1" lang="en-US" sz="2600">
                <a:latin typeface="Arial"/>
              </a:rPr>
              <a:t>getInitialState</a:t>
            </a:r>
            <a:r>
              <a:rPr lang="en-US" sz="2600">
                <a:latin typeface="Arial"/>
              </a:rPr>
              <a:t>: Return value is the initial value for state.</a:t>
            </a:r>
            <a:endParaRPr/>
          </a:p>
          <a:p>
            <a:pPr algn="just"/>
            <a:r>
              <a:rPr b="1" lang="en-US" sz="2600">
                <a:latin typeface="Arial"/>
              </a:rPr>
              <a:t>getDefaultProps: </a:t>
            </a:r>
            <a:r>
              <a:rPr lang="en-US" sz="2600">
                <a:latin typeface="Arial"/>
              </a:rPr>
              <a:t>Sets fallback props values if props aren’t supplied.</a:t>
            </a:r>
            <a:endParaRPr/>
          </a:p>
          <a:p>
            <a:pPr algn="just"/>
            <a:r>
              <a:rPr b="1" lang="en-US" sz="2600">
                <a:latin typeface="Arial"/>
              </a:rPr>
              <a:t>propTypes:</a:t>
            </a:r>
            <a:r>
              <a:rPr lang="en-US" sz="2600">
                <a:latin typeface="Arial"/>
              </a:rPr>
              <a:t> validate props being passed to your components.</a:t>
            </a:r>
            <a:endParaRPr/>
          </a:p>
          <a:p>
            <a:pPr algn="just"/>
            <a:r>
              <a:rPr b="1" lang="en-US" sz="2600">
                <a:latin typeface="Arial"/>
              </a:rPr>
              <a:t>mixins:</a:t>
            </a:r>
            <a:r>
              <a:rPr lang="en-US" sz="2600">
                <a:latin typeface="Arial"/>
              </a:rPr>
              <a:t> An array of objects, used to extend the current component’s functionality.</a:t>
            </a:r>
            <a:endParaRPr/>
          </a:p>
          <a:p>
            <a:pPr algn="just"/>
            <a:r>
              <a:rPr b="1" lang="en-US" sz="2600">
                <a:latin typeface="Arial"/>
              </a:rPr>
              <a:t>displayName</a:t>
            </a:r>
            <a:r>
              <a:rPr lang="en-US" sz="2600">
                <a:latin typeface="Arial"/>
              </a:rPr>
              <a:t>: used in debugging messages.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Components API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80492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1" lang="en-US" sz="2600">
                <a:latin typeface="Arial"/>
              </a:rPr>
              <a:t>SetState</a:t>
            </a:r>
            <a:r>
              <a:rPr lang="en-US" sz="2600">
                <a:latin typeface="Arial"/>
              </a:rPr>
              <a:t>: merges nextState with the current state.</a:t>
            </a:r>
            <a:endParaRPr/>
          </a:p>
          <a:p>
            <a:pPr algn="just"/>
            <a:r>
              <a:rPr b="1" lang="en-US" sz="2600">
                <a:latin typeface="Arial"/>
              </a:rPr>
              <a:t>replaceState</a:t>
            </a:r>
            <a:r>
              <a:rPr lang="en-US" sz="2600">
                <a:latin typeface="Arial"/>
              </a:rPr>
              <a:t>: like setState but deletes any pre-existing state keys that are not in nextState.</a:t>
            </a:r>
            <a:endParaRPr/>
          </a:p>
          <a:p>
            <a:pPr algn="just"/>
            <a:r>
              <a:rPr b="1" lang="en-US" sz="2600">
                <a:latin typeface="Arial"/>
              </a:rPr>
              <a:t>forceUpdate</a:t>
            </a:r>
            <a:r>
              <a:rPr lang="en-US" sz="2600">
                <a:latin typeface="Arial"/>
              </a:rPr>
              <a:t>: call render() on the component, skipping shouldComponentUpdate().</a:t>
            </a:r>
            <a:endParaRPr/>
          </a:p>
          <a:p>
            <a:pPr algn="just"/>
            <a:r>
              <a:rPr b="1" lang="en-US" sz="2600">
                <a:latin typeface="Arial"/>
              </a:rPr>
              <a:t>isMounted</a:t>
            </a:r>
            <a:r>
              <a:rPr lang="en-US" sz="2600">
                <a:latin typeface="Arial"/>
              </a:rPr>
              <a:t>: returns true if the component is rendered into the DOM.</a:t>
            </a:r>
            <a:endParaRPr/>
          </a:p>
          <a:p>
            <a:pPr algn="just"/>
            <a:r>
              <a:rPr b="1" lang="en-US" sz="2600">
                <a:latin typeface="Arial"/>
              </a:rPr>
              <a:t>setProps</a:t>
            </a:r>
            <a:r>
              <a:rPr lang="en-US" sz="2600">
                <a:latin typeface="Arial"/>
              </a:rPr>
              <a:t>: change the properties and trigger re-render.</a:t>
            </a:r>
            <a:endParaRPr/>
          </a:p>
          <a:p>
            <a:pPr algn="just"/>
            <a:r>
              <a:rPr b="1" lang="en-US" sz="2600">
                <a:latin typeface="Arial"/>
              </a:rPr>
              <a:t>replaceProps</a:t>
            </a:r>
            <a:r>
              <a:rPr lang="en-US" sz="2600">
                <a:latin typeface="Arial"/>
              </a:rPr>
              <a:t>: deletes any pre-existing props instead of merging the two objects.</a:t>
            </a:r>
            <a:endParaRPr/>
          </a:p>
          <a:p>
            <a:pPr algn="just"/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Component Lifecycle Methods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600">
                <a:latin typeface="Arial"/>
              </a:rPr>
              <a:t>componentWillMount</a:t>
            </a:r>
            <a:r>
              <a:rPr lang="en-US" sz="2600">
                <a:latin typeface="Arial"/>
              </a:rPr>
              <a:t>: executed before rendering, on both server and client side.</a:t>
            </a:r>
            <a:endParaRPr/>
          </a:p>
          <a:p>
            <a:r>
              <a:rPr b="1" lang="en-US" sz="2600">
                <a:latin typeface="Arial"/>
              </a:rPr>
              <a:t>componentDidMount</a:t>
            </a:r>
            <a:r>
              <a:rPr lang="en-US" sz="2600">
                <a:latin typeface="Arial"/>
              </a:rPr>
              <a:t>: executed after first render only on the client side. </a:t>
            </a:r>
            <a:r>
              <a:rPr lang="en-US" sz="2600">
                <a:latin typeface="Arial"/>
              </a:rPr>
              <a:t>This is where integrate with other JavaScript frameworks, set timers using setTimeout or setInterval, or send AJAX requests.</a:t>
            </a:r>
            <a:endParaRPr/>
          </a:p>
          <a:p>
            <a:r>
              <a:rPr b="1" lang="en-US" sz="2600">
                <a:latin typeface="Arial"/>
              </a:rPr>
              <a:t>componentWillReceiveProps</a:t>
            </a:r>
            <a:r>
              <a:rPr lang="en-US" sz="2600">
                <a:latin typeface="Arial"/>
              </a:rPr>
              <a:t>: invoked when a component is receiving new prop. Use setState() here.</a:t>
            </a:r>
            <a:endParaRPr/>
          </a:p>
          <a:p>
            <a:r>
              <a:rPr b="1" lang="en-US" sz="2600">
                <a:latin typeface="Arial"/>
              </a:rPr>
              <a:t>shouldComponentUpdate</a:t>
            </a:r>
            <a:r>
              <a:rPr lang="en-US" sz="2600">
                <a:latin typeface="Arial"/>
              </a:rPr>
              <a:t>: invoked before rendering when new props or state are being received. 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en-US" sz="2600">
                <a:latin typeface="Arial"/>
              </a:rPr>
              <a:t>ComponentWillUpdate: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