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74" y="-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8E2A9-E66D-4D5F-B797-080A6C7D3218}" type="datetimeFigureOut">
              <a:rPr lang="en-US" smtClean="0"/>
              <a:t>23-May-25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186D63-0D65-42D0-8A5A-91F7D2E0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1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186D63-0D65-42D0-8A5A-91F7D2E03D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41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1D8A-EF7E-4E3B-97D3-1C2D1238ABBE}" type="datetimeFigureOut">
              <a:rPr lang="en-US" smtClean="0"/>
              <a:t>23-May-25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EC80-F872-4D36-9DDE-7B5182908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29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1D8A-EF7E-4E3B-97D3-1C2D1238ABBE}" type="datetimeFigureOut">
              <a:rPr lang="en-US" smtClean="0"/>
              <a:t>23-May-25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EC80-F872-4D36-9DDE-7B5182908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64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1D8A-EF7E-4E3B-97D3-1C2D1238ABBE}" type="datetimeFigureOut">
              <a:rPr lang="en-US" smtClean="0"/>
              <a:t>23-May-25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EC80-F872-4D36-9DDE-7B5182908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1D8A-EF7E-4E3B-97D3-1C2D1238ABBE}" type="datetimeFigureOut">
              <a:rPr lang="en-US" smtClean="0"/>
              <a:t>23-May-25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EC80-F872-4D36-9DDE-7B5182908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3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1D8A-EF7E-4E3B-97D3-1C2D1238ABBE}" type="datetimeFigureOut">
              <a:rPr lang="en-US" smtClean="0"/>
              <a:t>23-May-25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EC80-F872-4D36-9DDE-7B5182908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2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1D8A-EF7E-4E3B-97D3-1C2D1238ABBE}" type="datetimeFigureOut">
              <a:rPr lang="en-US" smtClean="0"/>
              <a:t>23-May-25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EC80-F872-4D36-9DDE-7B5182908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5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1D8A-EF7E-4E3B-97D3-1C2D1238ABBE}" type="datetimeFigureOut">
              <a:rPr lang="en-US" smtClean="0"/>
              <a:t>23-May-25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EC80-F872-4D36-9DDE-7B5182908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1D8A-EF7E-4E3B-97D3-1C2D1238ABBE}" type="datetimeFigureOut">
              <a:rPr lang="en-US" smtClean="0"/>
              <a:t>23-May-25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EC80-F872-4D36-9DDE-7B5182908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9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1D8A-EF7E-4E3B-97D3-1C2D1238ABBE}" type="datetimeFigureOut">
              <a:rPr lang="en-US" smtClean="0"/>
              <a:t>23-May-25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EC80-F872-4D36-9DDE-7B5182908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94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1D8A-EF7E-4E3B-97D3-1C2D1238ABBE}" type="datetimeFigureOut">
              <a:rPr lang="en-US" smtClean="0"/>
              <a:t>23-May-25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EC80-F872-4D36-9DDE-7B5182908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94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1D8A-EF7E-4E3B-97D3-1C2D1238ABBE}" type="datetimeFigureOut">
              <a:rPr lang="en-US" smtClean="0"/>
              <a:t>23-May-25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EC80-F872-4D36-9DDE-7B5182908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27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051D8A-EF7E-4E3B-97D3-1C2D1238ABBE}" type="datetimeFigureOut">
              <a:rPr lang="en-US" smtClean="0"/>
              <a:t>23-May-25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12EC80-F872-4D36-9DDE-7B5182908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B267A76-8128-95EE-1395-7A7447C617DE}"/>
              </a:ext>
            </a:extLst>
          </p:cNvPr>
          <p:cNvSpPr/>
          <p:nvPr/>
        </p:nvSpPr>
        <p:spPr>
          <a:xfrm>
            <a:off x="1002021" y="2991430"/>
            <a:ext cx="1658430" cy="4129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Toggle switch up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66D70E-75E5-BCEA-AD36-B549BC3CB571}"/>
              </a:ext>
            </a:extLst>
          </p:cNvPr>
          <p:cNvSpPr/>
          <p:nvPr/>
        </p:nvSpPr>
        <p:spPr>
          <a:xfrm>
            <a:off x="1015162" y="3744680"/>
            <a:ext cx="1632156" cy="4129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Bell</a:t>
            </a:r>
            <a:r>
              <a:rPr lang="th-TH" sz="1400" dirty="0"/>
              <a:t> </a:t>
            </a:r>
            <a:r>
              <a:rPr lang="en-US" sz="1400" dirty="0">
                <a:solidFill>
                  <a:schemeClr val="accent3"/>
                </a:solidFill>
              </a:rPr>
              <a:t>Start</a:t>
            </a:r>
            <a:r>
              <a:rPr lang="en-US" sz="1400" dirty="0"/>
              <a:t> working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34401B9-24E5-F659-CE34-687A5D4DA40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831236" y="3404385"/>
            <a:ext cx="4" cy="3402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666675A-C992-062C-07F2-5DC1E61D13CB}"/>
              </a:ext>
            </a:extLst>
          </p:cNvPr>
          <p:cNvSpPr/>
          <p:nvPr/>
        </p:nvSpPr>
        <p:spPr>
          <a:xfrm>
            <a:off x="839396" y="4488870"/>
            <a:ext cx="1983679" cy="4129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Toggle switch down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49D385-FEF7-F993-E086-A93DDC7E4C03}"/>
              </a:ext>
            </a:extLst>
          </p:cNvPr>
          <p:cNvSpPr/>
          <p:nvPr/>
        </p:nvSpPr>
        <p:spPr>
          <a:xfrm>
            <a:off x="1015162" y="5252063"/>
            <a:ext cx="1632156" cy="4129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Bell</a:t>
            </a:r>
            <a:r>
              <a:rPr lang="th-TH" sz="1400" dirty="0"/>
              <a:t> </a:t>
            </a:r>
            <a:r>
              <a:rPr lang="en-US" sz="1400" dirty="0">
                <a:solidFill>
                  <a:srgbClr val="C00000"/>
                </a:solidFill>
              </a:rPr>
              <a:t>Stop</a:t>
            </a:r>
            <a:r>
              <a:rPr lang="th-TH" sz="1400" dirty="0"/>
              <a:t> </a:t>
            </a:r>
            <a:r>
              <a:rPr lang="en-US" sz="1400" dirty="0"/>
              <a:t>working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69E67A0-8C19-9165-D26A-BA2CF9F41EE3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 flipH="1">
            <a:off x="1831236" y="4157636"/>
            <a:ext cx="4" cy="3312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9082FD1-2517-CB06-9B7E-3543AC5A5F2F}"/>
              </a:ext>
            </a:extLst>
          </p:cNvPr>
          <p:cNvCxnSpPr>
            <a:cxnSpLocks/>
            <a:stCxn id="15" idx="2"/>
            <a:endCxn id="20" idx="0"/>
          </p:cNvCxnSpPr>
          <p:nvPr/>
        </p:nvCxnSpPr>
        <p:spPr>
          <a:xfrm>
            <a:off x="1831236" y="4901825"/>
            <a:ext cx="4" cy="3502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16E1E82C-4D99-5887-663C-D1AB2546F7AB}"/>
              </a:ext>
            </a:extLst>
          </p:cNvPr>
          <p:cNvSpPr txBox="1"/>
          <p:nvPr/>
        </p:nvSpPr>
        <p:spPr>
          <a:xfrm>
            <a:off x="3727108" y="505901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Program Flow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EDBFDE-EDCD-3396-ACAE-B12307B05905}"/>
              </a:ext>
            </a:extLst>
          </p:cNvPr>
          <p:cNvSpPr txBox="1"/>
          <p:nvPr/>
        </p:nvSpPr>
        <p:spPr>
          <a:xfrm>
            <a:off x="3145710" y="121723"/>
            <a:ext cx="3985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u="sng" dirty="0"/>
              <a:t>ระบบสัญญานเตือนภัย แบบ </a:t>
            </a:r>
            <a:r>
              <a:rPr lang="en-US" sz="2400" u="sng" dirty="0"/>
              <a:t>Ethernet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B65BB50-AC1F-D8CD-A7D3-4A75C878D26E}"/>
              </a:ext>
            </a:extLst>
          </p:cNvPr>
          <p:cNvSpPr/>
          <p:nvPr/>
        </p:nvSpPr>
        <p:spPr>
          <a:xfrm>
            <a:off x="780290" y="367071"/>
            <a:ext cx="2085031" cy="4129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Program standby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44C584-F12B-CE67-85F3-91BC9CC3866C}"/>
              </a:ext>
            </a:extLst>
          </p:cNvPr>
          <p:cNvSpPr txBox="1"/>
          <p:nvPr/>
        </p:nvSpPr>
        <p:spPr>
          <a:xfrm>
            <a:off x="6082517" y="1081504"/>
            <a:ext cx="382348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Work Instruction</a:t>
            </a:r>
            <a:r>
              <a:rPr lang="th-TH" u="sng" dirty="0"/>
              <a:t> </a:t>
            </a:r>
            <a:r>
              <a:rPr lang="en-US" u="sng" dirty="0"/>
              <a:t>(WI)</a:t>
            </a:r>
          </a:p>
          <a:p>
            <a:r>
              <a:rPr lang="th-TH" b="1" dirty="0"/>
              <a:t>การใช้กริ่งสัญญานฉุกเฉิน</a:t>
            </a:r>
          </a:p>
          <a:p>
            <a:r>
              <a:rPr lang="th-TH" b="1" dirty="0"/>
              <a:t>เมื่อเกิดเหตุไฟไหม้ หรือ เหตุที่มีผลกระทบต่อลูกบ้าน</a:t>
            </a:r>
          </a:p>
          <a:p>
            <a:r>
              <a:rPr lang="th-TH" b="1" dirty="0"/>
              <a:t>หน้าที่ของเจ้าหน้าที่รักษาความปลอดภัย </a:t>
            </a:r>
            <a:r>
              <a:rPr lang="en-US" b="1" dirty="0"/>
              <a:t>(</a:t>
            </a:r>
            <a:r>
              <a:rPr lang="th-TH" b="1" dirty="0"/>
              <a:t>ร.ป.ภ</a:t>
            </a:r>
            <a:r>
              <a:rPr lang="en-US" b="1" dirty="0"/>
              <a:t>)</a:t>
            </a:r>
            <a:endParaRPr lang="th-TH" b="1" dirty="0"/>
          </a:p>
          <a:p>
            <a:r>
              <a:rPr lang="th-TH" b="1" dirty="0"/>
              <a:t>จะต้องเป็นคนโยกสวิตช์เตือนภัยขึ้น โดยกล่องสวิตช์นี้</a:t>
            </a:r>
          </a:p>
          <a:p>
            <a:r>
              <a:rPr lang="th-TH" b="1" dirty="0"/>
              <a:t>จะถูกติดตั้งไว้ในป้อมยาม </a:t>
            </a:r>
          </a:p>
          <a:p>
            <a:r>
              <a:rPr lang="th-TH" b="1" dirty="0"/>
              <a:t>จากนั้นก็ให้ดำเนินการในขั้นตอนต่อไปได้เลย</a:t>
            </a:r>
            <a:br>
              <a:rPr lang="th-TH" b="1" dirty="0"/>
            </a:br>
            <a:r>
              <a:rPr lang="th-TH" b="1" dirty="0"/>
              <a:t>หลังจากที่เหตุการณ์ สงบลง </a:t>
            </a:r>
            <a:br>
              <a:rPr lang="th-TH" b="1" dirty="0"/>
            </a:br>
            <a:r>
              <a:rPr lang="th-TH" b="1" dirty="0"/>
              <a:t>เจ้าหน้าที่รักษาความปลอดภัย </a:t>
            </a:r>
            <a:r>
              <a:rPr lang="en-US" b="1" dirty="0"/>
              <a:t>(</a:t>
            </a:r>
            <a:r>
              <a:rPr lang="th-TH" b="1" dirty="0"/>
              <a:t>ร.ป.ภ</a:t>
            </a:r>
            <a:r>
              <a:rPr lang="en-US" b="1" dirty="0"/>
              <a:t>)</a:t>
            </a:r>
            <a:endParaRPr lang="th-TH" b="1" dirty="0"/>
          </a:p>
          <a:p>
            <a:r>
              <a:rPr lang="th-TH" b="1" dirty="0"/>
              <a:t>จะต้องกลับมาโยกสวิตช์เตือนภัยลง </a:t>
            </a:r>
          </a:p>
          <a:p>
            <a:r>
              <a:rPr lang="th-TH" b="1" dirty="0"/>
              <a:t>เป็นอันเสร็จขั้นตอน</a:t>
            </a:r>
            <a:endParaRPr lang="en-US" b="1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89A14D3-7E6C-E70E-4957-3035CF91F438}"/>
              </a:ext>
            </a:extLst>
          </p:cNvPr>
          <p:cNvSpPr/>
          <p:nvPr/>
        </p:nvSpPr>
        <p:spPr>
          <a:xfrm>
            <a:off x="3576063" y="974397"/>
            <a:ext cx="2017456" cy="63992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Show </a:t>
            </a:r>
            <a:r>
              <a:rPr lang="en-US" sz="1400" dirty="0">
                <a:solidFill>
                  <a:srgbClr val="FF0000"/>
                </a:solidFill>
              </a:rPr>
              <a:t>OFF</a:t>
            </a:r>
          </a:p>
          <a:p>
            <a:r>
              <a:rPr lang="en-US" sz="1200" dirty="0"/>
              <a:t>LED Status receiver 1,2,3</a:t>
            </a:r>
          </a:p>
        </p:txBody>
      </p:sp>
      <p:sp>
        <p:nvSpPr>
          <p:cNvPr id="32" name="Flowchart: Decision 31">
            <a:extLst>
              <a:ext uri="{FF2B5EF4-FFF2-40B4-BE49-F238E27FC236}">
                <a16:creationId xmlns:a16="http://schemas.microsoft.com/office/drawing/2014/main" id="{EE9EE2D7-1126-925E-865A-618DAD2C7321}"/>
              </a:ext>
            </a:extLst>
          </p:cNvPr>
          <p:cNvSpPr/>
          <p:nvPr/>
        </p:nvSpPr>
        <p:spPr>
          <a:xfrm>
            <a:off x="1526564" y="1117313"/>
            <a:ext cx="592481" cy="337287"/>
          </a:xfrm>
          <a:prstGeom prst="flowChartDecisi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E5E1CE2-D0BE-BD2A-491B-AA2DB663E7C0}"/>
              </a:ext>
            </a:extLst>
          </p:cNvPr>
          <p:cNvCxnSpPr>
            <a:stCxn id="13" idx="2"/>
            <a:endCxn id="32" idx="0"/>
          </p:cNvCxnSpPr>
          <p:nvPr/>
        </p:nvCxnSpPr>
        <p:spPr>
          <a:xfrm flipH="1">
            <a:off x="1822805" y="780026"/>
            <a:ext cx="1" cy="3372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38BA5001-F6FE-3F4C-2FA5-F1C6E4E0B38F}"/>
              </a:ext>
            </a:extLst>
          </p:cNvPr>
          <p:cNvSpPr/>
          <p:nvPr/>
        </p:nvSpPr>
        <p:spPr>
          <a:xfrm>
            <a:off x="830964" y="1899336"/>
            <a:ext cx="1983680" cy="67081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Show</a:t>
            </a:r>
            <a:r>
              <a:rPr lang="th-TH" sz="1400" dirty="0"/>
              <a:t> </a:t>
            </a:r>
            <a:r>
              <a:rPr lang="en-US" sz="1400" dirty="0">
                <a:solidFill>
                  <a:schemeClr val="accent3"/>
                </a:solidFill>
              </a:rPr>
              <a:t>ON</a:t>
            </a:r>
          </a:p>
          <a:p>
            <a:r>
              <a:rPr lang="en-US" sz="1200" dirty="0"/>
              <a:t>LED Status receiver 1,2,3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295FBF7-8379-E32B-60A0-384EC7252094}"/>
              </a:ext>
            </a:extLst>
          </p:cNvPr>
          <p:cNvSpPr/>
          <p:nvPr/>
        </p:nvSpPr>
        <p:spPr>
          <a:xfrm>
            <a:off x="3652632" y="2651165"/>
            <a:ext cx="1864318" cy="4129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Bell</a:t>
            </a:r>
            <a:r>
              <a:rPr lang="th-TH" sz="1400" dirty="0"/>
              <a:t> </a:t>
            </a:r>
            <a:r>
              <a:rPr lang="en-US" sz="1400" dirty="0">
                <a:solidFill>
                  <a:srgbClr val="C00000"/>
                </a:solidFill>
              </a:rPr>
              <a:t>Not</a:t>
            </a:r>
            <a:r>
              <a:rPr lang="th-TH" sz="1400" dirty="0"/>
              <a:t> </a:t>
            </a:r>
            <a:r>
              <a:rPr lang="en-US" sz="1400" dirty="0"/>
              <a:t>working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C34929A-94EC-E57E-8F47-B2BADAA96604}"/>
              </a:ext>
            </a:extLst>
          </p:cNvPr>
          <p:cNvCxnSpPr>
            <a:cxnSpLocks/>
            <a:stCxn id="32" idx="2"/>
            <a:endCxn id="69" idx="0"/>
          </p:cNvCxnSpPr>
          <p:nvPr/>
        </p:nvCxnSpPr>
        <p:spPr>
          <a:xfrm flipH="1">
            <a:off x="1822804" y="1454600"/>
            <a:ext cx="1" cy="444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D712F9D-EE46-1FA1-3008-B4729269DE1B}"/>
              </a:ext>
            </a:extLst>
          </p:cNvPr>
          <p:cNvCxnSpPr>
            <a:cxnSpLocks/>
            <a:stCxn id="69" idx="2"/>
            <a:endCxn id="4" idx="0"/>
          </p:cNvCxnSpPr>
          <p:nvPr/>
        </p:nvCxnSpPr>
        <p:spPr>
          <a:xfrm>
            <a:off x="1822804" y="2570152"/>
            <a:ext cx="8432" cy="4212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54AD095-A536-B97E-7BF8-2FBB32FDC961}"/>
              </a:ext>
            </a:extLst>
          </p:cNvPr>
          <p:cNvCxnSpPr>
            <a:cxnSpLocks/>
            <a:stCxn id="32" idx="3"/>
            <a:endCxn id="22" idx="1"/>
          </p:cNvCxnSpPr>
          <p:nvPr/>
        </p:nvCxnSpPr>
        <p:spPr>
          <a:xfrm>
            <a:off x="2119045" y="1285957"/>
            <a:ext cx="1457018" cy="84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21F66B3D-0AAE-AB56-0512-548951604A00}"/>
              </a:ext>
            </a:extLst>
          </p:cNvPr>
          <p:cNvSpPr/>
          <p:nvPr/>
        </p:nvSpPr>
        <p:spPr>
          <a:xfrm>
            <a:off x="3650174" y="3386642"/>
            <a:ext cx="187744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Operator Checking</a:t>
            </a: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49EDA66D-92B8-F30D-7CFF-A567C941EDC6}"/>
              </a:ext>
            </a:extLst>
          </p:cNvPr>
          <p:cNvCxnSpPr>
            <a:cxnSpLocks/>
            <a:stCxn id="13" idx="1"/>
            <a:endCxn id="103" idx="1"/>
          </p:cNvCxnSpPr>
          <p:nvPr/>
        </p:nvCxnSpPr>
        <p:spPr>
          <a:xfrm rot="10800000" flipH="1" flipV="1">
            <a:off x="780289" y="573548"/>
            <a:ext cx="471085" cy="5589235"/>
          </a:xfrm>
          <a:prstGeom prst="bentConnector3">
            <a:avLst>
              <a:gd name="adj1" fmla="val -4852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0757BF84-547B-DE69-69AB-62458AFF9948}"/>
              </a:ext>
            </a:extLst>
          </p:cNvPr>
          <p:cNvSpPr/>
          <p:nvPr/>
        </p:nvSpPr>
        <p:spPr>
          <a:xfrm>
            <a:off x="1251375" y="5978117"/>
            <a:ext cx="1142860" cy="3693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Complete</a:t>
            </a: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FFF6BCE1-B04D-EF21-A6EF-7031D11CB6A0}"/>
              </a:ext>
            </a:extLst>
          </p:cNvPr>
          <p:cNvSpPr/>
          <p:nvPr/>
        </p:nvSpPr>
        <p:spPr>
          <a:xfrm>
            <a:off x="3758038" y="1950720"/>
            <a:ext cx="1658430" cy="4129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Toggle switch up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86F38CC-8C57-5387-CF63-614BF4B62F02}"/>
              </a:ext>
            </a:extLst>
          </p:cNvPr>
          <p:cNvCxnSpPr>
            <a:stCxn id="20" idx="2"/>
            <a:endCxn id="103" idx="0"/>
          </p:cNvCxnSpPr>
          <p:nvPr/>
        </p:nvCxnSpPr>
        <p:spPr>
          <a:xfrm flipH="1">
            <a:off x="1822805" y="5665019"/>
            <a:ext cx="8435" cy="3130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D9D9B357-D6FD-89AB-05FA-4DD1F3A07409}"/>
              </a:ext>
            </a:extLst>
          </p:cNvPr>
          <p:cNvCxnSpPr>
            <a:stCxn id="22" idx="2"/>
            <a:endCxn id="129" idx="0"/>
          </p:cNvCxnSpPr>
          <p:nvPr/>
        </p:nvCxnSpPr>
        <p:spPr>
          <a:xfrm>
            <a:off x="4584791" y="1614324"/>
            <a:ext cx="2462" cy="3363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A9176D1-FBBE-6D31-4392-D9D50F21BBEA}"/>
              </a:ext>
            </a:extLst>
          </p:cNvPr>
          <p:cNvCxnSpPr>
            <a:stCxn id="129" idx="2"/>
            <a:endCxn id="74" idx="0"/>
          </p:cNvCxnSpPr>
          <p:nvPr/>
        </p:nvCxnSpPr>
        <p:spPr>
          <a:xfrm flipH="1">
            <a:off x="4584791" y="2363675"/>
            <a:ext cx="2462" cy="2874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3360A857-6D93-BA92-2767-46DDC4F2E098}"/>
              </a:ext>
            </a:extLst>
          </p:cNvPr>
          <p:cNvCxnSpPr>
            <a:stCxn id="74" idx="2"/>
            <a:endCxn id="98" idx="0"/>
          </p:cNvCxnSpPr>
          <p:nvPr/>
        </p:nvCxnSpPr>
        <p:spPr>
          <a:xfrm>
            <a:off x="4584791" y="3064120"/>
            <a:ext cx="4105" cy="3225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84DF8648-DBB9-DCFC-F5FE-9DAE3DB7C13C}"/>
              </a:ext>
            </a:extLst>
          </p:cNvPr>
          <p:cNvCxnSpPr>
            <a:cxnSpLocks/>
            <a:stCxn id="98" idx="2"/>
            <a:endCxn id="13" idx="3"/>
          </p:cNvCxnSpPr>
          <p:nvPr/>
        </p:nvCxnSpPr>
        <p:spPr>
          <a:xfrm rot="5400000" flipH="1">
            <a:off x="2135896" y="1302975"/>
            <a:ext cx="3182425" cy="1723575"/>
          </a:xfrm>
          <a:prstGeom prst="bentConnector4">
            <a:avLst>
              <a:gd name="adj1" fmla="val -12744"/>
              <a:gd name="adj2" fmla="val -7793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EC860FA6-202D-B493-D5EF-B5C629A61DCF}"/>
              </a:ext>
            </a:extLst>
          </p:cNvPr>
          <p:cNvSpPr txBox="1"/>
          <p:nvPr/>
        </p:nvSpPr>
        <p:spPr>
          <a:xfrm>
            <a:off x="1796234" y="1641451"/>
            <a:ext cx="418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YES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DA44A83-3E60-7F41-57CE-B925EE1BBC28}"/>
              </a:ext>
            </a:extLst>
          </p:cNvPr>
          <p:cNvSpPr txBox="1"/>
          <p:nvPr/>
        </p:nvSpPr>
        <p:spPr>
          <a:xfrm>
            <a:off x="2161500" y="1056301"/>
            <a:ext cx="3786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NO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1E207E7-35B4-2DAF-C561-2326F59907C1}"/>
              </a:ext>
            </a:extLst>
          </p:cNvPr>
          <p:cNvSpPr txBox="1"/>
          <p:nvPr/>
        </p:nvSpPr>
        <p:spPr>
          <a:xfrm>
            <a:off x="1684535" y="1145019"/>
            <a:ext cx="30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IF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FDB1FDD-D397-5FB4-C4A9-45D83DBF1387}"/>
              </a:ext>
            </a:extLst>
          </p:cNvPr>
          <p:cNvSpPr txBox="1"/>
          <p:nvPr/>
        </p:nvSpPr>
        <p:spPr>
          <a:xfrm>
            <a:off x="2267459" y="1906945"/>
            <a:ext cx="5453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Ready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FE66768B-497C-A6F1-168F-55FB9C5A5108}"/>
              </a:ext>
            </a:extLst>
          </p:cNvPr>
          <p:cNvSpPr txBox="1"/>
          <p:nvPr/>
        </p:nvSpPr>
        <p:spPr>
          <a:xfrm>
            <a:off x="4809330" y="990355"/>
            <a:ext cx="7841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Not Ready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F2F5FE87-5C65-305F-FB24-6878B4CE0508}"/>
              </a:ext>
            </a:extLst>
          </p:cNvPr>
          <p:cNvSpPr txBox="1"/>
          <p:nvPr/>
        </p:nvSpPr>
        <p:spPr>
          <a:xfrm>
            <a:off x="3218748" y="5479431"/>
            <a:ext cx="33846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* Note: Receiver used 2 or 3 module</a:t>
            </a:r>
          </a:p>
        </p:txBody>
      </p:sp>
    </p:spTree>
    <p:extLst>
      <p:ext uri="{BB962C8B-B14F-4D97-AF65-F5344CB8AC3E}">
        <p14:creationId xmlns:p14="http://schemas.microsoft.com/office/powerpoint/2010/main" val="1723445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352</TotalTime>
  <Words>143</Words>
  <Application>Microsoft Office PowerPoint</Application>
  <PresentationFormat>A4 Paper (210x297 mm)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Sankei Eagle User1-5</dc:creator>
  <cp:lastModifiedBy>Sankei Eagle User1-5</cp:lastModifiedBy>
  <cp:revision>2</cp:revision>
  <dcterms:created xsi:type="dcterms:W3CDTF">2025-05-19T02:06:51Z</dcterms:created>
  <dcterms:modified xsi:type="dcterms:W3CDTF">2025-05-23T04:55:23Z</dcterms:modified>
</cp:coreProperties>
</file>