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0" y="-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8E2A9-E66D-4D5F-B797-080A6C7D3218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86D63-0D65-42D0-8A5A-91F7D2E03D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1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186D63-0D65-42D0-8A5A-91F7D2E03D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4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9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2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9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9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2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051D8A-EF7E-4E3B-97D3-1C2D1238ABBE}" type="datetimeFigureOut">
              <a:rPr lang="en-US" smtClean="0"/>
              <a:t>18-Jun-25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2EC80-F872-4D36-9DDE-7B5182908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lnwIQ/Alarm-System/refs/heads/main/Receiver1.ino" TargetMode="External"/><Relationship Id="rId2" Type="http://schemas.openxmlformats.org/officeDocument/2006/relationships/hyperlink" Target="https://raw.githubusercontent.com/lnwIQ/Alarm-System/refs/heads/main/Sender.in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lnwIQ/Alarm-System/refs/heads/main/Receiver2.i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267A76-8128-95EE-1395-7A7447C617DE}"/>
              </a:ext>
            </a:extLst>
          </p:cNvPr>
          <p:cNvSpPr/>
          <p:nvPr/>
        </p:nvSpPr>
        <p:spPr>
          <a:xfrm>
            <a:off x="1002021" y="2991430"/>
            <a:ext cx="1658430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up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66D70E-75E5-BCEA-AD36-B549BC3CB571}"/>
              </a:ext>
            </a:extLst>
          </p:cNvPr>
          <p:cNvSpPr/>
          <p:nvPr/>
        </p:nvSpPr>
        <p:spPr>
          <a:xfrm>
            <a:off x="1015162" y="3744680"/>
            <a:ext cx="1632156" cy="412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Start</a:t>
            </a:r>
            <a:r>
              <a:rPr lang="en-US" sz="1400" dirty="0"/>
              <a:t> working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4401B9-24E5-F659-CE34-687A5D4DA40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831236" y="3404385"/>
            <a:ext cx="4" cy="340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66675A-C992-062C-07F2-5DC1E61D13CB}"/>
              </a:ext>
            </a:extLst>
          </p:cNvPr>
          <p:cNvSpPr/>
          <p:nvPr/>
        </p:nvSpPr>
        <p:spPr>
          <a:xfrm>
            <a:off x="839396" y="4488870"/>
            <a:ext cx="1983679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down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49D385-FEF7-F993-E086-A93DDC7E4C03}"/>
              </a:ext>
            </a:extLst>
          </p:cNvPr>
          <p:cNvSpPr/>
          <p:nvPr/>
        </p:nvSpPr>
        <p:spPr>
          <a:xfrm>
            <a:off x="1015162" y="5252063"/>
            <a:ext cx="1632156" cy="4129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Stop</a:t>
            </a:r>
            <a:r>
              <a:rPr lang="th-TH" sz="1400" dirty="0"/>
              <a:t> </a:t>
            </a:r>
            <a:r>
              <a:rPr lang="en-US" sz="1400" dirty="0"/>
              <a:t>working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69E67A0-8C19-9165-D26A-BA2CF9F41EE3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 flipH="1">
            <a:off x="1831236" y="4157636"/>
            <a:ext cx="4" cy="3312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082FD1-2517-CB06-9B7E-3543AC5A5F2F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>
            <a:off x="1831236" y="4901825"/>
            <a:ext cx="4" cy="3502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16E1E82C-4D99-5887-663C-D1AB2546F7AB}"/>
              </a:ext>
            </a:extLst>
          </p:cNvPr>
          <p:cNvSpPr txBox="1"/>
          <p:nvPr/>
        </p:nvSpPr>
        <p:spPr>
          <a:xfrm>
            <a:off x="3727108" y="5059010"/>
            <a:ext cx="15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Program Flow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BEDBFDE-EDCD-3396-ACAE-B12307B05905}"/>
              </a:ext>
            </a:extLst>
          </p:cNvPr>
          <p:cNvSpPr txBox="1"/>
          <p:nvPr/>
        </p:nvSpPr>
        <p:spPr>
          <a:xfrm>
            <a:off x="3145710" y="121723"/>
            <a:ext cx="3985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u="sng" dirty="0"/>
              <a:t>ระบบสัญญานเตือนภัย แบบ </a:t>
            </a:r>
            <a:r>
              <a:rPr lang="en-US" sz="2400" u="sng" dirty="0"/>
              <a:t>Ethernet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5BB50-AC1F-D8CD-A7D3-4A75C878D26E}"/>
              </a:ext>
            </a:extLst>
          </p:cNvPr>
          <p:cNvSpPr/>
          <p:nvPr/>
        </p:nvSpPr>
        <p:spPr>
          <a:xfrm>
            <a:off x="780290" y="367071"/>
            <a:ext cx="2085031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 standby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4C584-F12B-CE67-85F3-91BC9CC3866C}"/>
              </a:ext>
            </a:extLst>
          </p:cNvPr>
          <p:cNvSpPr txBox="1"/>
          <p:nvPr/>
        </p:nvSpPr>
        <p:spPr>
          <a:xfrm>
            <a:off x="6082517" y="1081504"/>
            <a:ext cx="382348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Work Instruction</a:t>
            </a:r>
            <a:r>
              <a:rPr lang="th-TH" b="1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(WI)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การใช้กริ่งสัญญานฉุกเฉิน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เมื่อเกิดเหตุไฟไหม้ หรือ เหตุที่มีผลกระทบต่อลูกบ้าน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หน้าที่ของเจ้าหน้าที่รักษาความปลอดภัย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ร.ป.ภ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th-TH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จะต้องเป็นคนโยกสวิตช์เตือนภัยขึ้น โดยกล่องสวิตช์นี้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จะถูกติดตั้งไว้ในป้อมยาม 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จากนั้นก็ให้ดำเนินการในขั้นตอนต่อไปได้เลย</a:t>
            </a:r>
            <a:br>
              <a:rPr lang="th-TH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หลังจากที่เหตุการณ์ สงบลง </a:t>
            </a:r>
            <a:br>
              <a:rPr lang="th-TH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เจ้าหน้าที่รักษาความปลอดภัย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ร.ป.ภ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th-TH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จะต้องกลับมาโยกสวิตช์เตือนภัยลง </a:t>
            </a:r>
          </a:p>
          <a:p>
            <a:r>
              <a:rPr lang="th-TH" b="1" dirty="0">
                <a:solidFill>
                  <a:schemeClr val="bg2">
                    <a:lumMod val="25000"/>
                  </a:schemeClr>
                </a:solidFill>
              </a:rPr>
              <a:t>เป็นอันเสร็จขั้นตอน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9A14D3-7E6C-E70E-4957-3035CF91F438}"/>
              </a:ext>
            </a:extLst>
          </p:cNvPr>
          <p:cNvSpPr/>
          <p:nvPr/>
        </p:nvSpPr>
        <p:spPr>
          <a:xfrm>
            <a:off x="3576063" y="974397"/>
            <a:ext cx="2017456" cy="63992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 </a:t>
            </a:r>
            <a:r>
              <a:rPr lang="en-US" sz="1400" dirty="0">
                <a:solidFill>
                  <a:srgbClr val="FF0000"/>
                </a:solidFill>
              </a:rPr>
              <a:t>Blinking</a:t>
            </a:r>
          </a:p>
          <a:p>
            <a:r>
              <a:rPr lang="en-US" sz="1200" dirty="0"/>
              <a:t>LED Status receiver 1,2,3</a:t>
            </a:r>
          </a:p>
        </p:txBody>
      </p: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EE9EE2D7-1126-925E-865A-618DAD2C7321}"/>
              </a:ext>
            </a:extLst>
          </p:cNvPr>
          <p:cNvSpPr/>
          <p:nvPr/>
        </p:nvSpPr>
        <p:spPr>
          <a:xfrm>
            <a:off x="1526564" y="1117313"/>
            <a:ext cx="592481" cy="337287"/>
          </a:xfrm>
          <a:prstGeom prst="flowChartDecisi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5E1CE2-D0BE-BD2A-491B-AA2DB663E7C0}"/>
              </a:ext>
            </a:extLst>
          </p:cNvPr>
          <p:cNvCxnSpPr>
            <a:stCxn id="13" idx="2"/>
            <a:endCxn id="32" idx="0"/>
          </p:cNvCxnSpPr>
          <p:nvPr/>
        </p:nvCxnSpPr>
        <p:spPr>
          <a:xfrm flipH="1">
            <a:off x="1822805" y="780026"/>
            <a:ext cx="1" cy="337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38BA5001-F6FE-3F4C-2FA5-F1C6E4E0B38F}"/>
              </a:ext>
            </a:extLst>
          </p:cNvPr>
          <p:cNvSpPr/>
          <p:nvPr/>
        </p:nvSpPr>
        <p:spPr>
          <a:xfrm>
            <a:off x="830964" y="1899336"/>
            <a:ext cx="1983680" cy="670816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Show</a:t>
            </a:r>
            <a:r>
              <a:rPr lang="th-TH" sz="1400" dirty="0"/>
              <a:t> </a:t>
            </a:r>
            <a:r>
              <a:rPr lang="en-US" sz="1400" dirty="0">
                <a:solidFill>
                  <a:schemeClr val="accent3"/>
                </a:solidFill>
              </a:rPr>
              <a:t>ON</a:t>
            </a:r>
          </a:p>
          <a:p>
            <a:r>
              <a:rPr lang="en-US" sz="1200" dirty="0"/>
              <a:t>LED Status receiver 1,2,3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295FBF7-8379-E32B-60A0-384EC7252094}"/>
              </a:ext>
            </a:extLst>
          </p:cNvPr>
          <p:cNvSpPr/>
          <p:nvPr/>
        </p:nvSpPr>
        <p:spPr>
          <a:xfrm>
            <a:off x="3652632" y="2651165"/>
            <a:ext cx="1864318" cy="41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Bell</a:t>
            </a:r>
            <a:r>
              <a:rPr lang="th-TH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Not</a:t>
            </a:r>
            <a:r>
              <a:rPr lang="th-TH" sz="1400" dirty="0"/>
              <a:t> </a:t>
            </a:r>
            <a:r>
              <a:rPr lang="en-US" sz="1400" dirty="0"/>
              <a:t>working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34929A-94EC-E57E-8F47-B2BADAA96604}"/>
              </a:ext>
            </a:extLst>
          </p:cNvPr>
          <p:cNvCxnSpPr>
            <a:cxnSpLocks/>
            <a:stCxn id="32" idx="2"/>
            <a:endCxn id="69" idx="0"/>
          </p:cNvCxnSpPr>
          <p:nvPr/>
        </p:nvCxnSpPr>
        <p:spPr>
          <a:xfrm flipH="1">
            <a:off x="1822804" y="1454600"/>
            <a:ext cx="1" cy="444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D712F9D-EE46-1FA1-3008-B4729269DE1B}"/>
              </a:ext>
            </a:extLst>
          </p:cNvPr>
          <p:cNvCxnSpPr>
            <a:cxnSpLocks/>
            <a:stCxn id="69" idx="2"/>
            <a:endCxn id="4" idx="0"/>
          </p:cNvCxnSpPr>
          <p:nvPr/>
        </p:nvCxnSpPr>
        <p:spPr>
          <a:xfrm>
            <a:off x="1822804" y="2570152"/>
            <a:ext cx="8432" cy="421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54AD095-A536-B97E-7BF8-2FBB32FDC961}"/>
              </a:ext>
            </a:extLst>
          </p:cNvPr>
          <p:cNvCxnSpPr>
            <a:cxnSpLocks/>
            <a:stCxn id="32" idx="3"/>
            <a:endCxn id="22" idx="1"/>
          </p:cNvCxnSpPr>
          <p:nvPr/>
        </p:nvCxnSpPr>
        <p:spPr>
          <a:xfrm>
            <a:off x="2119045" y="1285957"/>
            <a:ext cx="1457018" cy="8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F66B3D-0AAE-AB56-0512-548951604A00}"/>
              </a:ext>
            </a:extLst>
          </p:cNvPr>
          <p:cNvSpPr/>
          <p:nvPr/>
        </p:nvSpPr>
        <p:spPr>
          <a:xfrm>
            <a:off x="3650174" y="3386642"/>
            <a:ext cx="187744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Operator Checking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9EDA66D-92B8-F30D-7CFF-A567C941EDC6}"/>
              </a:ext>
            </a:extLst>
          </p:cNvPr>
          <p:cNvCxnSpPr>
            <a:cxnSpLocks/>
            <a:stCxn id="13" idx="1"/>
            <a:endCxn id="103" idx="1"/>
          </p:cNvCxnSpPr>
          <p:nvPr/>
        </p:nvCxnSpPr>
        <p:spPr>
          <a:xfrm rot="10800000" flipH="1" flipV="1">
            <a:off x="780289" y="573548"/>
            <a:ext cx="471085" cy="5589235"/>
          </a:xfrm>
          <a:prstGeom prst="bentConnector3">
            <a:avLst>
              <a:gd name="adj1" fmla="val -4852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757BF84-547B-DE69-69AB-62458AFF9948}"/>
              </a:ext>
            </a:extLst>
          </p:cNvPr>
          <p:cNvSpPr/>
          <p:nvPr/>
        </p:nvSpPr>
        <p:spPr>
          <a:xfrm>
            <a:off x="1251375" y="5978117"/>
            <a:ext cx="1142860" cy="3693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Complete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FF6BCE1-B04D-EF21-A6EF-7031D11CB6A0}"/>
              </a:ext>
            </a:extLst>
          </p:cNvPr>
          <p:cNvSpPr/>
          <p:nvPr/>
        </p:nvSpPr>
        <p:spPr>
          <a:xfrm>
            <a:off x="3758038" y="1950720"/>
            <a:ext cx="1658430" cy="41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Toggle switch up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6F38CC-8C57-5387-CF63-614BF4B62F02}"/>
              </a:ext>
            </a:extLst>
          </p:cNvPr>
          <p:cNvCxnSpPr>
            <a:stCxn id="20" idx="2"/>
            <a:endCxn id="103" idx="0"/>
          </p:cNvCxnSpPr>
          <p:nvPr/>
        </p:nvCxnSpPr>
        <p:spPr>
          <a:xfrm flipH="1">
            <a:off x="1822805" y="5665019"/>
            <a:ext cx="8435" cy="3130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9D9B357-D6FD-89AB-05FA-4DD1F3A07409}"/>
              </a:ext>
            </a:extLst>
          </p:cNvPr>
          <p:cNvCxnSpPr>
            <a:stCxn id="22" idx="2"/>
            <a:endCxn id="129" idx="0"/>
          </p:cNvCxnSpPr>
          <p:nvPr/>
        </p:nvCxnSpPr>
        <p:spPr>
          <a:xfrm>
            <a:off x="4584791" y="1614324"/>
            <a:ext cx="2462" cy="336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9176D1-FBBE-6D31-4392-D9D50F21BBEA}"/>
              </a:ext>
            </a:extLst>
          </p:cNvPr>
          <p:cNvCxnSpPr>
            <a:stCxn id="129" idx="2"/>
            <a:endCxn id="74" idx="0"/>
          </p:cNvCxnSpPr>
          <p:nvPr/>
        </p:nvCxnSpPr>
        <p:spPr>
          <a:xfrm flipH="1">
            <a:off x="4584791" y="2363675"/>
            <a:ext cx="2462" cy="2874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360A857-6D93-BA92-2767-46DDC4F2E098}"/>
              </a:ext>
            </a:extLst>
          </p:cNvPr>
          <p:cNvCxnSpPr>
            <a:stCxn id="74" idx="2"/>
            <a:endCxn id="98" idx="0"/>
          </p:cNvCxnSpPr>
          <p:nvPr/>
        </p:nvCxnSpPr>
        <p:spPr>
          <a:xfrm>
            <a:off x="4584791" y="3064120"/>
            <a:ext cx="4105" cy="322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4DF8648-DBB9-DCFC-F5FE-9DAE3DB7C13C}"/>
              </a:ext>
            </a:extLst>
          </p:cNvPr>
          <p:cNvCxnSpPr>
            <a:cxnSpLocks/>
            <a:stCxn id="98" idx="2"/>
            <a:endCxn id="13" idx="3"/>
          </p:cNvCxnSpPr>
          <p:nvPr/>
        </p:nvCxnSpPr>
        <p:spPr>
          <a:xfrm rot="5400000" flipH="1">
            <a:off x="2135896" y="1302975"/>
            <a:ext cx="3182425" cy="1723575"/>
          </a:xfrm>
          <a:prstGeom prst="bentConnector4">
            <a:avLst>
              <a:gd name="adj1" fmla="val -12744"/>
              <a:gd name="adj2" fmla="val -779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C860FA6-202D-B493-D5EF-B5C629A61DCF}"/>
              </a:ext>
            </a:extLst>
          </p:cNvPr>
          <p:cNvSpPr txBox="1"/>
          <p:nvPr/>
        </p:nvSpPr>
        <p:spPr>
          <a:xfrm>
            <a:off x="1796234" y="1641451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YES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DA44A83-3E60-7F41-57CE-B925EE1BBC28}"/>
              </a:ext>
            </a:extLst>
          </p:cNvPr>
          <p:cNvSpPr txBox="1"/>
          <p:nvPr/>
        </p:nvSpPr>
        <p:spPr>
          <a:xfrm>
            <a:off x="2161500" y="1056301"/>
            <a:ext cx="3786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1E207E7-35B4-2DAF-C561-2326F59907C1}"/>
              </a:ext>
            </a:extLst>
          </p:cNvPr>
          <p:cNvSpPr txBox="1"/>
          <p:nvPr/>
        </p:nvSpPr>
        <p:spPr>
          <a:xfrm>
            <a:off x="1684535" y="1145019"/>
            <a:ext cx="3048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IF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FDB1FDD-D397-5FB4-C4A9-45D83DBF1387}"/>
              </a:ext>
            </a:extLst>
          </p:cNvPr>
          <p:cNvSpPr txBox="1"/>
          <p:nvPr/>
        </p:nvSpPr>
        <p:spPr>
          <a:xfrm>
            <a:off x="2267459" y="1906945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Ready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E66768B-497C-A6F1-168F-55FB9C5A5108}"/>
              </a:ext>
            </a:extLst>
          </p:cNvPr>
          <p:cNvSpPr txBox="1"/>
          <p:nvPr/>
        </p:nvSpPr>
        <p:spPr>
          <a:xfrm>
            <a:off x="4809330" y="990355"/>
            <a:ext cx="7841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Not Ready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2F5FE87-5C65-305F-FB24-6878B4CE0508}"/>
              </a:ext>
            </a:extLst>
          </p:cNvPr>
          <p:cNvSpPr txBox="1"/>
          <p:nvPr/>
        </p:nvSpPr>
        <p:spPr>
          <a:xfrm>
            <a:off x="3218748" y="5479431"/>
            <a:ext cx="33846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* Note: Receiver used 2 or 3 module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0EF48-C805-E361-DCAF-F8F5F66F97AE}"/>
              </a:ext>
            </a:extLst>
          </p:cNvPr>
          <p:cNvSpPr txBox="1"/>
          <p:nvPr/>
        </p:nvSpPr>
        <p:spPr>
          <a:xfrm>
            <a:off x="7353621" y="5978117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lnwIQ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Sound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281B9-E84A-80A1-89F4-ED90A90DC93E}"/>
              </a:ext>
            </a:extLst>
          </p:cNvPr>
          <p:cNvSpPr txBox="1"/>
          <p:nvPr/>
        </p:nvSpPr>
        <p:spPr>
          <a:xfrm>
            <a:off x="7363453" y="647499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หมู่บ้านสุริยาเพอร</a:t>
            </a:r>
            <a:r>
              <a:rPr lang="th-TH" sz="24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์เฟค</a:t>
            </a:r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870D82-A1B4-3FDD-2109-40FFDBCF1CB9}"/>
              </a:ext>
            </a:extLst>
          </p:cNvPr>
          <p:cNvSpPr txBox="1"/>
          <p:nvPr/>
        </p:nvSpPr>
        <p:spPr>
          <a:xfrm>
            <a:off x="9412251" y="639377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C87B7-1CF0-0102-DE24-D48BCF61FDCA}"/>
              </a:ext>
            </a:extLst>
          </p:cNvPr>
          <p:cNvSpPr txBox="1"/>
          <p:nvPr/>
        </p:nvSpPr>
        <p:spPr>
          <a:xfrm>
            <a:off x="5066430" y="647499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จัดทำโดย คณะกรรมการ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4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8D7BDF-E4DC-3C79-925D-90383EDD7919}"/>
              </a:ext>
            </a:extLst>
          </p:cNvPr>
          <p:cNvSpPr txBox="1"/>
          <p:nvPr/>
        </p:nvSpPr>
        <p:spPr>
          <a:xfrm>
            <a:off x="7353621" y="5978117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lnwIQ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328782-8A56-BDD2-67F5-8436929624EB}"/>
              </a:ext>
            </a:extLst>
          </p:cNvPr>
          <p:cNvSpPr txBox="1"/>
          <p:nvPr/>
        </p:nvSpPr>
        <p:spPr>
          <a:xfrm>
            <a:off x="7363453" y="647499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หมู่บ้านสุริยาเพอร</a:t>
            </a:r>
            <a:r>
              <a:rPr lang="th-TH" sz="24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์เฟค</a:t>
            </a:r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7BFBE-8C1A-982A-81C9-6D0E98D0A5A2}"/>
              </a:ext>
            </a:extLst>
          </p:cNvPr>
          <p:cNvSpPr txBox="1"/>
          <p:nvPr/>
        </p:nvSpPr>
        <p:spPr>
          <a:xfrm>
            <a:off x="9412251" y="639377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C603C-A81B-A086-1F61-9F74263F0E33}"/>
              </a:ext>
            </a:extLst>
          </p:cNvPr>
          <p:cNvSpPr txBox="1"/>
          <p:nvPr/>
        </p:nvSpPr>
        <p:spPr>
          <a:xfrm>
            <a:off x="5066430" y="647499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จัดทำโดย คณะกรรมการ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A9CC6A-01C9-223C-B519-00C69B9F0368}"/>
              </a:ext>
            </a:extLst>
          </p:cNvPr>
          <p:cNvSpPr txBox="1"/>
          <p:nvPr/>
        </p:nvSpPr>
        <p:spPr>
          <a:xfrm>
            <a:off x="105096" y="120242"/>
            <a:ext cx="4027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Module Sender Wiring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B7F3FF-6AF9-A9AB-EAAC-4336BF299B6D}"/>
              </a:ext>
            </a:extLst>
          </p:cNvPr>
          <p:cNvSpPr/>
          <p:nvPr/>
        </p:nvSpPr>
        <p:spPr>
          <a:xfrm>
            <a:off x="2209800" y="1323975"/>
            <a:ext cx="2057400" cy="2428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D4517-8601-B5BF-491C-A936233719AD}"/>
              </a:ext>
            </a:extLst>
          </p:cNvPr>
          <p:cNvSpPr/>
          <p:nvPr/>
        </p:nvSpPr>
        <p:spPr>
          <a:xfrm>
            <a:off x="4069402" y="16002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E744FD-1029-AD22-AB6D-0CB9B025DDF8}"/>
              </a:ext>
            </a:extLst>
          </p:cNvPr>
          <p:cNvSpPr/>
          <p:nvPr/>
        </p:nvSpPr>
        <p:spPr>
          <a:xfrm>
            <a:off x="4069401" y="2767013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107C94-7D50-ED2B-F9E1-A3EB6F623CCB}"/>
              </a:ext>
            </a:extLst>
          </p:cNvPr>
          <p:cNvSpPr/>
          <p:nvPr/>
        </p:nvSpPr>
        <p:spPr>
          <a:xfrm>
            <a:off x="4069400" y="3043238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80456F-1539-6336-B06F-A65AC83F0064}"/>
              </a:ext>
            </a:extLst>
          </p:cNvPr>
          <p:cNvSpPr/>
          <p:nvPr/>
        </p:nvSpPr>
        <p:spPr>
          <a:xfrm>
            <a:off x="4069399" y="33147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84F160-BCF2-0A6B-9F79-F707D04B1700}"/>
              </a:ext>
            </a:extLst>
          </p:cNvPr>
          <p:cNvSpPr/>
          <p:nvPr/>
        </p:nvSpPr>
        <p:spPr>
          <a:xfrm>
            <a:off x="2291400" y="16002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BE5F8-FBC0-5DF0-071F-AAA12CBDBA38}"/>
              </a:ext>
            </a:extLst>
          </p:cNvPr>
          <p:cNvSpPr txBox="1"/>
          <p:nvPr/>
        </p:nvSpPr>
        <p:spPr>
          <a:xfrm>
            <a:off x="3674957" y="155087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D106D-B0F3-63DD-0A30-36A65CB37ABE}"/>
              </a:ext>
            </a:extLst>
          </p:cNvPr>
          <p:cNvSpPr txBox="1"/>
          <p:nvPr/>
        </p:nvSpPr>
        <p:spPr>
          <a:xfrm>
            <a:off x="3674957" y="271587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4BCFB5-DEBA-ACDE-1FB6-42DB0153E268}"/>
              </a:ext>
            </a:extLst>
          </p:cNvPr>
          <p:cNvSpPr txBox="1"/>
          <p:nvPr/>
        </p:nvSpPr>
        <p:spPr>
          <a:xfrm>
            <a:off x="3674956" y="2974182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34E665-E21C-B083-0D36-B3F9AEAC80CB}"/>
              </a:ext>
            </a:extLst>
          </p:cNvPr>
          <p:cNvSpPr txBox="1"/>
          <p:nvPr/>
        </p:nvSpPr>
        <p:spPr>
          <a:xfrm>
            <a:off x="3669558" y="3270251"/>
            <a:ext cx="525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135325-E56E-E31C-9205-C16755C90F33}"/>
              </a:ext>
            </a:extLst>
          </p:cNvPr>
          <p:cNvSpPr txBox="1"/>
          <p:nvPr/>
        </p:nvSpPr>
        <p:spPr>
          <a:xfrm>
            <a:off x="2416915" y="1552356"/>
            <a:ext cx="525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F3F620-1438-64C9-1B07-4DC2888EA7DB}"/>
              </a:ext>
            </a:extLst>
          </p:cNvPr>
          <p:cNvSpPr txBox="1"/>
          <p:nvPr/>
        </p:nvSpPr>
        <p:spPr>
          <a:xfrm>
            <a:off x="2351459" y="1384756"/>
            <a:ext cx="919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192.168.1.250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1465B-A13E-7C11-67E1-BBE1E15B2BC3}"/>
              </a:ext>
            </a:extLst>
          </p:cNvPr>
          <p:cNvSpPr txBox="1"/>
          <p:nvPr/>
        </p:nvSpPr>
        <p:spPr>
          <a:xfrm>
            <a:off x="2975821" y="2327334"/>
            <a:ext cx="699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CPU</a:t>
            </a:r>
          </a:p>
        </p:txBody>
      </p:sp>
      <p:sp>
        <p:nvSpPr>
          <p:cNvPr id="24" name="Flowchart: Summing Junction 23">
            <a:extLst>
              <a:ext uri="{FF2B5EF4-FFF2-40B4-BE49-F238E27FC236}">
                <a16:creationId xmlns:a16="http://schemas.microsoft.com/office/drawing/2014/main" id="{DBFF4D8E-A737-276C-9A0F-FEA0CA1EBEB5}"/>
              </a:ext>
            </a:extLst>
          </p:cNvPr>
          <p:cNvSpPr/>
          <p:nvPr/>
        </p:nvSpPr>
        <p:spPr>
          <a:xfrm>
            <a:off x="5238750" y="2711678"/>
            <a:ext cx="234950" cy="219641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Summing Junction 24">
            <a:extLst>
              <a:ext uri="{FF2B5EF4-FFF2-40B4-BE49-F238E27FC236}">
                <a16:creationId xmlns:a16="http://schemas.microsoft.com/office/drawing/2014/main" id="{C3212391-01FE-7F82-9004-7BC781DF108C}"/>
              </a:ext>
            </a:extLst>
          </p:cNvPr>
          <p:cNvSpPr/>
          <p:nvPr/>
        </p:nvSpPr>
        <p:spPr>
          <a:xfrm>
            <a:off x="5238750" y="2990567"/>
            <a:ext cx="234950" cy="219641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Summing Junction 25">
            <a:extLst>
              <a:ext uri="{FF2B5EF4-FFF2-40B4-BE49-F238E27FC236}">
                <a16:creationId xmlns:a16="http://schemas.microsoft.com/office/drawing/2014/main" id="{186AEE4E-ABC9-BAF5-8C17-E697A98873A2}"/>
              </a:ext>
            </a:extLst>
          </p:cNvPr>
          <p:cNvSpPr/>
          <p:nvPr/>
        </p:nvSpPr>
        <p:spPr>
          <a:xfrm>
            <a:off x="5241925" y="3257660"/>
            <a:ext cx="234950" cy="219641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616CCF6-4AB1-3BF7-937B-C6F045CCE27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194917" y="1657350"/>
            <a:ext cx="1035083" cy="4197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60197D-1CEC-4B52-D49E-99BEE26D7B37}"/>
              </a:ext>
            </a:extLst>
          </p:cNvPr>
          <p:cNvCxnSpPr>
            <a:stCxn id="11" idx="3"/>
            <a:endCxn id="24" idx="2"/>
          </p:cNvCxnSpPr>
          <p:nvPr/>
        </p:nvCxnSpPr>
        <p:spPr>
          <a:xfrm flipV="1">
            <a:off x="4194916" y="2821499"/>
            <a:ext cx="1043834" cy="26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F3BCAB-511A-1D9A-51C0-86730786F95D}"/>
              </a:ext>
            </a:extLst>
          </p:cNvPr>
          <p:cNvCxnSpPr>
            <a:stCxn id="12" idx="3"/>
            <a:endCxn id="25" idx="2"/>
          </p:cNvCxnSpPr>
          <p:nvPr/>
        </p:nvCxnSpPr>
        <p:spPr>
          <a:xfrm>
            <a:off x="4194915" y="3100388"/>
            <a:ext cx="10438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6D7BA3-BBE1-E91F-3011-62A709AEA34A}"/>
              </a:ext>
            </a:extLst>
          </p:cNvPr>
          <p:cNvCxnSpPr>
            <a:stCxn id="13" idx="3"/>
            <a:endCxn id="26" idx="2"/>
          </p:cNvCxnSpPr>
          <p:nvPr/>
        </p:nvCxnSpPr>
        <p:spPr>
          <a:xfrm flipV="1">
            <a:off x="4194914" y="3367481"/>
            <a:ext cx="1047011" cy="436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E4C669D-9C34-02D1-FEA1-4C551A6C8FCE}"/>
              </a:ext>
            </a:extLst>
          </p:cNvPr>
          <p:cNvSpPr/>
          <p:nvPr/>
        </p:nvSpPr>
        <p:spPr>
          <a:xfrm>
            <a:off x="1045585" y="1508125"/>
            <a:ext cx="336550" cy="2984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D55C528-4B69-5ECA-8016-1578351A4F43}"/>
              </a:ext>
            </a:extLst>
          </p:cNvPr>
          <p:cNvCxnSpPr>
            <a:stCxn id="35" idx="6"/>
            <a:endCxn id="14" idx="1"/>
          </p:cNvCxnSpPr>
          <p:nvPr/>
        </p:nvCxnSpPr>
        <p:spPr>
          <a:xfrm>
            <a:off x="1382135" y="1657350"/>
            <a:ext cx="9092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F221520-8001-9CB6-7DF8-465EB8B5BABD}"/>
              </a:ext>
            </a:extLst>
          </p:cNvPr>
          <p:cNvSpPr/>
          <p:nvPr/>
        </p:nvSpPr>
        <p:spPr>
          <a:xfrm>
            <a:off x="3175742" y="3592303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3A5D47-73BF-CF90-793B-887E2D4D84B7}"/>
              </a:ext>
            </a:extLst>
          </p:cNvPr>
          <p:cNvSpPr txBox="1"/>
          <p:nvPr/>
        </p:nvSpPr>
        <p:spPr>
          <a:xfrm rot="16200000">
            <a:off x="3037104" y="3321278"/>
            <a:ext cx="402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13BE1E8-DFB0-2496-CD89-A54706BF1785}"/>
              </a:ext>
            </a:extLst>
          </p:cNvPr>
          <p:cNvCxnSpPr>
            <a:cxnSpLocks/>
            <a:endCxn id="9" idx="2"/>
          </p:cNvCxnSpPr>
          <p:nvPr/>
        </p:nvCxnSpPr>
        <p:spPr>
          <a:xfrm flipH="1">
            <a:off x="3238500" y="1661547"/>
            <a:ext cx="2129650" cy="2091303"/>
          </a:xfrm>
          <a:prstGeom prst="bentConnector4">
            <a:avLst>
              <a:gd name="adj1" fmla="val -24337"/>
              <a:gd name="adj2" fmla="val 1109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C76BB-675F-ECE8-6C6D-B17C98549D35}"/>
              </a:ext>
            </a:extLst>
          </p:cNvPr>
          <p:cNvCxnSpPr>
            <a:stCxn id="24" idx="6"/>
          </p:cNvCxnSpPr>
          <p:nvPr/>
        </p:nvCxnSpPr>
        <p:spPr>
          <a:xfrm flipV="1">
            <a:off x="5473700" y="2821498"/>
            <a:ext cx="41275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89F63A2-D60C-FC5B-0253-50227BE31F8E}"/>
              </a:ext>
            </a:extLst>
          </p:cNvPr>
          <p:cNvCxnSpPr>
            <a:stCxn id="25" idx="6"/>
          </p:cNvCxnSpPr>
          <p:nvPr/>
        </p:nvCxnSpPr>
        <p:spPr>
          <a:xfrm flipV="1">
            <a:off x="5473700" y="3100387"/>
            <a:ext cx="43180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17188D-9951-7C7A-C939-1A481F4E0E45}"/>
              </a:ext>
            </a:extLst>
          </p:cNvPr>
          <p:cNvCxnSpPr>
            <a:stCxn id="26" idx="6"/>
          </p:cNvCxnSpPr>
          <p:nvPr/>
        </p:nvCxnSpPr>
        <p:spPr>
          <a:xfrm flipV="1">
            <a:off x="5476875" y="3367480"/>
            <a:ext cx="409575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461C05E8-F78E-33FE-61C0-84F228DACE0E}"/>
              </a:ext>
            </a:extLst>
          </p:cNvPr>
          <p:cNvSpPr/>
          <p:nvPr/>
        </p:nvSpPr>
        <p:spPr>
          <a:xfrm>
            <a:off x="4712458" y="2767013"/>
            <a:ext cx="3824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CF42FD8-C0C9-1A47-06D4-C2FAF08FE5BE}"/>
              </a:ext>
            </a:extLst>
          </p:cNvPr>
          <p:cNvSpPr/>
          <p:nvPr/>
        </p:nvSpPr>
        <p:spPr>
          <a:xfrm>
            <a:off x="4712458" y="3027245"/>
            <a:ext cx="3824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6BEBD1F-BFC8-F7C4-3180-E70B11F86153}"/>
              </a:ext>
            </a:extLst>
          </p:cNvPr>
          <p:cNvSpPr/>
          <p:nvPr/>
        </p:nvSpPr>
        <p:spPr>
          <a:xfrm>
            <a:off x="4711403" y="3305851"/>
            <a:ext cx="3824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F18E41-F1A1-040C-1389-20B24604FE6F}"/>
              </a:ext>
            </a:extLst>
          </p:cNvPr>
          <p:cNvSpPr txBox="1"/>
          <p:nvPr/>
        </p:nvSpPr>
        <p:spPr>
          <a:xfrm>
            <a:off x="5093810" y="1258834"/>
            <a:ext cx="408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SW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DEC92D-8BED-31C8-DA48-DB2524B699BD}"/>
              </a:ext>
            </a:extLst>
          </p:cNvPr>
          <p:cNvSpPr txBox="1"/>
          <p:nvPr/>
        </p:nvSpPr>
        <p:spPr>
          <a:xfrm>
            <a:off x="4730123" y="2559888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0956321-4DBD-2636-2F61-BE0D45829EE4}"/>
              </a:ext>
            </a:extLst>
          </p:cNvPr>
          <p:cNvSpPr txBox="1"/>
          <p:nvPr/>
        </p:nvSpPr>
        <p:spPr>
          <a:xfrm>
            <a:off x="4730123" y="2828360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6509C5-0504-8AC5-0C85-CEBEA8E8C323}"/>
              </a:ext>
            </a:extLst>
          </p:cNvPr>
          <p:cNvSpPr txBox="1"/>
          <p:nvPr/>
        </p:nvSpPr>
        <p:spPr>
          <a:xfrm>
            <a:off x="4730123" y="3110819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2FABC87-0E2F-A29F-B0C3-536D7F685A10}"/>
              </a:ext>
            </a:extLst>
          </p:cNvPr>
          <p:cNvSpPr txBox="1"/>
          <p:nvPr/>
        </p:nvSpPr>
        <p:spPr>
          <a:xfrm>
            <a:off x="5408773" y="2585967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77F9308-AA31-5F06-91DB-488EE8079AA5}"/>
              </a:ext>
            </a:extLst>
          </p:cNvPr>
          <p:cNvSpPr txBox="1"/>
          <p:nvPr/>
        </p:nvSpPr>
        <p:spPr>
          <a:xfrm>
            <a:off x="5408773" y="2878732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C55416F-1E13-C546-8CDE-9F63D9699D7B}"/>
              </a:ext>
            </a:extLst>
          </p:cNvPr>
          <p:cNvSpPr txBox="1"/>
          <p:nvPr/>
        </p:nvSpPr>
        <p:spPr>
          <a:xfrm>
            <a:off x="5408773" y="3157620"/>
            <a:ext cx="4700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7CD999-8F2F-8FD4-0B60-33DE47D7D863}"/>
              </a:ext>
            </a:extLst>
          </p:cNvPr>
          <p:cNvSpPr txBox="1"/>
          <p:nvPr/>
        </p:nvSpPr>
        <p:spPr>
          <a:xfrm>
            <a:off x="6108806" y="2673300"/>
            <a:ext cx="1663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LED </a:t>
            </a:r>
            <a:r>
              <a:rPr lang="th-TH" sz="1200" dirty="0"/>
              <a:t>สถานะ </a:t>
            </a:r>
            <a:r>
              <a:rPr lang="en-US" sz="1200" dirty="0"/>
              <a:t>Receiver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1DD838-200A-B8A9-1DE3-44AD0B3CB1F2}"/>
              </a:ext>
            </a:extLst>
          </p:cNvPr>
          <p:cNvSpPr txBox="1"/>
          <p:nvPr/>
        </p:nvSpPr>
        <p:spPr>
          <a:xfrm>
            <a:off x="6108807" y="2949993"/>
            <a:ext cx="1663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LED </a:t>
            </a:r>
            <a:r>
              <a:rPr lang="th-TH" sz="1200" dirty="0"/>
              <a:t>สถานะ </a:t>
            </a:r>
            <a:r>
              <a:rPr lang="en-US" sz="1200" dirty="0"/>
              <a:t>Receiver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DAE961-1BDD-FFD1-0781-C7E618D28DC4}"/>
              </a:ext>
            </a:extLst>
          </p:cNvPr>
          <p:cNvSpPr txBox="1"/>
          <p:nvPr/>
        </p:nvSpPr>
        <p:spPr>
          <a:xfrm>
            <a:off x="6108807" y="3218261"/>
            <a:ext cx="1663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LED </a:t>
            </a:r>
            <a:r>
              <a:rPr lang="en-US" sz="1200" dirty="0" err="1"/>
              <a:t>แสดงการกด</a:t>
            </a:r>
            <a:endParaRPr 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BB0E49-7E60-9291-9215-CF0974769A01}"/>
              </a:ext>
            </a:extLst>
          </p:cNvPr>
          <p:cNvSpPr txBox="1"/>
          <p:nvPr/>
        </p:nvSpPr>
        <p:spPr>
          <a:xfrm>
            <a:off x="5585115" y="1267519"/>
            <a:ext cx="16635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</a:t>
            </a:r>
            <a:r>
              <a:rPr lang="th-TH" sz="1200" dirty="0"/>
              <a:t>สวิตช์ ส่งสัญญานเตือน</a:t>
            </a:r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F2C34A0-2336-E580-3B32-41C18B63B1CB}"/>
              </a:ext>
            </a:extLst>
          </p:cNvPr>
          <p:cNvSpPr txBox="1"/>
          <p:nvPr/>
        </p:nvSpPr>
        <p:spPr>
          <a:xfrm>
            <a:off x="1383190" y="1351776"/>
            <a:ext cx="835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</a:t>
            </a:r>
            <a:r>
              <a:rPr lang="th-TH" sz="1200" dirty="0"/>
              <a:t>สายแลน</a:t>
            </a:r>
            <a:endParaRPr lang="en-US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A9F2385-B3B7-8EDB-D5FD-6BBF2BCFB2B3}"/>
              </a:ext>
            </a:extLst>
          </p:cNvPr>
          <p:cNvCxnSpPr/>
          <p:nvPr/>
        </p:nvCxnSpPr>
        <p:spPr>
          <a:xfrm>
            <a:off x="5128294" y="1661544"/>
            <a:ext cx="101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A3D27F-30A7-EE4C-6B51-44C847E84238}"/>
              </a:ext>
            </a:extLst>
          </p:cNvPr>
          <p:cNvCxnSpPr/>
          <p:nvPr/>
        </p:nvCxnSpPr>
        <p:spPr>
          <a:xfrm flipV="1">
            <a:off x="5230000" y="1588519"/>
            <a:ext cx="85619" cy="73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B6F9F2D-CA23-7AE0-376F-4A1FD91750A4}"/>
              </a:ext>
            </a:extLst>
          </p:cNvPr>
          <p:cNvCxnSpPr>
            <a:cxnSpLocks/>
          </p:cNvCxnSpPr>
          <p:nvPr/>
        </p:nvCxnSpPr>
        <p:spPr>
          <a:xfrm>
            <a:off x="5331494" y="1661544"/>
            <a:ext cx="12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C1F805-D3F0-6A8F-E3D4-E559A81195C4}"/>
              </a:ext>
            </a:extLst>
          </p:cNvPr>
          <p:cNvSpPr txBox="1"/>
          <p:nvPr/>
        </p:nvSpPr>
        <p:spPr>
          <a:xfrm>
            <a:off x="489471" y="1518850"/>
            <a:ext cx="835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1334272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AEB7B-44A1-B507-4A19-2F9B363F8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7FD9E-3E64-7520-50C1-073914815B85}"/>
              </a:ext>
            </a:extLst>
          </p:cNvPr>
          <p:cNvSpPr txBox="1"/>
          <p:nvPr/>
        </p:nvSpPr>
        <p:spPr>
          <a:xfrm>
            <a:off x="7353621" y="5978117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lnwIQ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56587F-7B90-7DC8-FD58-14EE51BFFD14}"/>
              </a:ext>
            </a:extLst>
          </p:cNvPr>
          <p:cNvSpPr txBox="1"/>
          <p:nvPr/>
        </p:nvSpPr>
        <p:spPr>
          <a:xfrm>
            <a:off x="7363453" y="647499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หมู่บ้านสุริยาเพอร</a:t>
            </a:r>
            <a:r>
              <a:rPr lang="th-TH" sz="24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์เฟค</a:t>
            </a:r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D07F4-CE2B-2FB1-A69E-3DF030AC102C}"/>
              </a:ext>
            </a:extLst>
          </p:cNvPr>
          <p:cNvSpPr txBox="1"/>
          <p:nvPr/>
        </p:nvSpPr>
        <p:spPr>
          <a:xfrm>
            <a:off x="9412251" y="639377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E66579-E158-880D-C4B7-8C1A7B2EA298}"/>
              </a:ext>
            </a:extLst>
          </p:cNvPr>
          <p:cNvSpPr txBox="1"/>
          <p:nvPr/>
        </p:nvSpPr>
        <p:spPr>
          <a:xfrm>
            <a:off x="5066430" y="647499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จัดทำโดย คณะกรรมการ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5C35D-2A3D-3B1C-0686-1F3FF1DA3EBE}"/>
              </a:ext>
            </a:extLst>
          </p:cNvPr>
          <p:cNvSpPr txBox="1"/>
          <p:nvPr/>
        </p:nvSpPr>
        <p:spPr>
          <a:xfrm>
            <a:off x="105096" y="120242"/>
            <a:ext cx="4309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Module Receiver Wiring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54A09A-1EA1-54D0-7D1C-17B4124CBC2E}"/>
              </a:ext>
            </a:extLst>
          </p:cNvPr>
          <p:cNvSpPr/>
          <p:nvPr/>
        </p:nvSpPr>
        <p:spPr>
          <a:xfrm>
            <a:off x="2209800" y="1323975"/>
            <a:ext cx="2057400" cy="242887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13A43C-8D19-A376-203B-D92A538B57A4}"/>
              </a:ext>
            </a:extLst>
          </p:cNvPr>
          <p:cNvSpPr/>
          <p:nvPr/>
        </p:nvSpPr>
        <p:spPr>
          <a:xfrm>
            <a:off x="4069402" y="16002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4F52DC-F69B-F39D-47D7-9469951084B7}"/>
              </a:ext>
            </a:extLst>
          </p:cNvPr>
          <p:cNvSpPr/>
          <p:nvPr/>
        </p:nvSpPr>
        <p:spPr>
          <a:xfrm>
            <a:off x="4069401" y="2767013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3D2E60-93AB-A23B-0864-774095BCE749}"/>
              </a:ext>
            </a:extLst>
          </p:cNvPr>
          <p:cNvSpPr/>
          <p:nvPr/>
        </p:nvSpPr>
        <p:spPr>
          <a:xfrm>
            <a:off x="4069399" y="33147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1C533E-3EA8-23D2-6596-7C1FEFF7E4E3}"/>
              </a:ext>
            </a:extLst>
          </p:cNvPr>
          <p:cNvSpPr/>
          <p:nvPr/>
        </p:nvSpPr>
        <p:spPr>
          <a:xfrm>
            <a:off x="2291400" y="1600200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A3B6C-B3D6-BBB4-73F8-403E849A56AA}"/>
              </a:ext>
            </a:extLst>
          </p:cNvPr>
          <p:cNvSpPr txBox="1"/>
          <p:nvPr/>
        </p:nvSpPr>
        <p:spPr>
          <a:xfrm>
            <a:off x="3674957" y="1550878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DCA8F1-46ED-64B4-AC37-E1C8C9D9DDFB}"/>
              </a:ext>
            </a:extLst>
          </p:cNvPr>
          <p:cNvSpPr txBox="1"/>
          <p:nvPr/>
        </p:nvSpPr>
        <p:spPr>
          <a:xfrm>
            <a:off x="3674957" y="2715875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8CA90-835B-94C9-A8D7-40AA19C563B8}"/>
              </a:ext>
            </a:extLst>
          </p:cNvPr>
          <p:cNvSpPr txBox="1"/>
          <p:nvPr/>
        </p:nvSpPr>
        <p:spPr>
          <a:xfrm>
            <a:off x="3670557" y="3253794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76686-8020-3491-B09B-A632147CA703}"/>
              </a:ext>
            </a:extLst>
          </p:cNvPr>
          <p:cNvSpPr txBox="1"/>
          <p:nvPr/>
        </p:nvSpPr>
        <p:spPr>
          <a:xfrm>
            <a:off x="2416915" y="1552356"/>
            <a:ext cx="5253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98A66F-39B6-A101-F62C-78DBAFCB70B5}"/>
              </a:ext>
            </a:extLst>
          </p:cNvPr>
          <p:cNvSpPr txBox="1"/>
          <p:nvPr/>
        </p:nvSpPr>
        <p:spPr>
          <a:xfrm>
            <a:off x="2354157" y="1330444"/>
            <a:ext cx="9198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192.168.1.251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E7443-E19B-2927-629C-D321A06FE545}"/>
              </a:ext>
            </a:extLst>
          </p:cNvPr>
          <p:cNvSpPr txBox="1"/>
          <p:nvPr/>
        </p:nvSpPr>
        <p:spPr>
          <a:xfrm>
            <a:off x="2975821" y="2327334"/>
            <a:ext cx="699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CPU</a:t>
            </a:r>
          </a:p>
        </p:txBody>
      </p:sp>
      <p:sp>
        <p:nvSpPr>
          <p:cNvPr id="21" name="Flowchart: Summing Junction 20">
            <a:extLst>
              <a:ext uri="{FF2B5EF4-FFF2-40B4-BE49-F238E27FC236}">
                <a16:creationId xmlns:a16="http://schemas.microsoft.com/office/drawing/2014/main" id="{4D32813B-E5F5-84FA-E740-F21E416794B7}"/>
              </a:ext>
            </a:extLst>
          </p:cNvPr>
          <p:cNvSpPr/>
          <p:nvPr/>
        </p:nvSpPr>
        <p:spPr>
          <a:xfrm>
            <a:off x="5238750" y="2711678"/>
            <a:ext cx="234950" cy="219641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696568-6E62-345C-5815-AF03E0B332DC}"/>
              </a:ext>
            </a:extLst>
          </p:cNvPr>
          <p:cNvCxnSpPr>
            <a:stCxn id="9" idx="3"/>
            <a:endCxn id="21" idx="2"/>
          </p:cNvCxnSpPr>
          <p:nvPr/>
        </p:nvCxnSpPr>
        <p:spPr>
          <a:xfrm flipV="1">
            <a:off x="4194916" y="2821499"/>
            <a:ext cx="1043834" cy="26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066E9B1-B289-03D4-4C7F-868F0E3BACDC}"/>
              </a:ext>
            </a:extLst>
          </p:cNvPr>
          <p:cNvSpPr/>
          <p:nvPr/>
        </p:nvSpPr>
        <p:spPr>
          <a:xfrm>
            <a:off x="1045585" y="1508125"/>
            <a:ext cx="336550" cy="29845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16C989-7F31-CE32-1271-24E9DCE69A10}"/>
              </a:ext>
            </a:extLst>
          </p:cNvPr>
          <p:cNvCxnSpPr>
            <a:stCxn id="28" idx="6"/>
            <a:endCxn id="12" idx="1"/>
          </p:cNvCxnSpPr>
          <p:nvPr/>
        </p:nvCxnSpPr>
        <p:spPr>
          <a:xfrm>
            <a:off x="1382135" y="1657350"/>
            <a:ext cx="9092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66053-6456-3A21-6418-AEC7576B4581}"/>
              </a:ext>
            </a:extLst>
          </p:cNvPr>
          <p:cNvSpPr/>
          <p:nvPr/>
        </p:nvSpPr>
        <p:spPr>
          <a:xfrm>
            <a:off x="3175742" y="3592303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16823C2-F5FE-2127-5195-56B4121573A2}"/>
              </a:ext>
            </a:extLst>
          </p:cNvPr>
          <p:cNvSpPr txBox="1"/>
          <p:nvPr/>
        </p:nvSpPr>
        <p:spPr>
          <a:xfrm rot="16200000">
            <a:off x="3037104" y="3321278"/>
            <a:ext cx="4027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GND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AE8CD37-EDFC-8DE1-52C9-79DF7EE8028A}"/>
              </a:ext>
            </a:extLst>
          </p:cNvPr>
          <p:cNvCxnSpPr>
            <a:cxnSpLocks/>
            <a:stCxn id="53" idx="3"/>
            <a:endCxn id="3" idx="2"/>
          </p:cNvCxnSpPr>
          <p:nvPr/>
        </p:nvCxnSpPr>
        <p:spPr>
          <a:xfrm flipH="1">
            <a:off x="3238500" y="1877615"/>
            <a:ext cx="2493854" cy="1875235"/>
          </a:xfrm>
          <a:prstGeom prst="bentConnector4">
            <a:avLst>
              <a:gd name="adj1" fmla="val -6366"/>
              <a:gd name="adj2" fmla="val 11219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BFE736-7D42-058B-86BD-591D17D64F4E}"/>
              </a:ext>
            </a:extLst>
          </p:cNvPr>
          <p:cNvCxnSpPr>
            <a:stCxn id="21" idx="6"/>
          </p:cNvCxnSpPr>
          <p:nvPr/>
        </p:nvCxnSpPr>
        <p:spPr>
          <a:xfrm flipV="1">
            <a:off x="5473700" y="2821498"/>
            <a:ext cx="41275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9107F29-BE86-BB88-00B2-153E6D883B59}"/>
              </a:ext>
            </a:extLst>
          </p:cNvPr>
          <p:cNvSpPr/>
          <p:nvPr/>
        </p:nvSpPr>
        <p:spPr>
          <a:xfrm>
            <a:off x="4712458" y="2767013"/>
            <a:ext cx="3824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789B69-1369-E266-D315-32CF418DC8F8}"/>
              </a:ext>
            </a:extLst>
          </p:cNvPr>
          <p:cNvSpPr txBox="1"/>
          <p:nvPr/>
        </p:nvSpPr>
        <p:spPr>
          <a:xfrm>
            <a:off x="5290651" y="1976783"/>
            <a:ext cx="5500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81D2F10-BF5C-DFD5-1B43-02AFAB2FF294}"/>
              </a:ext>
            </a:extLst>
          </p:cNvPr>
          <p:cNvSpPr txBox="1"/>
          <p:nvPr/>
        </p:nvSpPr>
        <p:spPr>
          <a:xfrm>
            <a:off x="4730123" y="2559888"/>
            <a:ext cx="3385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979FE2-D8C7-B590-1601-336D67EFFC39}"/>
              </a:ext>
            </a:extLst>
          </p:cNvPr>
          <p:cNvSpPr txBox="1"/>
          <p:nvPr/>
        </p:nvSpPr>
        <p:spPr>
          <a:xfrm>
            <a:off x="5423328" y="2570989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366242-4CC3-4C68-2A01-9775B7304228}"/>
              </a:ext>
            </a:extLst>
          </p:cNvPr>
          <p:cNvSpPr txBox="1"/>
          <p:nvPr/>
        </p:nvSpPr>
        <p:spPr>
          <a:xfrm>
            <a:off x="5186721" y="563799"/>
            <a:ext cx="6470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</a:t>
            </a:r>
            <a:r>
              <a:rPr lang="th-TH" sz="1200" dirty="0" err="1"/>
              <a:t>อ๊อต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0338B7E-8307-F25D-9982-47B50B7D5DAD}"/>
              </a:ext>
            </a:extLst>
          </p:cNvPr>
          <p:cNvSpPr txBox="1"/>
          <p:nvPr/>
        </p:nvSpPr>
        <p:spPr>
          <a:xfrm>
            <a:off x="1383190" y="1351776"/>
            <a:ext cx="835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</a:t>
            </a:r>
            <a:r>
              <a:rPr lang="th-TH" sz="1200" dirty="0"/>
              <a:t>สายแลน</a:t>
            </a:r>
            <a:endParaRPr lang="en-US" sz="12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668BD3-F2BE-B940-B5A1-54B6950B9EB4}"/>
              </a:ext>
            </a:extLst>
          </p:cNvPr>
          <p:cNvSpPr/>
          <p:nvPr/>
        </p:nvSpPr>
        <p:spPr>
          <a:xfrm>
            <a:off x="4069399" y="1829569"/>
            <a:ext cx="125515" cy="1143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3C22BF1-A0C3-82F6-7A6D-8E8EC4CB5811}"/>
              </a:ext>
            </a:extLst>
          </p:cNvPr>
          <p:cNvSpPr txBox="1"/>
          <p:nvPr/>
        </p:nvSpPr>
        <p:spPr>
          <a:xfrm>
            <a:off x="3674954" y="1780247"/>
            <a:ext cx="457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PIN 3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A8687C-E904-D37D-5D6C-EB934F392706}"/>
              </a:ext>
            </a:extLst>
          </p:cNvPr>
          <p:cNvSpPr/>
          <p:nvPr/>
        </p:nvSpPr>
        <p:spPr>
          <a:xfrm>
            <a:off x="5238750" y="1749766"/>
            <a:ext cx="493604" cy="255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B58F726-9E86-1588-72C4-4E25D7F73C08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 flipV="1">
            <a:off x="4194914" y="1877615"/>
            <a:ext cx="1043836" cy="9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C9C5FDEC-AD13-2CBC-D4C7-A347C48A8997}"/>
              </a:ext>
            </a:extLst>
          </p:cNvPr>
          <p:cNvSpPr/>
          <p:nvPr/>
        </p:nvSpPr>
        <p:spPr>
          <a:xfrm rot="5400000">
            <a:off x="5339502" y="825307"/>
            <a:ext cx="292100" cy="31508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B3F0D9-D606-C7CA-25DC-76F6BFE0CFBF}"/>
              </a:ext>
            </a:extLst>
          </p:cNvPr>
          <p:cNvCxnSpPr/>
          <p:nvPr/>
        </p:nvCxnSpPr>
        <p:spPr>
          <a:xfrm>
            <a:off x="5307067" y="1873171"/>
            <a:ext cx="1017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BDC9C0-03E3-180B-6333-FB8FAC0A877E}"/>
              </a:ext>
            </a:extLst>
          </p:cNvPr>
          <p:cNvCxnSpPr/>
          <p:nvPr/>
        </p:nvCxnSpPr>
        <p:spPr>
          <a:xfrm flipV="1">
            <a:off x="5408773" y="1800146"/>
            <a:ext cx="85619" cy="73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97BC2B-424D-8C4C-2672-06CCDE8E52A7}"/>
              </a:ext>
            </a:extLst>
          </p:cNvPr>
          <p:cNvCxnSpPr>
            <a:cxnSpLocks/>
          </p:cNvCxnSpPr>
          <p:nvPr/>
        </p:nvCxnSpPr>
        <p:spPr>
          <a:xfrm>
            <a:off x="5510267" y="1873171"/>
            <a:ext cx="12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5B9893A-667A-960B-56F8-6E74DE20195D}"/>
              </a:ext>
            </a:extLst>
          </p:cNvPr>
          <p:cNvCxnSpPr>
            <a:stCxn id="53" idx="0"/>
            <a:endCxn id="62" idx="6"/>
          </p:cNvCxnSpPr>
          <p:nvPr/>
        </p:nvCxnSpPr>
        <p:spPr>
          <a:xfrm flipV="1">
            <a:off x="5485552" y="1128899"/>
            <a:ext cx="0" cy="6208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EF792E9-644D-2B94-CAAE-C01C12DFA82F}"/>
              </a:ext>
            </a:extLst>
          </p:cNvPr>
          <p:cNvSpPr txBox="1"/>
          <p:nvPr/>
        </p:nvSpPr>
        <p:spPr>
          <a:xfrm>
            <a:off x="6032607" y="2596262"/>
            <a:ext cx="1663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Bahnschrift Light Condensed" panose="020B0502040204020203" pitchFamily="34" charset="0"/>
              </a:rPr>
              <a:t>Led </a:t>
            </a:r>
            <a:r>
              <a:rPr lang="th-TH" sz="900" dirty="0">
                <a:latin typeface="Bahnschrift Light Condensed" panose="020B0502040204020203" pitchFamily="34" charset="0"/>
              </a:rPr>
              <a:t>กระพริบรัวๆ         เชื่อมต่อไม่สำเร็จ</a:t>
            </a:r>
            <a:endParaRPr lang="en-US" sz="900" dirty="0">
              <a:latin typeface="Bahnschrift Light Condense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A3B699-25D9-CC9A-E85D-542E48EBD32D}"/>
              </a:ext>
            </a:extLst>
          </p:cNvPr>
          <p:cNvSpPr txBox="1"/>
          <p:nvPr/>
        </p:nvSpPr>
        <p:spPr>
          <a:xfrm>
            <a:off x="6032607" y="2768077"/>
            <a:ext cx="16635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Bahnschrift Light Condensed" panose="020B0502040204020203" pitchFamily="34" charset="0"/>
              </a:rPr>
              <a:t>Led </a:t>
            </a:r>
            <a:r>
              <a:rPr lang="th-TH" sz="900" dirty="0">
                <a:latin typeface="Bahnschrift Light Condensed" panose="020B0502040204020203" pitchFamily="34" charset="0"/>
              </a:rPr>
              <a:t>กระพริบช้าๆ        เชื่อมต่อสำเร็จ</a:t>
            </a:r>
            <a:endParaRPr lang="en-US" sz="900" dirty="0">
              <a:latin typeface="Bahnschrift Light Condensed" panose="020B0502040204020203" pitchFamily="34" charset="0"/>
            </a:endParaRPr>
          </a:p>
        </p:txBody>
      </p:sp>
      <p:sp>
        <p:nvSpPr>
          <p:cNvPr id="48" name="Flowchart: Summing Junction 47">
            <a:extLst>
              <a:ext uri="{FF2B5EF4-FFF2-40B4-BE49-F238E27FC236}">
                <a16:creationId xmlns:a16="http://schemas.microsoft.com/office/drawing/2014/main" id="{7D9F8341-61D7-3375-C8C9-FA9A45A77B15}"/>
              </a:ext>
            </a:extLst>
          </p:cNvPr>
          <p:cNvSpPr/>
          <p:nvPr/>
        </p:nvSpPr>
        <p:spPr>
          <a:xfrm>
            <a:off x="5229948" y="3263717"/>
            <a:ext cx="234950" cy="219641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0AE91D1-FBB1-1B64-33E0-13123C593747}"/>
              </a:ext>
            </a:extLst>
          </p:cNvPr>
          <p:cNvCxnSpPr>
            <a:endCxn id="48" idx="2"/>
          </p:cNvCxnSpPr>
          <p:nvPr/>
        </p:nvCxnSpPr>
        <p:spPr>
          <a:xfrm flipV="1">
            <a:off x="4186114" y="3373538"/>
            <a:ext cx="1043834" cy="2664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A4247BD-5471-1E40-FDDC-78B16A0ED7AB}"/>
              </a:ext>
            </a:extLst>
          </p:cNvPr>
          <p:cNvSpPr/>
          <p:nvPr/>
        </p:nvSpPr>
        <p:spPr>
          <a:xfrm>
            <a:off x="4703656" y="3319052"/>
            <a:ext cx="382407" cy="114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1B72A88-E346-2800-899B-26BCC765FCAB}"/>
              </a:ext>
            </a:extLst>
          </p:cNvPr>
          <p:cNvSpPr txBox="1"/>
          <p:nvPr/>
        </p:nvSpPr>
        <p:spPr>
          <a:xfrm>
            <a:off x="4721321" y="3111927"/>
            <a:ext cx="3449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777011-6AC3-95E3-7D86-692B756CCEB4}"/>
              </a:ext>
            </a:extLst>
          </p:cNvPr>
          <p:cNvSpPr txBox="1"/>
          <p:nvPr/>
        </p:nvSpPr>
        <p:spPr>
          <a:xfrm>
            <a:off x="5399971" y="3138006"/>
            <a:ext cx="4972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Led 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FA7D08F-A31A-DF90-8DF4-D959B8926B7F}"/>
              </a:ext>
            </a:extLst>
          </p:cNvPr>
          <p:cNvCxnSpPr/>
          <p:nvPr/>
        </p:nvCxnSpPr>
        <p:spPr>
          <a:xfrm flipV="1">
            <a:off x="5473700" y="3377179"/>
            <a:ext cx="412750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774CF017-8AA2-D56F-A97D-9DD10BDE9C0B}"/>
              </a:ext>
            </a:extLst>
          </p:cNvPr>
          <p:cNvSpPr txBox="1"/>
          <p:nvPr/>
        </p:nvSpPr>
        <p:spPr>
          <a:xfrm>
            <a:off x="6032608" y="3199284"/>
            <a:ext cx="59361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>
                <a:latin typeface="Bahnschrift Light Condensed" panose="020B0502040204020203" pitchFamily="34" charset="0"/>
              </a:rPr>
              <a:t>Led </a:t>
            </a:r>
            <a:r>
              <a:rPr lang="th-TH" sz="900" dirty="0">
                <a:latin typeface="Bahnschrift Light Condensed" panose="020B0502040204020203" pitchFamily="34" charset="0"/>
              </a:rPr>
              <a:t>ไฟเข้า</a:t>
            </a:r>
            <a:endParaRPr lang="en-US" sz="900" dirty="0">
              <a:latin typeface="Bahnschrift Light Condensed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7454E3-563F-B24D-6EC0-8A9F8140FB54}"/>
              </a:ext>
            </a:extLst>
          </p:cNvPr>
          <p:cNvSpPr txBox="1"/>
          <p:nvPr/>
        </p:nvSpPr>
        <p:spPr>
          <a:xfrm>
            <a:off x="489471" y="1518850"/>
            <a:ext cx="8359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HUB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AE156CEE-221D-3E8A-22B2-87A69D0C5903}"/>
              </a:ext>
            </a:extLst>
          </p:cNvPr>
          <p:cNvSpPr/>
          <p:nvPr/>
        </p:nvSpPr>
        <p:spPr>
          <a:xfrm rot="1885828">
            <a:off x="5346781" y="774866"/>
            <a:ext cx="386956" cy="5232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214F8EB-4268-C6C4-53CA-DCE2C38E4D36}"/>
              </a:ext>
            </a:extLst>
          </p:cNvPr>
          <p:cNvSpPr/>
          <p:nvPr/>
        </p:nvSpPr>
        <p:spPr>
          <a:xfrm rot="1885828">
            <a:off x="5238295" y="668264"/>
            <a:ext cx="649343" cy="59826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2C2332E-BA10-EA5A-4079-DC7DFA3C1AE7}"/>
              </a:ext>
            </a:extLst>
          </p:cNvPr>
          <p:cNvSpPr/>
          <p:nvPr/>
        </p:nvSpPr>
        <p:spPr>
          <a:xfrm rot="12293587">
            <a:off x="5227749" y="704044"/>
            <a:ext cx="334625" cy="450922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8E298210-5C4D-9F35-249D-085C7D19A455}"/>
              </a:ext>
            </a:extLst>
          </p:cNvPr>
          <p:cNvSpPr/>
          <p:nvPr/>
        </p:nvSpPr>
        <p:spPr>
          <a:xfrm rot="13149877">
            <a:off x="5075356" y="680692"/>
            <a:ext cx="649343" cy="598264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0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89BEB-DACA-D171-D21F-AF1AF1FD0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867391-8A22-BE24-BAE1-3BAA6A8FFCA3}"/>
              </a:ext>
            </a:extLst>
          </p:cNvPr>
          <p:cNvSpPr txBox="1"/>
          <p:nvPr/>
        </p:nvSpPr>
        <p:spPr>
          <a:xfrm>
            <a:off x="7353621" y="5978117"/>
            <a:ext cx="2191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lnwIQ</a:t>
            </a:r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Sound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79FBB-429D-0CF3-CF21-838530E12D06}"/>
              </a:ext>
            </a:extLst>
          </p:cNvPr>
          <p:cNvSpPr txBox="1"/>
          <p:nvPr/>
        </p:nvSpPr>
        <p:spPr>
          <a:xfrm>
            <a:off x="7363453" y="6474991"/>
            <a:ext cx="2307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หมู่บ้านสุริยาเพอร</a:t>
            </a:r>
            <a:r>
              <a:rPr lang="th-TH" sz="2400" b="1" dirty="0" err="1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์เฟค</a:t>
            </a:r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 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2DE236-D1AF-D561-542D-7E4D38A9B3A8}"/>
              </a:ext>
            </a:extLst>
          </p:cNvPr>
          <p:cNvSpPr txBox="1"/>
          <p:nvPr/>
        </p:nvSpPr>
        <p:spPr>
          <a:xfrm>
            <a:off x="9412251" y="6393772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86189-9833-A2E7-AF01-A694463C4892}"/>
              </a:ext>
            </a:extLst>
          </p:cNvPr>
          <p:cNvSpPr txBox="1"/>
          <p:nvPr/>
        </p:nvSpPr>
        <p:spPr>
          <a:xfrm>
            <a:off x="5066430" y="6474991"/>
            <a:ext cx="2444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b="1" dirty="0">
                <a:solidFill>
                  <a:schemeClr val="bg1">
                    <a:lumMod val="75000"/>
                  </a:schemeClr>
                </a:solidFill>
                <a:latin typeface="Berlin" panose="03010501020101010101" pitchFamily="66" charset="0"/>
              </a:rPr>
              <a:t>จัดทำโดย คณะกรรมการ</a:t>
            </a:r>
            <a:endParaRPr lang="en-US" sz="2400" b="1" dirty="0">
              <a:solidFill>
                <a:schemeClr val="bg1">
                  <a:lumMod val="75000"/>
                </a:schemeClr>
              </a:solidFill>
              <a:latin typeface="Berlin" panose="03010501020101010101" pitchFamily="66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638476-07B7-A0A4-B5FA-A0EE20775397}"/>
              </a:ext>
            </a:extLst>
          </p:cNvPr>
          <p:cNvSpPr txBox="1"/>
          <p:nvPr/>
        </p:nvSpPr>
        <p:spPr>
          <a:xfrm>
            <a:off x="105096" y="120242"/>
            <a:ext cx="4606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75000"/>
                  </a:schemeClr>
                </a:solidFill>
                <a:latin typeface="Arial Rounded MT Bold" panose="020F0704030504030204" pitchFamily="34" charset="0"/>
              </a:rPr>
              <a:t>Arduino Code all Projects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B782A7-2D1A-BB62-FB94-DE18C2087F9D}"/>
              </a:ext>
            </a:extLst>
          </p:cNvPr>
          <p:cNvSpPr txBox="1"/>
          <p:nvPr/>
        </p:nvSpPr>
        <p:spPr>
          <a:xfrm>
            <a:off x="501650" y="1397000"/>
            <a:ext cx="188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Code: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Sender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53D2D8-F9B3-48FB-96D4-47B9E9933544}"/>
              </a:ext>
            </a:extLst>
          </p:cNvPr>
          <p:cNvSpPr txBox="1"/>
          <p:nvPr/>
        </p:nvSpPr>
        <p:spPr>
          <a:xfrm>
            <a:off x="501650" y="2335204"/>
            <a:ext cx="2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Code: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Receiver1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41699F-AFA0-DDA6-93DC-56FD8DC2AEDF}"/>
              </a:ext>
            </a:extLst>
          </p:cNvPr>
          <p:cNvSpPr txBox="1"/>
          <p:nvPr/>
        </p:nvSpPr>
        <p:spPr>
          <a:xfrm>
            <a:off x="501650" y="3273408"/>
            <a:ext cx="220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Code: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 Rounded MT Bold" panose="020F07040305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Receiver2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9D1F0C-8370-A70A-B364-A1E829CDB2D5}"/>
              </a:ext>
            </a:extLst>
          </p:cNvPr>
          <p:cNvSpPr txBox="1"/>
          <p:nvPr/>
        </p:nvSpPr>
        <p:spPr>
          <a:xfrm>
            <a:off x="699697" y="1740597"/>
            <a:ext cx="8845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https://raw.githubusercontent.com/lnwIQ/Alarm-System/refs/heads/main/Sender.ino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A4BD18-70ED-3401-4347-93BC359EDFCC}"/>
              </a:ext>
            </a:extLst>
          </p:cNvPr>
          <p:cNvSpPr txBox="1"/>
          <p:nvPr/>
        </p:nvSpPr>
        <p:spPr>
          <a:xfrm>
            <a:off x="699697" y="2673087"/>
            <a:ext cx="894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https://raw.githubusercontent.com/lnwIQ/Alarm-System/refs/heads/main/Receiver1.ino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6FF9D7-4DDC-07AD-FA5D-06ED271445A5}"/>
              </a:ext>
            </a:extLst>
          </p:cNvPr>
          <p:cNvSpPr txBox="1"/>
          <p:nvPr/>
        </p:nvSpPr>
        <p:spPr>
          <a:xfrm>
            <a:off x="699697" y="3618387"/>
            <a:ext cx="894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https://raw.githubusercontent.com/lnwIQ/Alarm-System/refs/heads/main/Receiver2.ino</a:t>
            </a:r>
          </a:p>
        </p:txBody>
      </p:sp>
    </p:spTree>
    <p:extLst>
      <p:ext uri="{BB962C8B-B14F-4D97-AF65-F5344CB8AC3E}">
        <p14:creationId xmlns:p14="http://schemas.microsoft.com/office/powerpoint/2010/main" val="313747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660</TotalTime>
  <Words>351</Words>
  <Application>Microsoft Office PowerPoint</Application>
  <PresentationFormat>A4 Paper (210x297 mm)</PresentationFormat>
  <Paragraphs>96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Arial Rounded MT Bold</vt:lpstr>
      <vt:lpstr>Bahnschrift Light Condensed</vt:lpstr>
      <vt:lpstr>Berlin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Sankei Eagle User1-5</dc:creator>
  <cp:lastModifiedBy>Sankei Eagle User1-5</cp:lastModifiedBy>
  <cp:revision>10</cp:revision>
  <cp:lastPrinted>2025-06-04T08:16:51Z</cp:lastPrinted>
  <dcterms:created xsi:type="dcterms:W3CDTF">2025-05-19T02:06:51Z</dcterms:created>
  <dcterms:modified xsi:type="dcterms:W3CDTF">2025-06-18T04:26:25Z</dcterms:modified>
</cp:coreProperties>
</file>