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4" d="100"/>
          <a:sy n="44" d="100"/>
        </p:scale>
        <p:origin x="6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698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736362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89636" y="3305564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2"/>
    </mc:Choice>
    <mc:Fallback xmlns="">
      <p:transition spd="slow" advTm="15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3530A3EE-E717-9A06-9175-018AD618A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49" y="1664980"/>
            <a:ext cx="10627355" cy="63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00"/>
    </mc:Choice>
    <mc:Fallback xmlns="">
      <p:transition spd="slow" advTm="287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405B6F-468B-8CE0-08D4-F04F73A3911B}"/>
              </a:ext>
            </a:extLst>
          </p:cNvPr>
          <p:cNvSpPr txBox="1"/>
          <p:nvPr/>
        </p:nvSpPr>
        <p:spPr>
          <a:xfrm>
            <a:off x="11811000" y="526601"/>
            <a:ext cx="544830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Animals and science are the two most popular categories of content, showing that people enjoy “real-life” and “factual” content the most.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greatest disparity in the score is realized only when they are divided into categories. Based on content type, the scores were equal throughout the data.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INSIGHT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“Food” alongside “healthy eating” were ranked amongst the highest categories. This might indicate an interest with primarily food within your users. You could use this insight to create a campaign and partner with healthy eating brands to boost user engagement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NEXT-STEPS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this analysis is insightful, its large scale deployment for real-time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understnaing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business is it’s logical conclusion and we are here to help you with that. </a:t>
            </a:r>
          </a:p>
          <a:p>
            <a:endParaRPr lang="en-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91"/>
    </mc:Choice>
    <mc:Fallback xmlns="">
      <p:transition spd="slow" advTm="526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6"/>
    </mc:Choice>
    <mc:Fallback xmlns="">
      <p:transition spd="slow" advTm="52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3"/>
    </mc:Choice>
    <mc:Fallback xmlns="">
      <p:transition spd="slow" advTm="193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65874" y="1909667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79274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A5E5B1-41FE-A7A6-5FE5-973673E3E0FB}"/>
              </a:ext>
            </a:extLst>
          </p:cNvPr>
          <p:cNvSpPr txBox="1"/>
          <p:nvPr/>
        </p:nvSpPr>
        <p:spPr>
          <a:xfrm>
            <a:off x="8470051" y="2694745"/>
            <a:ext cx="791294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Buzz, a content focused startup due it’s fast growth needs to adapt proper data business practices.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Accenture has begun a three month POC focusing 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tasks: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audit of Social Buzz's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to find Social Buzz's top 5 most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categories of content</a:t>
            </a:r>
          </a:p>
          <a:p>
            <a:endParaRPr lang="en-US" dirty="0"/>
          </a:p>
          <a:p>
            <a:endParaRPr lang="en-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23"/>
    </mc:Choice>
    <mc:Fallback xmlns="">
      <p:transition spd="slow" advTm="30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DD357-88A8-6D48-0301-E89E36E67997}"/>
              </a:ext>
            </a:extLst>
          </p:cNvPr>
          <p:cNvSpPr txBox="1"/>
          <p:nvPr/>
        </p:nvSpPr>
        <p:spPr>
          <a:xfrm>
            <a:off x="2466971" y="4789557"/>
            <a:ext cx="6751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over 100,000 posts per day</a:t>
            </a:r>
            <a:endParaRPr lang="en-NG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C1F0A-FC81-D49E-79E4-5BA3FDC6B029}"/>
              </a:ext>
            </a:extLst>
          </p:cNvPr>
          <p:cNvSpPr txBox="1"/>
          <p:nvPr/>
        </p:nvSpPr>
        <p:spPr>
          <a:xfrm>
            <a:off x="2302280" y="5658810"/>
            <a:ext cx="6251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NG" sz="4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 million active users </a:t>
            </a:r>
            <a:endParaRPr lang="en-NG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B94B63-3E36-1468-F569-980050C53DAE}"/>
              </a:ext>
            </a:extLst>
          </p:cNvPr>
          <p:cNvSpPr txBox="1"/>
          <p:nvPr/>
        </p:nvSpPr>
        <p:spPr>
          <a:xfrm>
            <a:off x="2466971" y="7349034"/>
            <a:ext cx="6251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deluge of data, there is necessity to properly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to gain proper insight.</a:t>
            </a:r>
            <a:endParaRPr lang="en-NG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0"/>
    </mc:Choice>
    <mc:Fallback xmlns="">
      <p:transition spd="slow" advTm="28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F9267F-F146-1C34-0494-6E064937977E}"/>
              </a:ext>
            </a:extLst>
          </p:cNvPr>
          <p:cNvSpPr txBox="1"/>
          <p:nvPr/>
        </p:nvSpPr>
        <p:spPr>
          <a:xfrm>
            <a:off x="14173200" y="231329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Andrew Fleming (Chief Technical Architect),</a:t>
            </a:r>
            <a:endParaRPr lang="en-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168F4D-91E5-1CA7-C2BB-C5EDE11CFE3B}"/>
              </a:ext>
            </a:extLst>
          </p:cNvPr>
          <p:cNvSpPr txBox="1"/>
          <p:nvPr/>
        </p:nvSpPr>
        <p:spPr>
          <a:xfrm>
            <a:off x="14173200" y="532526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Marcus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Rompton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(Senior Principle)</a:t>
            </a:r>
            <a:endParaRPr lang="en-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819773-89F5-83D9-BCA6-0C8822B32DB4}"/>
              </a:ext>
            </a:extLst>
          </p:cNvPr>
          <p:cNvSpPr txBox="1"/>
          <p:nvPr/>
        </p:nvSpPr>
        <p:spPr>
          <a:xfrm>
            <a:off x="14173200" y="868816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Joshua (Data Analyst</a:t>
            </a:r>
            <a:r>
              <a:rPr lang="en-US" sz="2000" dirty="0"/>
              <a:t>)</a:t>
            </a:r>
            <a:endParaRPr lang="en-NG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3"/>
    </mc:Choice>
    <mc:Fallback xmlns="">
      <p:transition spd="slow" advTm="129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1ECA6-C373-B833-B7D1-DE48358902B7}"/>
              </a:ext>
            </a:extLst>
          </p:cNvPr>
          <p:cNvSpPr txBox="1"/>
          <p:nvPr/>
        </p:nvSpPr>
        <p:spPr>
          <a:xfrm>
            <a:off x="3908613" y="1847399"/>
            <a:ext cx="43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the data</a:t>
            </a:r>
            <a:endParaRPr lang="en-NG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D49B1-2E8C-9BAF-94D2-82FC51B2CC83}"/>
              </a:ext>
            </a:extLst>
          </p:cNvPr>
          <p:cNvSpPr txBox="1"/>
          <p:nvPr/>
        </p:nvSpPr>
        <p:spPr>
          <a:xfrm>
            <a:off x="5832972" y="3463204"/>
            <a:ext cx="43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7E8597-D7D8-B686-B079-3B8925E29409}"/>
              </a:ext>
            </a:extLst>
          </p:cNvPr>
          <p:cNvSpPr txBox="1"/>
          <p:nvPr/>
        </p:nvSpPr>
        <p:spPr>
          <a:xfrm>
            <a:off x="7945515" y="5096001"/>
            <a:ext cx="43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ACB120-B132-CD4D-4E54-48D164D285C2}"/>
              </a:ext>
            </a:extLst>
          </p:cNvPr>
          <p:cNvSpPr txBox="1"/>
          <p:nvPr/>
        </p:nvSpPr>
        <p:spPr>
          <a:xfrm>
            <a:off x="9531036" y="6786301"/>
            <a:ext cx="43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D663C-E029-5058-27FE-F93D73F4B42F}"/>
              </a:ext>
            </a:extLst>
          </p:cNvPr>
          <p:cNvSpPr txBox="1"/>
          <p:nvPr/>
        </p:nvSpPr>
        <p:spPr>
          <a:xfrm>
            <a:off x="11348051" y="8299053"/>
            <a:ext cx="43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4"/>
    </mc:Choice>
    <mc:Fallback xmlns="">
      <p:transition spd="slow" advTm="102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055F68-6FD7-BFDC-DFD2-4A23F4835452}"/>
              </a:ext>
            </a:extLst>
          </p:cNvPr>
          <p:cNvSpPr txBox="1"/>
          <p:nvPr/>
        </p:nvSpPr>
        <p:spPr>
          <a:xfrm>
            <a:off x="2875183" y="4408518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16</a:t>
            </a:r>
            <a:endParaRPr lang="en-NG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50877-8D28-72E9-679A-A230CE97B822}"/>
              </a:ext>
            </a:extLst>
          </p:cNvPr>
          <p:cNvSpPr txBox="1"/>
          <p:nvPr/>
        </p:nvSpPr>
        <p:spPr>
          <a:xfrm>
            <a:off x="1904146" y="5740482"/>
            <a:ext cx="3418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Unique Categories</a:t>
            </a:r>
            <a:endParaRPr lang="en-NG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0F321-94C9-2775-8617-025F4DD67C73}"/>
              </a:ext>
            </a:extLst>
          </p:cNvPr>
          <p:cNvSpPr txBox="1"/>
          <p:nvPr/>
        </p:nvSpPr>
        <p:spPr>
          <a:xfrm>
            <a:off x="7714306" y="4408270"/>
            <a:ext cx="2272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1897</a:t>
            </a:r>
            <a:endParaRPr lang="en-NG" sz="6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7A3CA-ECF7-0F4B-24B0-926FAB00E61C}"/>
              </a:ext>
            </a:extLst>
          </p:cNvPr>
          <p:cNvSpPr txBox="1"/>
          <p:nvPr/>
        </p:nvSpPr>
        <p:spPr>
          <a:xfrm>
            <a:off x="5859272" y="5740482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Reactions to the highest category, “Animals”</a:t>
            </a:r>
            <a:endParaRPr lang="en-NG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681E0-48C1-0356-5F8C-435317F0D840}"/>
              </a:ext>
            </a:extLst>
          </p:cNvPr>
          <p:cNvSpPr txBox="1"/>
          <p:nvPr/>
        </p:nvSpPr>
        <p:spPr>
          <a:xfrm>
            <a:off x="12906762" y="4484281"/>
            <a:ext cx="2972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January</a:t>
            </a:r>
            <a:endParaRPr lang="en-NG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FD46C-23BA-822D-B3A4-62A09E97A5D1}"/>
              </a:ext>
            </a:extLst>
          </p:cNvPr>
          <p:cNvSpPr txBox="1"/>
          <p:nvPr/>
        </p:nvSpPr>
        <p:spPr>
          <a:xfrm>
            <a:off x="12344399" y="5740482"/>
            <a:ext cx="4876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month with the most posts</a:t>
            </a:r>
            <a:endParaRPr lang="en-N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2"/>
    </mc:Choice>
    <mc:Fallback xmlns="">
      <p:transition spd="slow" advTm="463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B579A13E-52DA-832E-9F46-3CB3311E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5" y="1608113"/>
            <a:ext cx="11782244" cy="7070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8"/>
    </mc:Choice>
    <mc:Fallback xmlns="">
      <p:transition spd="slow" advTm="1533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53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D88320F7-2C81-DB8F-6172-0CA417D1B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09" y="1462283"/>
            <a:ext cx="12090609" cy="72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9"/>
    </mc:Choice>
    <mc:Fallback xmlns="">
      <p:transition spd="slow" advTm="125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329</Words>
  <Application>Microsoft Office PowerPoint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Open Sans</vt:lpstr>
      <vt:lpstr>Clear Sans Regular Bold</vt:lpstr>
      <vt:lpstr>Arial</vt:lpstr>
      <vt:lpstr>Times New Roman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cp:lastModifiedBy>Joshua Ajala</cp:lastModifiedBy>
  <cp:revision>12</cp:revision>
  <dcterms:created xsi:type="dcterms:W3CDTF">2006-08-16T00:00:00Z</dcterms:created>
  <dcterms:modified xsi:type="dcterms:W3CDTF">2023-04-08T20:37:48Z</dcterms:modified>
  <dc:identifier>DAEhDyfaYKE</dc:identifier>
</cp:coreProperties>
</file>