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 varScale="1">
        <p:scale>
          <a:sx n="91" d="100"/>
          <a:sy n="91" d="100"/>
        </p:scale>
        <p:origin x="5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3/16/2023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5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7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5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23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3/16/2023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2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3/16/2023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1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884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9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69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368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534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3/16/2023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5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D8CD3F60-224B-4A33-8366-65BAA0E6E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A359886-10F8-171A-EA95-C3B9BE4B5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7733" y="3026169"/>
            <a:ext cx="5130800" cy="805662"/>
          </a:xfrm>
          <a:prstGeom prst="rect">
            <a:avLst/>
          </a:prstGeom>
        </p:spPr>
      </p:pic>
      <p:pic>
        <p:nvPicPr>
          <p:cNvPr id="3" name="Picture 2" descr="A picture containing tree, nature, outdoor, waterside&#10;&#10;Description automatically generated">
            <a:extLst>
              <a:ext uri="{FF2B5EF4-FFF2-40B4-BE49-F238E27FC236}">
                <a16:creationId xmlns:a16="http://schemas.microsoft.com/office/drawing/2014/main" id="{169CC635-2861-9BC6-88E0-4F9B1A2528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985962"/>
            <a:ext cx="51308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0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3A795-7EB9-3D60-0200-024566CF7125}"/>
              </a:ext>
            </a:extLst>
          </p:cNvPr>
          <p:cNvSpPr/>
          <p:nvPr/>
        </p:nvSpPr>
        <p:spPr>
          <a:xfrm>
            <a:off x="0" y="-16778"/>
            <a:ext cx="12192000" cy="15270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Modelling</a:t>
            </a:r>
            <a:endParaRPr lang="en-NG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80B6FB8-9437-230C-65B6-E175B0B1D587}"/>
              </a:ext>
            </a:extLst>
          </p:cNvPr>
          <p:cNvSpPr/>
          <p:nvPr/>
        </p:nvSpPr>
        <p:spPr>
          <a:xfrm>
            <a:off x="11112917" y="310230"/>
            <a:ext cx="724036" cy="333098"/>
          </a:xfrm>
          <a:custGeom>
            <a:avLst/>
            <a:gdLst>
              <a:gd name="connsiteX0" fmla="*/ 581116 w 724036"/>
              <a:gd name="connsiteY0" fmla="*/ 5237 h 333098"/>
              <a:gd name="connsiteX1" fmla="*/ 333099 w 724036"/>
              <a:gd name="connsiteY1" fmla="*/ 136878 h 333098"/>
              <a:gd name="connsiteX2" fmla="*/ 162150 w 724036"/>
              <a:gd name="connsiteY2" fmla="*/ 195818 h 333098"/>
              <a:gd name="connsiteX3" fmla="*/ 0 w 724036"/>
              <a:gd name="connsiteY3" fmla="*/ 246066 h 333098"/>
              <a:gd name="connsiteX4" fmla="*/ 381778 w 724036"/>
              <a:gd name="connsiteY4" fmla="*/ 333099 h 333098"/>
              <a:gd name="connsiteX5" fmla="*/ 571788 w 724036"/>
              <a:gd name="connsiteY5" fmla="*/ 248080 h 333098"/>
              <a:gd name="connsiteX6" fmla="*/ 688100 w 724036"/>
              <a:gd name="connsiteY6" fmla="*/ 173811 h 333098"/>
              <a:gd name="connsiteX7" fmla="*/ 722680 w 724036"/>
              <a:gd name="connsiteY7" fmla="*/ 116249 h 333098"/>
              <a:gd name="connsiteX8" fmla="*/ 724037 w 724036"/>
              <a:gd name="connsiteY8" fmla="*/ 103506 h 333098"/>
              <a:gd name="connsiteX9" fmla="*/ 723697 w 724036"/>
              <a:gd name="connsiteY9" fmla="*/ 96531 h 333098"/>
              <a:gd name="connsiteX10" fmla="*/ 722913 w 724036"/>
              <a:gd name="connsiteY10" fmla="*/ 90298 h 333098"/>
              <a:gd name="connsiteX11" fmla="*/ 720008 w 724036"/>
              <a:gd name="connsiteY11" fmla="*/ 78934 h 333098"/>
              <a:gd name="connsiteX12" fmla="*/ 699400 w 724036"/>
              <a:gd name="connsiteY12" fmla="*/ 50396 h 333098"/>
              <a:gd name="connsiteX13" fmla="*/ 629265 w 724036"/>
              <a:gd name="connsiteY13" fmla="*/ 11088 h 333098"/>
              <a:gd name="connsiteX14" fmla="*/ 585780 w 724036"/>
              <a:gd name="connsiteY14" fmla="*/ 0 h 333098"/>
              <a:gd name="connsiteX15" fmla="*/ 581116 w 724036"/>
              <a:gd name="connsiteY15" fmla="*/ 5237 h 333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4036" h="333098">
                <a:moveTo>
                  <a:pt x="581116" y="5237"/>
                </a:moveTo>
                <a:cubicBezTo>
                  <a:pt x="522515" y="63478"/>
                  <a:pt x="395559" y="113471"/>
                  <a:pt x="333099" y="136878"/>
                </a:cubicBezTo>
                <a:cubicBezTo>
                  <a:pt x="247763" y="168935"/>
                  <a:pt x="209897" y="180277"/>
                  <a:pt x="162150" y="195818"/>
                </a:cubicBezTo>
                <a:cubicBezTo>
                  <a:pt x="108107" y="213352"/>
                  <a:pt x="0" y="246066"/>
                  <a:pt x="0" y="246066"/>
                </a:cubicBezTo>
                <a:cubicBezTo>
                  <a:pt x="223953" y="312936"/>
                  <a:pt x="381778" y="333099"/>
                  <a:pt x="381778" y="333099"/>
                </a:cubicBezTo>
                <a:cubicBezTo>
                  <a:pt x="381778" y="333099"/>
                  <a:pt x="455306" y="310371"/>
                  <a:pt x="571788" y="248080"/>
                </a:cubicBezTo>
                <a:cubicBezTo>
                  <a:pt x="634862" y="216023"/>
                  <a:pt x="665902" y="194440"/>
                  <a:pt x="688100" y="173811"/>
                </a:cubicBezTo>
                <a:cubicBezTo>
                  <a:pt x="696284" y="166412"/>
                  <a:pt x="717422" y="144404"/>
                  <a:pt x="722680" y="116249"/>
                </a:cubicBezTo>
                <a:cubicBezTo>
                  <a:pt x="723019" y="114192"/>
                  <a:pt x="724037" y="108807"/>
                  <a:pt x="724037" y="103506"/>
                </a:cubicBezTo>
                <a:cubicBezTo>
                  <a:pt x="724037" y="103506"/>
                  <a:pt x="724037" y="99775"/>
                  <a:pt x="723697" y="96531"/>
                </a:cubicBezTo>
                <a:cubicBezTo>
                  <a:pt x="723570" y="92800"/>
                  <a:pt x="722913" y="90298"/>
                  <a:pt x="722913" y="90298"/>
                </a:cubicBezTo>
                <a:cubicBezTo>
                  <a:pt x="722913" y="90298"/>
                  <a:pt x="721662" y="83619"/>
                  <a:pt x="720008" y="78934"/>
                </a:cubicBezTo>
                <a:cubicBezTo>
                  <a:pt x="718291" y="74248"/>
                  <a:pt x="711082" y="59789"/>
                  <a:pt x="699400" y="50396"/>
                </a:cubicBezTo>
                <a:cubicBezTo>
                  <a:pt x="691598" y="44057"/>
                  <a:pt x="678114" y="28262"/>
                  <a:pt x="629265" y="11088"/>
                </a:cubicBezTo>
                <a:cubicBezTo>
                  <a:pt x="612664" y="5322"/>
                  <a:pt x="585780" y="0"/>
                  <a:pt x="585780" y="0"/>
                </a:cubicBezTo>
                <a:lnTo>
                  <a:pt x="581116" y="5237"/>
                </a:lnTo>
                <a:close/>
              </a:path>
            </a:pathLst>
          </a:custGeom>
          <a:gradFill>
            <a:gsLst>
              <a:gs pos="0">
                <a:srgbClr val="E6EBEF"/>
              </a:gs>
              <a:gs pos="7640">
                <a:srgbClr val="BBCEE5"/>
              </a:gs>
              <a:gs pos="18540">
                <a:srgbClr val="85A9D8"/>
              </a:gs>
              <a:gs pos="27960">
                <a:srgbClr val="5D8FCF"/>
              </a:gs>
              <a:gs pos="35430">
                <a:srgbClr val="457EC9"/>
              </a:gs>
              <a:gs pos="40000">
                <a:srgbClr val="3C78C7"/>
              </a:gs>
              <a:gs pos="90000">
                <a:srgbClr val="2E5C99"/>
              </a:gs>
            </a:gsLst>
            <a:lin ang="7200012" scaled="1"/>
          </a:gradFill>
          <a:ln w="21175" cap="flat">
            <a:noFill/>
            <a:prstDash val="solid"/>
            <a:miter/>
          </a:ln>
        </p:spPr>
        <p:txBody>
          <a:bodyPr rtlCol="0" anchor="ctr"/>
          <a:lstStyle/>
          <a:p>
            <a:endParaRPr lang="en-NG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84B49C9-BA9A-60C8-B64F-E3A6910B1FA8}"/>
              </a:ext>
            </a:extLst>
          </p:cNvPr>
          <p:cNvSpPr/>
          <p:nvPr/>
        </p:nvSpPr>
        <p:spPr>
          <a:xfrm>
            <a:off x="9761587" y="107564"/>
            <a:ext cx="2075345" cy="287909"/>
          </a:xfrm>
          <a:custGeom>
            <a:avLst/>
            <a:gdLst>
              <a:gd name="connsiteX0" fmla="*/ 2075345 w 2075345"/>
              <a:gd name="connsiteY0" fmla="*/ 287910 h 287909"/>
              <a:gd name="connsiteX1" fmla="*/ 2073479 w 2075345"/>
              <a:gd name="connsiteY1" fmla="*/ 276397 h 287909"/>
              <a:gd name="connsiteX2" fmla="*/ 2067034 w 2075345"/>
              <a:gd name="connsiteY2" fmla="*/ 262468 h 287909"/>
              <a:gd name="connsiteX3" fmla="*/ 2050454 w 2075345"/>
              <a:gd name="connsiteY3" fmla="*/ 242962 h 287909"/>
              <a:gd name="connsiteX4" fmla="*/ 2030822 w 2075345"/>
              <a:gd name="connsiteY4" fmla="*/ 227655 h 287909"/>
              <a:gd name="connsiteX5" fmla="*/ 1925937 w 2075345"/>
              <a:gd name="connsiteY5" fmla="*/ 191591 h 287909"/>
              <a:gd name="connsiteX6" fmla="*/ 1803943 w 2075345"/>
              <a:gd name="connsiteY6" fmla="*/ 185464 h 287909"/>
              <a:gd name="connsiteX7" fmla="*/ 1621948 w 2075345"/>
              <a:gd name="connsiteY7" fmla="*/ 186842 h 287909"/>
              <a:gd name="connsiteX8" fmla="*/ 1247442 w 2075345"/>
              <a:gd name="connsiteY8" fmla="*/ 190276 h 287909"/>
              <a:gd name="connsiteX9" fmla="*/ 312173 w 2075345"/>
              <a:gd name="connsiteY9" fmla="*/ 134686 h 287909"/>
              <a:gd name="connsiteX10" fmla="*/ 0 w 2075345"/>
              <a:gd name="connsiteY10" fmla="*/ 56918 h 287909"/>
              <a:gd name="connsiteX11" fmla="*/ 1398928 w 2075345"/>
              <a:gd name="connsiteY11" fmla="*/ 2918 h 287909"/>
              <a:gd name="connsiteX12" fmla="*/ 1680083 w 2075345"/>
              <a:gd name="connsiteY12" fmla="*/ 2748 h 287909"/>
              <a:gd name="connsiteX13" fmla="*/ 1791519 w 2075345"/>
              <a:gd name="connsiteY13" fmla="*/ 14960 h 287909"/>
              <a:gd name="connsiteX14" fmla="*/ 1883343 w 2075345"/>
              <a:gd name="connsiteY14" fmla="*/ 39745 h 287909"/>
              <a:gd name="connsiteX15" fmla="*/ 1978199 w 2075345"/>
              <a:gd name="connsiteY15" fmla="*/ 100784 h 287909"/>
              <a:gd name="connsiteX16" fmla="*/ 1990390 w 2075345"/>
              <a:gd name="connsiteY16" fmla="*/ 115498 h 287909"/>
              <a:gd name="connsiteX17" fmla="*/ 2010489 w 2075345"/>
              <a:gd name="connsiteY17" fmla="*/ 144926 h 287909"/>
              <a:gd name="connsiteX18" fmla="*/ 2052384 w 2075345"/>
              <a:gd name="connsiteY18" fmla="*/ 216439 h 287909"/>
              <a:gd name="connsiteX19" fmla="*/ 2064893 w 2075345"/>
              <a:gd name="connsiteY19" fmla="*/ 243641 h 287909"/>
              <a:gd name="connsiteX20" fmla="*/ 2071529 w 2075345"/>
              <a:gd name="connsiteY20" fmla="*/ 261874 h 287909"/>
              <a:gd name="connsiteX21" fmla="*/ 2075006 w 2075345"/>
              <a:gd name="connsiteY21" fmla="*/ 282016 h 287909"/>
              <a:gd name="connsiteX22" fmla="*/ 2075345 w 2075345"/>
              <a:gd name="connsiteY22" fmla="*/ 287910 h 28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75345" h="287909">
                <a:moveTo>
                  <a:pt x="2075345" y="287910"/>
                </a:moveTo>
                <a:cubicBezTo>
                  <a:pt x="2075345" y="287910"/>
                  <a:pt x="2075006" y="281677"/>
                  <a:pt x="2073479" y="276397"/>
                </a:cubicBezTo>
                <a:cubicBezTo>
                  <a:pt x="2072292" y="271691"/>
                  <a:pt x="2070193" y="267196"/>
                  <a:pt x="2067034" y="262468"/>
                </a:cubicBezTo>
                <a:cubicBezTo>
                  <a:pt x="2063218" y="256850"/>
                  <a:pt x="2058066" y="250256"/>
                  <a:pt x="2050454" y="242962"/>
                </a:cubicBezTo>
                <a:cubicBezTo>
                  <a:pt x="2044709" y="237535"/>
                  <a:pt x="2038412" y="232743"/>
                  <a:pt x="2030822" y="227655"/>
                </a:cubicBezTo>
                <a:cubicBezTo>
                  <a:pt x="2000270" y="207641"/>
                  <a:pt x="1960835" y="196361"/>
                  <a:pt x="1925937" y="191591"/>
                </a:cubicBezTo>
                <a:cubicBezTo>
                  <a:pt x="1871852" y="184404"/>
                  <a:pt x="1809816" y="185676"/>
                  <a:pt x="1803943" y="185464"/>
                </a:cubicBezTo>
                <a:cubicBezTo>
                  <a:pt x="1783992" y="185188"/>
                  <a:pt x="1655086" y="186248"/>
                  <a:pt x="1621948" y="186842"/>
                </a:cubicBezTo>
                <a:cubicBezTo>
                  <a:pt x="1474787" y="189874"/>
                  <a:pt x="1294637" y="190276"/>
                  <a:pt x="1247442" y="190276"/>
                </a:cubicBezTo>
                <a:cubicBezTo>
                  <a:pt x="760249" y="192503"/>
                  <a:pt x="548190" y="182008"/>
                  <a:pt x="312173" y="134686"/>
                </a:cubicBezTo>
                <a:cubicBezTo>
                  <a:pt x="111393" y="94805"/>
                  <a:pt x="0" y="56918"/>
                  <a:pt x="0" y="56918"/>
                </a:cubicBezTo>
                <a:cubicBezTo>
                  <a:pt x="177097" y="50791"/>
                  <a:pt x="1210424" y="7921"/>
                  <a:pt x="1398928" y="2918"/>
                </a:cubicBezTo>
                <a:cubicBezTo>
                  <a:pt x="1522343" y="-559"/>
                  <a:pt x="1609969" y="-1302"/>
                  <a:pt x="1680083" y="2748"/>
                </a:cubicBezTo>
                <a:cubicBezTo>
                  <a:pt x="1716041" y="4762"/>
                  <a:pt x="1749497" y="7815"/>
                  <a:pt x="1791519" y="14960"/>
                </a:cubicBezTo>
                <a:cubicBezTo>
                  <a:pt x="1829194" y="21405"/>
                  <a:pt x="1863413" y="32345"/>
                  <a:pt x="1883343" y="39745"/>
                </a:cubicBezTo>
                <a:cubicBezTo>
                  <a:pt x="1925322" y="55286"/>
                  <a:pt x="1960708" y="77759"/>
                  <a:pt x="1978199" y="100784"/>
                </a:cubicBezTo>
                <a:cubicBezTo>
                  <a:pt x="1978199" y="100784"/>
                  <a:pt x="1983372" y="106085"/>
                  <a:pt x="1990390" y="115498"/>
                </a:cubicBezTo>
                <a:cubicBezTo>
                  <a:pt x="1998256" y="126438"/>
                  <a:pt x="2007394" y="139901"/>
                  <a:pt x="2010489" y="144926"/>
                </a:cubicBezTo>
                <a:cubicBezTo>
                  <a:pt x="2036037" y="183640"/>
                  <a:pt x="2048165" y="207959"/>
                  <a:pt x="2052384" y="216439"/>
                </a:cubicBezTo>
                <a:cubicBezTo>
                  <a:pt x="2056942" y="225344"/>
                  <a:pt x="2060971" y="234588"/>
                  <a:pt x="2064893" y="243641"/>
                </a:cubicBezTo>
                <a:cubicBezTo>
                  <a:pt x="2068730" y="252630"/>
                  <a:pt x="2070299" y="258079"/>
                  <a:pt x="2071529" y="261874"/>
                </a:cubicBezTo>
                <a:cubicBezTo>
                  <a:pt x="2074222" y="271394"/>
                  <a:pt x="2074879" y="280065"/>
                  <a:pt x="2075006" y="282016"/>
                </a:cubicBezTo>
                <a:lnTo>
                  <a:pt x="2075345" y="287910"/>
                </a:lnTo>
                <a:close/>
              </a:path>
            </a:pathLst>
          </a:custGeom>
          <a:solidFill>
            <a:srgbClr val="CE210F"/>
          </a:solidFill>
          <a:ln w="21175" cap="flat">
            <a:noFill/>
            <a:prstDash val="solid"/>
            <a:miter/>
          </a:ln>
        </p:spPr>
        <p:txBody>
          <a:bodyPr rtlCol="0" anchor="ctr"/>
          <a:lstStyle/>
          <a:p>
            <a:endParaRPr lang="en-NG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6DDEE295-5422-DA4D-9D71-72CB8B5E0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782" y="1729714"/>
            <a:ext cx="6363769" cy="44435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FB237D-46CF-3C53-1AE8-91ACB1E1EEF8}"/>
              </a:ext>
            </a:extLst>
          </p:cNvPr>
          <p:cNvSpPr txBox="1"/>
          <p:nvPr/>
        </p:nvSpPr>
        <p:spPr>
          <a:xfrm>
            <a:off x="6287678" y="6353666"/>
            <a:ext cx="55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 capable of driving more successful flights.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21360D5-C179-E9AE-8542-8FE0A2F8D8FE}"/>
              </a:ext>
            </a:extLst>
          </p:cNvPr>
          <p:cNvSpPr/>
          <p:nvPr/>
        </p:nvSpPr>
        <p:spPr>
          <a:xfrm>
            <a:off x="201168" y="2020824"/>
            <a:ext cx="2105804" cy="13182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RECALL RATE</a:t>
            </a:r>
          </a:p>
          <a:p>
            <a:pPr algn="ctr"/>
            <a:r>
              <a:rPr lang="en-US" dirty="0"/>
              <a:t>57%</a:t>
            </a:r>
            <a:endParaRPr lang="en-NG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35AD0C-5502-FB87-B977-5413C4601986}"/>
              </a:ext>
            </a:extLst>
          </p:cNvPr>
          <p:cNvSpPr/>
          <p:nvPr/>
        </p:nvSpPr>
        <p:spPr>
          <a:xfrm>
            <a:off x="2132034" y="3518909"/>
            <a:ext cx="2105804" cy="13182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PRECISION</a:t>
            </a:r>
          </a:p>
          <a:p>
            <a:pPr algn="ctr"/>
            <a:r>
              <a:rPr lang="en-US" dirty="0"/>
              <a:t>61%</a:t>
            </a:r>
            <a:endParaRPr lang="en-N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F03F3DD-F0EC-A2E6-BD46-50E1E85F98A9}"/>
              </a:ext>
            </a:extLst>
          </p:cNvPr>
          <p:cNvSpPr/>
          <p:nvPr/>
        </p:nvSpPr>
        <p:spPr>
          <a:xfrm>
            <a:off x="3924853" y="5117760"/>
            <a:ext cx="2105804" cy="13182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</a:t>
            </a:r>
          </a:p>
          <a:p>
            <a:pPr algn="ctr"/>
            <a:r>
              <a:rPr lang="en-US" dirty="0"/>
              <a:t>62%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40369072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Franklin Gothic Demi Cond</vt:lpstr>
      <vt:lpstr>Franklin Gothic Medium</vt:lpstr>
      <vt:lpstr>Times New Roman</vt:lpstr>
      <vt:lpstr>Wingdings</vt:lpstr>
      <vt:lpstr>JuxtaposeVTI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Ajala</dc:creator>
  <cp:lastModifiedBy>Joshua Ajala</cp:lastModifiedBy>
  <cp:revision>9</cp:revision>
  <dcterms:created xsi:type="dcterms:W3CDTF">2023-03-15T18:49:01Z</dcterms:created>
  <dcterms:modified xsi:type="dcterms:W3CDTF">2023-03-16T20:03:23Z</dcterms:modified>
</cp:coreProperties>
</file>