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Zn2bbIJPc94LhlcXVdNuSKlD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846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customschemas.google.com/relationships/presentationmetadata" Target="metadata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1.xml" /><Relationship Id="rId1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0956" y="41160902"/>
            <a:ext cx="32399288" cy="2019050"/>
          </a:xfrm>
          <a:prstGeom prst="rect">
            <a:avLst/>
          </a:prstGeom>
          <a:solidFill>
            <a:srgbClr val="00D2D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43459" y="41605200"/>
            <a:ext cx="151426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																										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-42466" y="4601357"/>
            <a:ext cx="3243024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 DO PROJETO DESENVOLVIDO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DISCIPLINA:  (3001)– FUNDAMENTOS ANTROPOLÓGICOS E SOCIOLÓGICOS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546100" y="7692412"/>
            <a:ext cx="31253113" cy="257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1</a:t>
            </a:r>
            <a:r>
              <a:rPr lang="pt-BR" sz="4400" b="1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AUTOR 2</a:t>
            </a:r>
            <a:r>
              <a:rPr lang="pt-BR" sz="4400" b="1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AUTOR 3</a:t>
            </a:r>
            <a:r>
              <a:rPr lang="pt-BR" sz="4400" b="1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AUTOR 4</a:t>
            </a:r>
            <a:r>
              <a:rPr lang="pt-BR" sz="4400" b="1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ORIENTADOR:</a:t>
            </a:r>
            <a:endParaRPr sz="4400" b="1" u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u="none" baseline="30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NOME DO CURSO</a:t>
            </a:r>
            <a:br>
              <a:rPr lang="pt-BR" sz="44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 b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6174649" y="11188700"/>
            <a:ext cx="45719" cy="29429694"/>
          </a:xfrm>
          <a:prstGeom prst="rect">
            <a:avLst/>
          </a:prstGeom>
          <a:solidFill>
            <a:srgbClr val="03554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0956" y="-23610"/>
            <a:ext cx="32399288" cy="4243075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290868" y="1103543"/>
            <a:ext cx="26745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SIMPÓSIO DE DISCIPLINAS EXTENSIONISTAS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UNIVERSITÁRIO ESTÁCIO CEARÁ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6568123" y="12649695"/>
            <a:ext cx="15049230" cy="484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NESTA SESSÃO, DEVERÃO SER APRESENTADO OS RESULTADOS DO PROJETO NA FORMA DE DADOS QUALITATIVOS E/OU QUANTITATIVOS: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AÇÕES REALIZADAS E PUBLICO ATENDIDO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DADOS QUANTITATIVOS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EVIDENCIAS FOTOGRAFICAS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6486610" y="11188700"/>
            <a:ext cx="15440025" cy="107910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6486610" y="11188700"/>
            <a:ext cx="11809413" cy="923330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46100" y="11188700"/>
            <a:ext cx="15440025" cy="107910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46100" y="11188700"/>
            <a:ext cx="118094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lang="pt-BR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39536" y="12422218"/>
            <a:ext cx="15049230" cy="365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NESTA SESSÃO, O FUNDAMENTO/JUSTIFICATIVA DO PROJETO DEVERÁ SER APRESENTADO FINALIZANDO COM O OBJETIVO.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4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72652" y="25447239"/>
            <a:ext cx="15440025" cy="1079104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D2D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66088" y="26680757"/>
            <a:ext cx="15049230" cy="3001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NESTA SESSÃO, O PLANO DE TRABALHO DEVERÁ SER APRESENTADO. IDEAL QUE SEJA EM FORMA DE ORGANOGRAMAS  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4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020" y="494819"/>
            <a:ext cx="3672496" cy="2942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6783969" y="41605200"/>
            <a:ext cx="15142666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CAMPUS: 	</a:t>
            </a:r>
            <a:r>
              <a:rPr lang="pt-BR" sz="7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VIA CORPVS </a:t>
            </a:r>
            <a:r>
              <a:rPr lang="pt-BR" sz="7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(CE)																					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e9c26b-f76e-4cbe-96c4-32f3711998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4E089DEB73E34888FCA620F12A9776" ma:contentTypeVersion="14" ma:contentTypeDescription="Create a new document." ma:contentTypeScope="" ma:versionID="483604ba60efc847084bba94a388cb42">
  <xsd:schema xmlns:xsd="http://www.w3.org/2001/XMLSchema" xmlns:xs="http://www.w3.org/2001/XMLSchema" xmlns:p="http://schemas.microsoft.com/office/2006/metadata/properties" xmlns:ns3="fb6e24f1-1dd8-4e1a-89bc-5d80fef6362d" xmlns:ns4="4ce9c26b-f76e-4cbe-96c4-32f371199897" targetNamespace="http://schemas.microsoft.com/office/2006/metadata/properties" ma:root="true" ma:fieldsID="5f3f16a8e0a0e84126dfbcbaca9e35d8" ns3:_="" ns4:_="">
    <xsd:import namespace="fb6e24f1-1dd8-4e1a-89bc-5d80fef6362d"/>
    <xsd:import namespace="4ce9c26b-f76e-4cbe-96c4-32f37119989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e24f1-1dd8-4e1a-89bc-5d80fef636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9c26b-f76e-4cbe-96c4-32f3711998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84E053-401F-4AE1-845A-6748BB22A7BA}">
  <ds:schemaRefs>
    <ds:schemaRef ds:uri="http://schemas.microsoft.com/office/2006/metadata/properties"/>
    <ds:schemaRef ds:uri="http://www.w3.org/2000/xmlns/"/>
    <ds:schemaRef ds:uri="4ce9c26b-f76e-4cbe-96c4-32f371199897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1019E142-9084-4E89-8AB1-45E845C27E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323C0-43A1-476C-A39A-B09E258C4A7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b6e24f1-1dd8-4e1a-89bc-5d80fef6362d"/>
    <ds:schemaRef ds:uri="4ce9c26b-f76e-4cbe-96c4-32f37119989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Personalizar</PresentationFormat>
  <Paragraphs>18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Marianne Maia</cp:lastModifiedBy>
  <cp:revision>5</cp:revision>
  <dcterms:created xsi:type="dcterms:W3CDTF">2022-10-11T19:04:00Z</dcterms:created>
  <dcterms:modified xsi:type="dcterms:W3CDTF">2025-05-29T12:52:59Z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0x0101001C4E089DEB73E34888FCA620F12A9776</vt:lpwstr>
  </property>
</Properties>
</file>