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011AB-6170-2882-EFAF-963D64503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FC468-46D0-5FC6-B4E5-013F32E25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3E60F-4E7D-B9B6-A081-1B022FC9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00-7C0B-4415-8FD7-30DE3C9938A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A77A0-58A0-249A-E935-4193D04C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13C5A-EEC4-5AFF-5BA0-3C907368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D6-5E5B-45B4-90C2-0D503368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7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124AA-1440-F2DA-3E8D-3A77C2D2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B0392-C480-C557-B203-0EB7C51D7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ACBBD-6A72-99DF-E6D3-725FDE9D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00-7C0B-4415-8FD7-30DE3C9938A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82191-1626-4BB8-0F33-E823EDC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6D093-FC86-6242-8739-B05F78E3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D6-5E5B-45B4-90C2-0D503368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8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BCFE3-1F1D-A7EF-F029-41EFC881E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43FB96-2234-2B4E-D36F-52027A4A9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1437B-F8C6-1BB6-E724-5ED8BE58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00-7C0B-4415-8FD7-30DE3C9938A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8A173-AC1C-775B-71A9-C00B4D94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7A13E-72C5-DBDF-D507-145ADC1F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D6-5E5B-45B4-90C2-0D503368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0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DB8A7-E476-2829-BF76-52872F22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72DBC-7760-364F-A31C-D49A3EF1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C92F6-E0B8-C743-075B-0F1EE548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00-7C0B-4415-8FD7-30DE3C9938A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57FFF-184A-9BBF-9072-5751F1FF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4873D-9BE1-F94C-7A2C-31E30D22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D6-5E5B-45B4-90C2-0D503368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0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55093-51A6-AF86-BCD4-0FBF199E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27759-F21B-A52B-74FE-14794F0C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35562-230E-335F-0DD7-472085D5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00-7C0B-4415-8FD7-30DE3C9938A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47D83-31A6-D117-7D57-33D45ABE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59608-2675-A1A0-67AD-5EA1FB5B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D6-5E5B-45B4-90C2-0D503368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4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9AC2-5AB8-BDCB-87E1-C60FBD7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5F51A-9486-D07D-179C-7892FA153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CAA52-9AA0-D90D-BE06-7FE8D30E4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1E467-F15F-D363-7BE4-DB104355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00-7C0B-4415-8FD7-30DE3C9938A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4FE22-18FD-BBC0-4766-049D3B47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37353-3DA7-385E-E00F-F44B723C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D6-5E5B-45B4-90C2-0D503368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0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DEBFD-50C8-B51B-5F60-1CCA211C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613BF-ED47-93B9-F5A3-C4061B988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C5B02-9830-3C77-9AF7-ED0CB215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7FEE95-D27F-2BF2-B4D0-AECC67D36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34662-5332-1A4D-E7D4-48D457429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1BAEEB-2E17-4B7A-4BEA-2B12F5C9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00-7C0B-4415-8FD7-30DE3C9938A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89D1FE-C897-2B34-CD4E-50FA243B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EC1598-3684-A882-7019-A82BD1D6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D6-5E5B-45B4-90C2-0D503368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6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6EF6C-5EB1-7399-CE95-B5A26D48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C6B853-D48F-8C69-2136-988E9076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00-7C0B-4415-8FD7-30DE3C9938A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A41E60-0102-DEC8-479F-AA1F4CCC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8913B-09D3-E1CD-5A18-92A39521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D6-5E5B-45B4-90C2-0D503368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4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865233-6812-DCDF-6B48-708703E3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00-7C0B-4415-8FD7-30DE3C9938A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71C3A5-BD0E-24B9-CF6D-467E683C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322E4-5287-110E-CFE1-0958369A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D6-5E5B-45B4-90C2-0D503368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9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67B1B-F1F5-E79F-8478-A6537D62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ACDAF-2EE4-332D-BCA2-4C231958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ED0D7A-B79D-2731-60D4-F326B9CC3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37924-706D-C5E0-7FB3-435BB437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00-7C0B-4415-8FD7-30DE3C9938A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DA116-ED00-21B9-DF3F-5745F2BD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4B61E-0BB6-C3BB-535F-EA60B774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D6-5E5B-45B4-90C2-0D503368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9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1C555-3BEA-5804-893C-DFE9CEE3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184D80-397B-8EE0-DFF1-86492C09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D7A0C-0E3B-E2A3-0DC1-88F00D331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7D806-553F-15A5-5201-08647FBE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00-7C0B-4415-8FD7-30DE3C9938A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D1986-7FEA-61E2-4021-F3836706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67276-C6A3-DF09-0A79-C34B7128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D6-5E5B-45B4-90C2-0D503368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6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2F8CC-3FB7-61B3-76C4-03CECB82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4E439-0227-D6DF-2E4F-56C01ACF4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926C6-5E8C-A952-80C0-7C9C12EF7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6C00-7C0B-4415-8FD7-30DE3C9938A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EC802-3ED5-83DF-7D36-611513542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D0E98-C160-5A39-8AD8-16502C66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33D6-5E5B-45B4-90C2-0D5033686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8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0CB1BA0-B7B9-C963-95DA-2C65C4356109}"/>
              </a:ext>
            </a:extLst>
          </p:cNvPr>
          <p:cNvCxnSpPr>
            <a:cxnSpLocks/>
          </p:cNvCxnSpPr>
          <p:nvPr/>
        </p:nvCxnSpPr>
        <p:spPr>
          <a:xfrm>
            <a:off x="4047343" y="3694552"/>
            <a:ext cx="4032000" cy="44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E6C5BED-FCED-6A06-5728-7B3E14435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000" y="1989000"/>
            <a:ext cx="5400000" cy="1440000"/>
          </a:xfrm>
        </p:spPr>
        <p:txBody>
          <a:bodyPr>
            <a:noAutofit/>
          </a:bodyPr>
          <a:lstStyle/>
          <a:p>
            <a:r>
              <a:rPr lang="en-US" altLang="zh-CN" sz="7200" b="1" spc="300" dirty="0" err="1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Acti</a:t>
            </a:r>
            <a:r>
              <a:rPr lang="en-US" altLang="zh-CN" sz="7200" b="1" spc="3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   n 2</a:t>
            </a:r>
            <a:endParaRPr lang="zh-CN" altLang="en-US" sz="7200" b="1" spc="3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6152C-3A63-F48A-78A1-C181063E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6000" y="3429000"/>
            <a:ext cx="1620000" cy="54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zh-CN" sz="4000" spc="3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Poor</a:t>
            </a:r>
            <a:endParaRPr lang="zh-CN" altLang="en-US" sz="4000" spc="3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04669A0-94C9-9BF5-AE66-277146459754}"/>
              </a:ext>
            </a:extLst>
          </p:cNvPr>
          <p:cNvGrpSpPr/>
          <p:nvPr/>
        </p:nvGrpSpPr>
        <p:grpSpPr>
          <a:xfrm>
            <a:off x="5865343" y="2458619"/>
            <a:ext cx="828000" cy="699240"/>
            <a:chOff x="8280883" y="2004568"/>
            <a:chExt cx="828000" cy="69924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A394657-B057-147B-FC44-5C8AC29F7C92}"/>
                </a:ext>
              </a:extLst>
            </p:cNvPr>
            <p:cNvSpPr/>
            <p:nvPr/>
          </p:nvSpPr>
          <p:spPr>
            <a:xfrm>
              <a:off x="8280883" y="2127808"/>
              <a:ext cx="828000" cy="576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9A531E0-73A6-C493-7301-28ACDC77A6CE}"/>
                </a:ext>
              </a:extLst>
            </p:cNvPr>
            <p:cNvSpPr/>
            <p:nvPr/>
          </p:nvSpPr>
          <p:spPr>
            <a:xfrm>
              <a:off x="8460883" y="2004568"/>
              <a:ext cx="468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8112102-802B-9669-7538-2ED1B43A270E}"/>
                </a:ext>
              </a:extLst>
            </p:cNvPr>
            <p:cNvSpPr/>
            <p:nvPr/>
          </p:nvSpPr>
          <p:spPr>
            <a:xfrm>
              <a:off x="8478883" y="2165031"/>
              <a:ext cx="432000" cy="432000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74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0CB1BA0-B7B9-C963-95DA-2C65C4356109}"/>
              </a:ext>
            </a:extLst>
          </p:cNvPr>
          <p:cNvCxnSpPr>
            <a:cxnSpLocks/>
          </p:cNvCxnSpPr>
          <p:nvPr/>
        </p:nvCxnSpPr>
        <p:spPr>
          <a:xfrm>
            <a:off x="4047343" y="3694552"/>
            <a:ext cx="4032000" cy="44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E6C5BED-FCED-6A06-5728-7B3E14435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000" y="1989000"/>
            <a:ext cx="5400000" cy="1440000"/>
          </a:xfrm>
        </p:spPr>
        <p:txBody>
          <a:bodyPr>
            <a:noAutofit/>
          </a:bodyPr>
          <a:lstStyle/>
          <a:p>
            <a:r>
              <a:rPr lang="en-US" altLang="zh-CN" sz="7200" b="1" spc="300" dirty="0" err="1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Acti</a:t>
            </a:r>
            <a:r>
              <a:rPr lang="en-US" altLang="zh-CN" sz="7200" b="1" spc="3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   n 2</a:t>
            </a:r>
            <a:endParaRPr lang="zh-CN" altLang="en-US" sz="7200" b="1" spc="300" dirty="0">
              <a:solidFill>
                <a:schemeClr val="bg1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6152C-3A63-F48A-78A1-C181063E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6000" y="3429000"/>
            <a:ext cx="1620000" cy="540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altLang="zh-CN" sz="4000" spc="3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Poor</a:t>
            </a:r>
            <a:endParaRPr lang="zh-CN" altLang="en-US" sz="4000" spc="300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A1A38E6-FBF1-3639-71FF-1AB892FBB407}"/>
              </a:ext>
            </a:extLst>
          </p:cNvPr>
          <p:cNvGrpSpPr/>
          <p:nvPr/>
        </p:nvGrpSpPr>
        <p:grpSpPr>
          <a:xfrm>
            <a:off x="5865343" y="2458619"/>
            <a:ext cx="828000" cy="699240"/>
            <a:chOff x="5865343" y="2458619"/>
            <a:chExt cx="828000" cy="69924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A394657-B057-147B-FC44-5C8AC29F7C92}"/>
                </a:ext>
              </a:extLst>
            </p:cNvPr>
            <p:cNvSpPr/>
            <p:nvPr/>
          </p:nvSpPr>
          <p:spPr>
            <a:xfrm>
              <a:off x="5865343" y="2581859"/>
              <a:ext cx="828000" cy="57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9A531E0-73A6-C493-7301-28ACDC77A6CE}"/>
                </a:ext>
              </a:extLst>
            </p:cNvPr>
            <p:cNvSpPr/>
            <p:nvPr/>
          </p:nvSpPr>
          <p:spPr>
            <a:xfrm>
              <a:off x="6045343" y="2458619"/>
              <a:ext cx="468000" cy="5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8112102-802B-9669-7538-2ED1B43A270E}"/>
                </a:ext>
              </a:extLst>
            </p:cNvPr>
            <p:cNvSpPr/>
            <p:nvPr/>
          </p:nvSpPr>
          <p:spPr>
            <a:xfrm>
              <a:off x="6063343" y="2619082"/>
              <a:ext cx="432000" cy="432000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15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0151401-3FA3-C097-824F-8B48657AB5FE}"/>
              </a:ext>
            </a:extLst>
          </p:cNvPr>
          <p:cNvSpPr/>
          <p:nvPr/>
        </p:nvSpPr>
        <p:spPr>
          <a:xfrm>
            <a:off x="1260627" y="941031"/>
            <a:ext cx="2160000" cy="144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B011C4-BD14-ECC2-B518-A15A69D01A4D}"/>
              </a:ext>
            </a:extLst>
          </p:cNvPr>
          <p:cNvSpPr/>
          <p:nvPr/>
        </p:nvSpPr>
        <p:spPr>
          <a:xfrm>
            <a:off x="1800627" y="580745"/>
            <a:ext cx="1080000" cy="7205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81C19F8-5289-97CB-4AF0-88764D5E6853}"/>
              </a:ext>
            </a:extLst>
          </p:cNvPr>
          <p:cNvSpPr/>
          <p:nvPr/>
        </p:nvSpPr>
        <p:spPr>
          <a:xfrm>
            <a:off x="1890627" y="1211031"/>
            <a:ext cx="900000" cy="90000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59A6A14-F2EB-9B02-DE9C-A72EACF58244}"/>
              </a:ext>
            </a:extLst>
          </p:cNvPr>
          <p:cNvSpPr/>
          <p:nvPr/>
        </p:nvSpPr>
        <p:spPr>
          <a:xfrm>
            <a:off x="8280883" y="2127808"/>
            <a:ext cx="828000" cy="576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1AD8B1-888C-349F-6BD1-A0EF78815935}"/>
              </a:ext>
            </a:extLst>
          </p:cNvPr>
          <p:cNvSpPr/>
          <p:nvPr/>
        </p:nvSpPr>
        <p:spPr>
          <a:xfrm>
            <a:off x="8460883" y="2004568"/>
            <a:ext cx="468000" cy="54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6273A9-9BEE-8DDA-736C-1868121C00EE}"/>
              </a:ext>
            </a:extLst>
          </p:cNvPr>
          <p:cNvSpPr/>
          <p:nvPr/>
        </p:nvSpPr>
        <p:spPr>
          <a:xfrm>
            <a:off x="8478883" y="2165031"/>
            <a:ext cx="432000" cy="432000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CD55C44-B1DA-CEB4-7362-E931DE3D489E}"/>
              </a:ext>
            </a:extLst>
          </p:cNvPr>
          <p:cNvSpPr/>
          <p:nvPr/>
        </p:nvSpPr>
        <p:spPr>
          <a:xfrm>
            <a:off x="1260627" y="3958023"/>
            <a:ext cx="2160000" cy="14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185E94-3767-4FE3-6916-FB19B48875CE}"/>
              </a:ext>
            </a:extLst>
          </p:cNvPr>
          <p:cNvSpPr/>
          <p:nvPr/>
        </p:nvSpPr>
        <p:spPr>
          <a:xfrm>
            <a:off x="1800627" y="3597737"/>
            <a:ext cx="1080000" cy="720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312CAC7-C42B-248D-51E1-7B776D6F77BD}"/>
              </a:ext>
            </a:extLst>
          </p:cNvPr>
          <p:cNvSpPr/>
          <p:nvPr/>
        </p:nvSpPr>
        <p:spPr>
          <a:xfrm>
            <a:off x="1890627" y="4228023"/>
            <a:ext cx="900000" cy="900000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C63EAF1-A517-84C8-D2AE-5C2C501C14CD}"/>
              </a:ext>
            </a:extLst>
          </p:cNvPr>
          <p:cNvSpPr/>
          <p:nvPr/>
        </p:nvSpPr>
        <p:spPr>
          <a:xfrm>
            <a:off x="8280883" y="4270621"/>
            <a:ext cx="828000" cy="57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74CAD00-A1DA-6036-9D68-ABA2C5801C15}"/>
              </a:ext>
            </a:extLst>
          </p:cNvPr>
          <p:cNvSpPr/>
          <p:nvPr/>
        </p:nvSpPr>
        <p:spPr>
          <a:xfrm>
            <a:off x="8460883" y="4147381"/>
            <a:ext cx="468000" cy="54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96A1B46-E7A7-FF4F-6CE7-B536428386D9}"/>
              </a:ext>
            </a:extLst>
          </p:cNvPr>
          <p:cNvSpPr/>
          <p:nvPr/>
        </p:nvSpPr>
        <p:spPr>
          <a:xfrm>
            <a:off x="8478883" y="4307844"/>
            <a:ext cx="432000" cy="432000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0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</Words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HarmonyOS Sans SC</vt:lpstr>
      <vt:lpstr>HarmonyOS Sans SC Medium</vt:lpstr>
      <vt:lpstr>等线</vt:lpstr>
      <vt:lpstr>等线 Light</vt:lpstr>
      <vt:lpstr>Arial</vt:lpstr>
      <vt:lpstr>Office 主题​​</vt:lpstr>
      <vt:lpstr>Acti   n 2</vt:lpstr>
      <vt:lpstr>Acti   n 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2022-09-24T10:55:57Z</dcterms:created>
  <dcterms:modified xsi:type="dcterms:W3CDTF">2022-10-17T16:54:47Z</dcterms:modified>
</cp:coreProperties>
</file>