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37" r:id="rId9"/>
    <p:sldId id="338" r:id="rId10"/>
    <p:sldId id="343" r:id="rId11"/>
    <p:sldId id="364" r:id="rId12"/>
    <p:sldId id="323" r:id="rId13"/>
    <p:sldId id="329" r:id="rId14"/>
    <p:sldId id="365" r:id="rId15"/>
    <p:sldId id="340" r:id="rId16"/>
    <p:sldId id="355" r:id="rId17"/>
    <p:sldId id="356" r:id="rId18"/>
    <p:sldId id="324" r:id="rId19"/>
    <p:sldId id="336" r:id="rId20"/>
    <p:sldId id="341" r:id="rId21"/>
    <p:sldId id="342" r:id="rId22"/>
    <p:sldId id="325" r:id="rId23"/>
    <p:sldId id="335" r:id="rId24"/>
    <p:sldId id="378" r:id="rId25"/>
    <p:sldId id="322" r:id="rId26"/>
  </p:sldIdLst>
  <p:sldSz cx="12192000" cy="6858000"/>
  <p:notesSz cx="6858000" cy="9144000"/>
  <p:embeddedFontLst>
    <p:embeddedFont>
      <p:font typeface="微软雅黑" panose="020B0503020204020204" pitchFamily="34" charset="-122"/>
      <p:regular r:id="rId30"/>
    </p:embeddedFont>
    <p:embeddedFont>
      <p:font typeface="等线" panose="02010600030101010101" charset="-122"/>
      <p:regular r:id="rId31"/>
    </p:embeddedFont>
    <p:embeddedFont>
      <p:font typeface="等线 Light" panose="02010600030101010101" charset="-122"/>
      <p:regular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25.png"/><Relationship Id="rId2" Type="http://schemas.openxmlformats.org/officeDocument/2006/relationships/image" Target="../media/image3.sv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1210472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后台组答辩报告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汇报人：姚沛鸿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151255"/>
            <a:ext cx="5804535" cy="48590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92755" y="2092325"/>
            <a:ext cx="1606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使用了</a:t>
            </a:r>
            <a:r>
              <a:rPr lang="en-US" altLang="zh-CN" sz="1600"/>
              <a:t>JDBC</a:t>
            </a:r>
            <a:r>
              <a:rPr lang="zh-CN" altLang="en-US" sz="1600"/>
              <a:t>以及</a:t>
            </a:r>
            <a:r>
              <a:rPr lang="en-US" altLang="zh-CN" sz="1600"/>
              <a:t>CRUD</a:t>
            </a:r>
            <a:r>
              <a:rPr lang="zh-CN" altLang="en-US" sz="1600"/>
              <a:t>工具类，并结合连接池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5285740" y="2001520"/>
            <a:ext cx="98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前端数据实时显示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34610" y="4062730"/>
            <a:ext cx="1397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流水可以打印输出</a:t>
            </a:r>
            <a:r>
              <a:rPr lang="en-US" altLang="zh-CN"/>
              <a:t>txt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25165" y="4027805"/>
            <a:ext cx="1222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资金的实时更新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4025" y="1769110"/>
            <a:ext cx="1513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简化了后台开发中的语句，提高效率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91425" y="1769110"/>
            <a:ext cx="2165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能够让用户实时查看自己的各项数据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764780" y="3911600"/>
            <a:ext cx="210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方便记录相关的个人或者企业流水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3390" y="4109085"/>
            <a:ext cx="1339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利于用户查看实时的交易资金情况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780" y="1151255"/>
            <a:ext cx="5804535" cy="48590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26740" y="2001520"/>
            <a:ext cx="1245870" cy="833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600"/>
              <a:t>使用了事务，保证交易过程安全性</a:t>
            </a:r>
            <a:endParaRPr 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5285740" y="2001520"/>
            <a:ext cx="98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正则表达式数据验证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34610" y="4304665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权限模型</a:t>
            </a:r>
            <a:endParaRPr lang="zh-CN"/>
          </a:p>
        </p:txBody>
      </p:sp>
      <p:sp>
        <p:nvSpPr>
          <p:cNvPr id="17" name="文本框 16"/>
          <p:cNvSpPr txBox="1"/>
          <p:nvPr/>
        </p:nvSpPr>
        <p:spPr>
          <a:xfrm>
            <a:off x="3225165" y="4166235"/>
            <a:ext cx="1222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防止</a:t>
            </a:r>
            <a:r>
              <a:rPr lang="en-US" altLang="zh-CN"/>
              <a:t>sql</a:t>
            </a:r>
            <a:r>
              <a:rPr lang="zh-CN" altLang="en-US"/>
              <a:t>注入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080" y="1675765"/>
            <a:ext cx="17462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保证收付款过程中，每一个步骤能够同时进行成功，避免出现数据库错误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00315" y="1675765"/>
            <a:ext cx="2188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保证输入的数据合理合法，使得保存在数据库的内容有效。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99375" y="3829685"/>
            <a:ext cx="1990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实现不同权限的用户下的不同信息展示以及操作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2575" y="4027805"/>
            <a:ext cx="1513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避免用户信息泄露以及被恶意篡改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亮点一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JDBC以及CRUD工具类并且结合连接池，方便后续进行事务操作</a:t>
            </a:r>
            <a:endParaRPr lang="zh-CN" altLang="en-US"/>
          </a:p>
        </p:txBody>
      </p:sp>
      <p:pic>
        <p:nvPicPr>
          <p:cNvPr id="13" name="图片 12" descr="test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05" y="970280"/>
            <a:ext cx="5779770" cy="5411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9145" y="3368675"/>
            <a:ext cx="2301240" cy="1201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好处：</a:t>
            </a:r>
            <a:endParaRPr lang="zh-CN" altLang="en-US"/>
          </a:p>
          <a:p>
            <a:pPr indent="457200"/>
            <a:r>
              <a:rPr lang="en-US" altLang="zh-CN"/>
              <a:t>1</a:t>
            </a:r>
            <a:r>
              <a:rPr lang="zh-CN" altLang="en-US"/>
              <a:t>：简化开发中手动设置占位符这项操作</a:t>
            </a:r>
            <a:endParaRPr lang="zh-CN" altLang="en-US"/>
          </a:p>
          <a:p>
            <a:pPr indent="457200"/>
            <a:r>
              <a:rPr lang="en-US" altLang="zh-CN"/>
              <a:t>2</a:t>
            </a:r>
            <a:r>
              <a:rPr lang="zh-CN" altLang="en-US"/>
              <a:t>：通用查询中泛型和反射的使用，可以让调用者自行决定返回的数据对象类型，提高了开发效率。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059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12527" y="42019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330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亮点二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正则表达式数据验证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2153285"/>
            <a:ext cx="4434840" cy="3520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65" y="211455"/>
            <a:ext cx="4305300" cy="3992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06720" y="4749800"/>
            <a:ext cx="3806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在用户输入内容的时候就会予以提示，若强行提交也会再次验证输入数据的合法性。通过</a:t>
            </a:r>
            <a:r>
              <a:rPr lang="zh-CN" altLang="en-US">
                <a:sym typeface="+mn-ea"/>
              </a:rPr>
              <a:t>正则表达式数据验证，保证数据库储存到合理的信息。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4370" y="5774055"/>
            <a:ext cx="1967230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用户注册页面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21530" y="220345"/>
            <a:ext cx="791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申请个人群组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3" grpId="0"/>
      <p:bldP spid="1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0415" y="1354455"/>
            <a:ext cx="208915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亮点三</a:t>
            </a:r>
            <a:r>
              <a:rPr lang="zh-CN" altLang="en-US"/>
              <a:t>：流水可以打印成</a:t>
            </a:r>
            <a:r>
              <a:rPr lang="en-US" altLang="zh-CN"/>
              <a:t>txt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" y="2477770"/>
            <a:ext cx="3040380" cy="27736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" y="5342255"/>
            <a:ext cx="3101340" cy="11811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881755" y="2477770"/>
            <a:ext cx="300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个人流水与群组流水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17770" y="3623310"/>
            <a:ext cx="1164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方便用户本地保存流水，利于查看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75" y="1522730"/>
            <a:ext cx="192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前端页面展示: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46680" y="1526540"/>
            <a:ext cx="5873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需要展示的内容较多，前后端发送数据格式的转换，以及内容布局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2260" y="5675630"/>
            <a:ext cx="7637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主要通过网上查询和自己摸索来进行前端页面的开发，并且不断得总结记录当前遇到的问题以及相应的解决方法，进而在下次出现同一个需求的时候能够迅速的解决问题。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2171700"/>
            <a:ext cx="9363075" cy="31349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712200" y="5411470"/>
            <a:ext cx="102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主页面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935" y="1485900"/>
            <a:ext cx="2769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资金交易情况的复杂性，以及保证其原子性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2195830"/>
            <a:ext cx="4655820" cy="23488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2199640"/>
            <a:ext cx="4627880" cy="2105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42965" y="1485900"/>
            <a:ext cx="303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需要考虑收款对象的不同，以及，付款对象主体的不同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9935" y="4924425"/>
            <a:ext cx="7579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思路：首先将要求中的各个步骤写下来，然后分别转换成实际的操作，如当前步骤应该对数据库进行怎么样的操作，账单状态的调整，收付款对象的操作以及是否应该用事务进行管理等等，列好后再按照相应步骤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7900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0462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4580" y="1283335"/>
            <a:ext cx="472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数据库表的设计。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2256155"/>
            <a:ext cx="9364980" cy="2057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" y="2776220"/>
            <a:ext cx="8945880" cy="2667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7230" y="3357245"/>
            <a:ext cx="3307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如果在开发前不定好数据库中表应有的属性，开发时可能就需要不停的改数据库，增加新的元素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89880" y="3429000"/>
            <a:ext cx="4377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应对方法：一个新的需求出现后，考虑其全程所需要用到的属性，对表进行设计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50423" y="3078008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22070" y="20969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09371" y="4301659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377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015" y="1141730"/>
            <a:ext cx="7926705" cy="1900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en-US" altLang="zh-CN" b="1" u="sng"/>
              <a:t>:</a:t>
            </a:r>
            <a:r>
              <a:rPr lang="zh-CN" altLang="en-US" sz="2000" b="1" u="sng"/>
              <a:t>学习到了很多新的东西</a:t>
            </a:r>
            <a:r>
              <a:rPr lang="zh-CN" altLang="en-US" b="1" u="sng"/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通过这次训练营和考核，我学习到了多种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数据结构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如，栈，队列和树，不仅学习了这些具体的内容，也从中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拓宽了思维。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后台方面了解到了数据库操作和前后端分离的操作，对于初步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了解关于后台开发的内容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有很大的帮助。在完成这次最终考核的项目当中，我对项目分包，编程规范有了更深刻的认识，通过实践操作，纠正了我之前写代码注释少，代码杂乱等的问题。对前端elementui以及vue的使用也更加熟练。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015" y="3623310"/>
            <a:ext cx="8622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2</a:t>
            </a:r>
            <a:r>
              <a:rPr lang="zh-CN" altLang="en-US" b="1"/>
              <a:t>：</a:t>
            </a:r>
            <a:r>
              <a:rPr lang="zh-CN" altLang="en-US" b="1" u="sng"/>
              <a:t>磨炼了我的意志力以及促进了团队协作能力</a:t>
            </a:r>
            <a:r>
              <a:rPr lang="zh-CN" altLang="en-US" b="1"/>
              <a:t>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这次最终考核的时间对于我来说较为紧张，因为训练营时期的基础不够牢固，在完成项目的时候会遇到大大小小的各种问题，时不时因为一个细节的小错误卡了许久。但是在每天遇到的挫折中，成功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磨练了我的意志力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，也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提高了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比较嘈杂的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环境中的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专注力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。在我完成这个项目的过程中，我有两位舍友也在参与工作室的考核，在一些技术重叠的方面，我们互相帮助，探讨问题，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促进了我的团队协作能力</a:t>
            </a:r>
            <a:r>
              <a:rPr lang="zh-CN" altLang="en-US" b="1">
                <a:sym typeface="+mn-ea"/>
              </a:rPr>
              <a:t>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对项目的推进有很大的帮助。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7377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015" y="1367155"/>
            <a:ext cx="8611870" cy="237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/>
              <a:t>3.</a:t>
            </a:r>
            <a:r>
              <a:rPr lang="zh-CN" altLang="en-US" b="1" u="sng"/>
              <a:t>发现与他人的差距，正视自己的不足：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次项目的中期检查中，我发现有许多的同学已经差不多将项目的基本功能完成，开始着眼于加分项，健壮性等方面，而当时我只完成了大约一半的内容。现在虽然已经完成了整个项目，但是我深知和其他同学还是有不小的差距。不论结果如何，这一次为期一个多月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训练营以及最终考核都对我帮助很大，我会继续后面的学习，掌握更多的知识，争取做出更好的项目。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Thankyou</a:t>
            </a:r>
            <a:endParaRPr lang="en-US" altLang="zh-CN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819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修改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1648460"/>
            <a:ext cx="3434080" cy="50584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3529" y="26602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91747" y="33256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726440"/>
            <a:ext cx="7437120" cy="1353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9875" indent="-269875"/>
            <a:r>
              <a:rPr lang="en-US" sz="2200" b="1">
                <a:latin typeface="等线" panose="02010600030101010101" charset="-122"/>
              </a:rPr>
              <a:t>1. </a:t>
            </a:r>
            <a:r>
              <a:rPr lang="zh-CN" sz="2200" b="1">
                <a:ea typeface="等线" panose="02010600030101010101" charset="-122"/>
              </a:rPr>
              <a:t>项目简介</a:t>
            </a:r>
            <a:endParaRPr lang="zh-CN" sz="1200" b="0">
              <a:ea typeface="宋体" panose="02010600030101010101" pitchFamily="2" charset="-122"/>
            </a:endParaRPr>
          </a:p>
          <a:p>
            <a:pPr marL="269875" indent="-269875"/>
            <a:r>
              <a:rPr lang="zh-CN" sz="2000" b="0">
                <a:ea typeface="宋体" panose="02010600030101010101" pitchFamily="2" charset="-122"/>
              </a:rPr>
              <a:t>QG资金管理系统 该项目为开发一个资金管理系统，以满足用户对流动资金的管理，旨在提供一个安全高效，功能丰富的 资金管理系统。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修改2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280670"/>
            <a:ext cx="3951605" cy="57219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139" y="35365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53497" y="42019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修改三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75" y="1826260"/>
            <a:ext cx="5236845" cy="2158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 descr="tes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1615" y="3623310"/>
            <a:ext cx="4523740" cy="13144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3" descr="test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725" y="697865"/>
            <a:ext cx="4211955" cy="2345055"/>
          </a:xfrm>
          <a:prstGeom prst="rect">
            <a:avLst/>
          </a:prstGeom>
        </p:spPr>
      </p:pic>
      <p:pic>
        <p:nvPicPr>
          <p:cNvPr id="7" name="图片 4" descr="test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5" y="3515995"/>
            <a:ext cx="4605655" cy="13379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21920" y="1022985"/>
            <a:ext cx="3904615" cy="13417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127000"/>
            <a:r>
              <a:rPr lang="zh-CN" b="0">
                <a:ea typeface="等线" panose="02010600030101010101" charset="-122"/>
              </a:rPr>
              <a:t>通过拆分整合各方面的需求，将这个项目分成了三个不同主题的部分，这三个部分分别对照了用户，群组，以及资金应该有的功能。</a:t>
            </a:r>
            <a:endParaRPr lang="zh-CN" altLang="en-US" b="0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程序页面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304925"/>
            <a:ext cx="9197975" cy="24745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61060" y="988695"/>
            <a:ext cx="386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登录后主要页面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5180" y="3836035"/>
            <a:ext cx="386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企业管理员下的群组页面</a:t>
            </a:r>
            <a:endParaRPr lang="zh-CN" altLang="en-US"/>
          </a:p>
        </p:txBody>
      </p:sp>
      <p:pic>
        <p:nvPicPr>
          <p:cNvPr id="12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4374515"/>
            <a:ext cx="5887720" cy="235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244" y="420326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程序页面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48697" y="487508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20" y="682625"/>
            <a:ext cx="500443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46735" y="1035050"/>
            <a:ext cx="322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个人资金页面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6275" y="3042920"/>
            <a:ext cx="317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模拟付款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420" y="3042920"/>
            <a:ext cx="3836670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NiNzcxZTFmYjkzZTYwMmMxM2JhOTM5YTBhNzQ5N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WPS 演示</Application>
  <PresentationFormat>宽屏</PresentationFormat>
  <Paragraphs>290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y</cp:lastModifiedBy>
  <cp:revision>27</cp:revision>
  <dcterms:created xsi:type="dcterms:W3CDTF">2022-04-30T16:30:00Z</dcterms:created>
  <dcterms:modified xsi:type="dcterms:W3CDTF">2024-05-07T02:29:06Z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  <property fmtid="{D5CDD505-2E9C-101B-9397-08002B2CF9AE}" pid="3" name="ICV">
    <vt:lpwstr>4F2ACE8F42234F71B6A7EEA480F4DF6C_12</vt:lpwstr>
  </property>
</Properties>
</file>