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6" r:id="rId7"/>
    <p:sldId id="267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  <a:srgbClr val="66C7EB"/>
    <a:srgbClr val="001634"/>
    <a:srgbClr val="FFF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47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965" y="3996131"/>
            <a:ext cx="7726768" cy="215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1350" y="2711450"/>
            <a:ext cx="685800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4800" dirty="0">
                <a:solidFill>
                  <a:srgbClr val="FFFE70"/>
                </a:solidFill>
              </a:rPr>
              <a:t>LEARNED IN TRANSLATION</a:t>
            </a:r>
            <a:br>
              <a:rPr lang="en-US" sz="4000" dirty="0"/>
            </a:br>
            <a:br>
              <a:rPr lang="en-US" sz="4000" dirty="0"/>
            </a:br>
            <a:r>
              <a:rPr sz="4000" i="1" dirty="0"/>
              <a:t>Building a</a:t>
            </a:r>
            <a:r>
              <a:rPr lang="en-US" sz="4000" i="1" dirty="0"/>
              <a:t> </a:t>
            </a:r>
            <a:r>
              <a:rPr sz="4000" i="1" dirty="0"/>
              <a:t>Blog that </a:t>
            </a:r>
            <a:r>
              <a:rPr lang="en-US" sz="4000" i="1" dirty="0"/>
              <a:t>Reads</a:t>
            </a:r>
            <a:r>
              <a:rPr sz="4000" i="1" dirty="0"/>
              <a:t> </a:t>
            </a:r>
            <a:r>
              <a:rPr lang="en-US" sz="4000" i="1" dirty="0"/>
              <a:t>in </a:t>
            </a:r>
            <a:r>
              <a:rPr sz="4000" i="1" dirty="0"/>
              <a:t>Every Language</a:t>
            </a:r>
            <a:r>
              <a:rPr lang="en-US" sz="4000" i="1" dirty="0"/>
              <a:t> and Bias</a:t>
            </a:r>
            <a:r>
              <a:rPr sz="4000" i="1" dirty="0"/>
              <a:t>!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87C2A2D-1CE3-9499-50D4-734F50CE581E}"/>
              </a:ext>
            </a:extLst>
          </p:cNvPr>
          <p:cNvSpPr txBox="1">
            <a:spLocks/>
          </p:cNvSpPr>
          <p:nvPr/>
        </p:nvSpPr>
        <p:spPr>
          <a:xfrm>
            <a:off x="5721350" y="7054850"/>
            <a:ext cx="6858000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4000" b="0" kern="0" dirty="0">
                <a:solidFill>
                  <a:srgbClr val="66C7EB"/>
                </a:solidFill>
              </a:rPr>
              <a:t>Group 3</a:t>
            </a:r>
            <a:br>
              <a:rPr lang="en-US" sz="4000" b="0" kern="0" dirty="0"/>
            </a:br>
            <a:r>
              <a:rPr lang="en-US" sz="3200" b="0" i="1" kern="0" dirty="0"/>
              <a:t>Peter Hara, Adelle </a:t>
            </a:r>
            <a:r>
              <a:rPr lang="en-US" sz="3200" b="0" i="1" kern="0" dirty="0" err="1"/>
              <a:t>Housker</a:t>
            </a:r>
            <a:r>
              <a:rPr lang="en-US" sz="3200" b="0" i="1" kern="0" dirty="0"/>
              <a:t>, Rami Ibrahimi, Sean Patel, Laith Yousif</a:t>
            </a:r>
            <a:endParaRPr lang="en-US" sz="4000" b="0" i="1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2227" y="789853"/>
            <a:ext cx="8076247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4800" dirty="0">
                <a:solidFill>
                  <a:srgbClr val="FFAB40"/>
                </a:solidFill>
              </a:rPr>
              <a:t>Learned in Translation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4667250" y="2284594"/>
            <a:ext cx="8951595" cy="2224968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r>
              <a:rPr sz="2800" dirty="0">
                <a:solidFill>
                  <a:srgbClr val="FFFFFF"/>
                </a:solidFill>
                <a:cs typeface="Book Antiqua"/>
              </a:rPr>
              <a:t>Welcome to the world of </a:t>
            </a:r>
            <a:r>
              <a:rPr lang="en-US" sz="2800" i="1" dirty="0">
                <a:solidFill>
                  <a:srgbClr val="FFFFFF"/>
                </a:solidFill>
                <a:cs typeface="Cambria"/>
              </a:rPr>
              <a:t>multi-lingual blogging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!</a:t>
            </a:r>
            <a:endParaRPr lang="en-US" sz="2800" dirty="0">
              <a:solidFill>
                <a:srgbClr val="FFFFFF"/>
              </a:solidFill>
              <a:cs typeface="Book Antiqua"/>
            </a:endParaRPr>
          </a:p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endParaRPr lang="en-US" sz="2800" dirty="0">
              <a:solidFill>
                <a:srgbClr val="FFFFFF"/>
              </a:solidFill>
              <a:cs typeface="Book Antiqua"/>
            </a:endParaRPr>
          </a:p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r>
              <a:rPr sz="2800" dirty="0">
                <a:solidFill>
                  <a:srgbClr val="FFFFFF"/>
                </a:solidFill>
                <a:cs typeface="Book Antiqua"/>
              </a:rPr>
              <a:t>Let's explore how we can build</a:t>
            </a:r>
            <a:r>
              <a:rPr lang="en-US" sz="2800" dirty="0">
                <a:solidFill>
                  <a:srgbClr val="FFFFFF"/>
                </a:solidFill>
                <a:cs typeface="Book Antiqua"/>
              </a:rPr>
              <a:t>, visualize, summarize, and sentiment score a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 blog that speaks every language with the help of AI</a:t>
            </a:r>
            <a:r>
              <a:rPr lang="en-US" sz="2800" dirty="0">
                <a:solidFill>
                  <a:srgbClr val="FFFFFF"/>
                </a:solidFill>
                <a:cs typeface="Book Antiqua"/>
              </a:rPr>
              <a:t> (and without you needing to learn any new words)</a:t>
            </a:r>
            <a:endParaRPr sz="2800" dirty="0"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8897" y="4616450"/>
            <a:ext cx="10629899" cy="38481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effectLst>
            <a:softEdge rad="635000"/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530C3758-5112-8F8C-95FE-9573A96515E3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32E571C-F5B7-5AE0-547C-98F0296F3F43}"/>
              </a:ext>
            </a:extLst>
          </p:cNvPr>
          <p:cNvSpPr/>
          <p:nvPr/>
        </p:nvSpPr>
        <p:spPr>
          <a:xfrm>
            <a:off x="1954326" y="4098539"/>
            <a:ext cx="3200400" cy="1600200"/>
          </a:xfrm>
          <a:prstGeom prst="homePlate">
            <a:avLst/>
          </a:prstGeom>
          <a:solidFill>
            <a:srgbClr val="66C7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Built a website using GitHub Pages and Hugo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7EA85BB-808E-2E98-D082-B19B7BD3511F}"/>
              </a:ext>
            </a:extLst>
          </p:cNvPr>
          <p:cNvSpPr/>
          <p:nvPr/>
        </p:nvSpPr>
        <p:spPr>
          <a:xfrm>
            <a:off x="4840740" y="4098539"/>
            <a:ext cx="3200400" cy="1600200"/>
          </a:xfrm>
          <a:prstGeom prst="chevron">
            <a:avLst/>
          </a:prstGeom>
          <a:solidFill>
            <a:srgbClr val="66C7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Created blog content in English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7E0F3AD-4B34-88E5-1FAD-113DE0014276}"/>
              </a:ext>
            </a:extLst>
          </p:cNvPr>
          <p:cNvSpPr/>
          <p:nvPr/>
        </p:nvSpPr>
        <p:spPr>
          <a:xfrm>
            <a:off x="4840740" y="7192757"/>
            <a:ext cx="3200400" cy="1600200"/>
          </a:xfrm>
          <a:prstGeom prst="chevron">
            <a:avLst/>
          </a:prstGeom>
          <a:solidFill>
            <a:srgbClr val="FFF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Used </a:t>
            </a:r>
            <a:r>
              <a:rPr lang="en-US" sz="2400" dirty="0" err="1">
                <a:solidFill>
                  <a:schemeClr val="tx1"/>
                </a:solidFill>
              </a:rPr>
              <a:t>Gradio</a:t>
            </a:r>
            <a:r>
              <a:rPr lang="en-US" sz="2400" dirty="0">
                <a:solidFill>
                  <a:schemeClr val="tx1"/>
                </a:solidFill>
              </a:rPr>
              <a:t> to build interface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24FB544-E39F-033D-D7E8-235C258B0138}"/>
              </a:ext>
            </a:extLst>
          </p:cNvPr>
          <p:cNvSpPr/>
          <p:nvPr/>
        </p:nvSpPr>
        <p:spPr>
          <a:xfrm>
            <a:off x="1954326" y="7192757"/>
            <a:ext cx="3200400" cy="1600200"/>
          </a:xfrm>
          <a:prstGeom prst="homePlate">
            <a:avLst/>
          </a:prstGeom>
          <a:solidFill>
            <a:srgbClr val="FFF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Built article summarizer and bias score model using python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7144821-699E-64C8-4CA2-E506FC279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AB40"/>
                </a:solidFill>
              </a:rPr>
              <a:t>Project Process Flow</a:t>
            </a:r>
            <a:endParaRPr sz="3200" dirty="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EED543B7-FE5A-97AA-2243-5756CBBA589F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AF010D9-E2B6-824B-D30B-23330EFEC337}"/>
              </a:ext>
            </a:extLst>
          </p:cNvPr>
          <p:cNvSpPr/>
          <p:nvPr/>
        </p:nvSpPr>
        <p:spPr>
          <a:xfrm>
            <a:off x="7727154" y="4098539"/>
            <a:ext cx="3200400" cy="1600200"/>
          </a:xfrm>
          <a:prstGeom prst="chevron">
            <a:avLst/>
          </a:prstGeom>
          <a:solidFill>
            <a:srgbClr val="66C7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Used Google Translation API to translate content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D0ED4A-9A3F-7664-CCAB-7F2EA3B8BC56}"/>
              </a:ext>
            </a:extLst>
          </p:cNvPr>
          <p:cNvSpPr/>
          <p:nvPr/>
        </p:nvSpPr>
        <p:spPr>
          <a:xfrm>
            <a:off x="960551" y="4441439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rgbClr val="FFAB40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20EA9A-1700-0DAE-BC14-64B9BB63244D}"/>
              </a:ext>
            </a:extLst>
          </p:cNvPr>
          <p:cNvSpPr/>
          <p:nvPr/>
        </p:nvSpPr>
        <p:spPr>
          <a:xfrm>
            <a:off x="960551" y="7535657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rgbClr val="FFAB40"/>
                </a:solidFill>
              </a:rPr>
              <a:t>2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62EBB73-42B0-4D8B-9373-BB92FC3741F4}"/>
              </a:ext>
            </a:extLst>
          </p:cNvPr>
          <p:cNvSpPr/>
          <p:nvPr/>
        </p:nvSpPr>
        <p:spPr>
          <a:xfrm>
            <a:off x="10613568" y="4098539"/>
            <a:ext cx="3200400" cy="1600200"/>
          </a:xfrm>
          <a:prstGeom prst="chevron">
            <a:avLst/>
          </a:prstGeom>
          <a:solidFill>
            <a:srgbClr val="66C7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Published blog content using Go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6BDF4395-F7F8-C5A1-7000-BF9516030E04}"/>
              </a:ext>
            </a:extLst>
          </p:cNvPr>
          <p:cNvSpPr/>
          <p:nvPr/>
        </p:nvSpPr>
        <p:spPr>
          <a:xfrm>
            <a:off x="7727154" y="7192757"/>
            <a:ext cx="3200400" cy="1600200"/>
          </a:xfrm>
          <a:prstGeom prst="chevron">
            <a:avLst/>
          </a:prstGeom>
          <a:solidFill>
            <a:srgbClr val="FFF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Fed blog content into model for analysis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2E47EF55-CFE5-797D-E33A-87B4AFCDEB27}"/>
              </a:ext>
            </a:extLst>
          </p:cNvPr>
          <p:cNvSpPr/>
          <p:nvPr/>
        </p:nvSpPr>
        <p:spPr>
          <a:xfrm>
            <a:off x="13499984" y="4098539"/>
            <a:ext cx="3200400" cy="1600200"/>
          </a:xfrm>
          <a:prstGeom prst="chevron">
            <a:avLst/>
          </a:prstGeom>
          <a:solidFill>
            <a:srgbClr val="66C7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Generated blog images using </a:t>
            </a:r>
            <a:r>
              <a:rPr lang="en-US" sz="2400" dirty="0" err="1">
                <a:solidFill>
                  <a:schemeClr val="tx1"/>
                </a:solidFill>
              </a:rPr>
              <a:t>InvokeAI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3D968A-D8B8-53CC-5745-7C9DE08C0DE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9623502" y="5002541"/>
            <a:ext cx="1494018" cy="288641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22FF3728-3EE2-D926-A170-1BCA695D857D}"/>
              </a:ext>
            </a:extLst>
          </p:cNvPr>
          <p:cNvSpPr/>
          <p:nvPr/>
        </p:nvSpPr>
        <p:spPr>
          <a:xfrm>
            <a:off x="10613568" y="7192757"/>
            <a:ext cx="3200400" cy="1600200"/>
          </a:xfrm>
          <a:prstGeom prst="chevron">
            <a:avLst/>
          </a:prstGeom>
          <a:solidFill>
            <a:srgbClr val="FFF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Generated summaries and scores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08E2CD0F-0A2C-DFE9-FE15-E26C85A33494}"/>
              </a:ext>
            </a:extLst>
          </p:cNvPr>
          <p:cNvSpPr/>
          <p:nvPr/>
        </p:nvSpPr>
        <p:spPr>
          <a:xfrm>
            <a:off x="13499984" y="7192757"/>
            <a:ext cx="3200400" cy="1600200"/>
          </a:xfrm>
          <a:prstGeom prst="chevron">
            <a:avLst/>
          </a:prstGeom>
          <a:noFill/>
          <a:ln>
            <a:solidFill>
              <a:srgbClr val="FFFE7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rgbClr val="FFFE70"/>
                </a:solidFill>
              </a:rPr>
              <a:t>Feed scores back into blog</a:t>
            </a:r>
          </a:p>
        </p:txBody>
      </p:sp>
    </p:spTree>
    <p:extLst>
      <p:ext uri="{BB962C8B-B14F-4D97-AF65-F5344CB8AC3E}">
        <p14:creationId xmlns:p14="http://schemas.microsoft.com/office/powerpoint/2010/main" val="132574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C7EB"/>
                </a:solidFill>
              </a:rPr>
              <a:t>Understanding AI Language</a:t>
            </a:r>
            <a:r>
              <a:rPr lang="en-US" sz="3200" dirty="0">
                <a:solidFill>
                  <a:srgbClr val="66C7EB"/>
                </a:solidFill>
              </a:rPr>
              <a:t> Translation</a:t>
            </a:r>
            <a:r>
              <a:rPr sz="3200" dirty="0">
                <a:solidFill>
                  <a:srgbClr val="66C7EB"/>
                </a:solidFill>
              </a:rPr>
              <a:t> 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961" y="4083050"/>
            <a:ext cx="7205472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translateText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text)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Initializes a translation client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Translates the given text to the specified target language using the Google Cloud Translation API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the translated text or an error if any step fails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get_title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written content)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Extracts the date and title from a given content string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the title into the specified language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Formats the translated title and original date into a specific format</a:t>
            </a: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66C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9746B49-EFE4-E324-7770-ECAC1F37D720}"/>
              </a:ext>
            </a:extLst>
          </p:cNvPr>
          <p:cNvSpPr txBox="1"/>
          <p:nvPr/>
        </p:nvSpPr>
        <p:spPr>
          <a:xfrm>
            <a:off x="9160433" y="4083050"/>
            <a:ext cx="7205472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get_body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written content)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Extracts the body text from a given content string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each paragraph of the body text into the specified language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Returns the translated body text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C7EB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Reads the content of a source file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it into multiple languages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Writes the translated content into separate files for each language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4E724EFB-66F1-FA9A-441C-8C44B9741AC2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Google’s Go language to build the background infrastructure for a potential blogging website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4 functions to drive commands for blog publishing and translation: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A6B67-0A4F-3D93-3701-F925EE92C5AA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01FED625-B036-D768-E2F6-93A9371D2C23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6CE597C-A9E1-ACB4-D291-72819278C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C7EB"/>
                </a:solidFill>
              </a:rPr>
              <a:t>Understanding </a:t>
            </a:r>
            <a:r>
              <a:rPr lang="en-US" sz="3200" dirty="0">
                <a:solidFill>
                  <a:srgbClr val="66C7EB"/>
                </a:solidFill>
              </a:rPr>
              <a:t>AI Image Generation</a:t>
            </a:r>
            <a:endParaRPr sz="3200" dirty="0">
              <a:solidFill>
                <a:srgbClr val="66C7EB"/>
              </a:solidFill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7E197AF-588A-0A8C-7178-1D1FB8A201BD}"/>
              </a:ext>
            </a:extLst>
          </p:cNvPr>
          <p:cNvSpPr txBox="1"/>
          <p:nvPr/>
        </p:nvSpPr>
        <p:spPr>
          <a:xfrm>
            <a:off x="1954961" y="4083050"/>
            <a:ext cx="7205472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getPrompt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0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Reads a specified file's content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Extracts the title and body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a formatted string combining the title and body</a:t>
            </a:r>
            <a:endParaRPr lang="en-US" sz="2000" dirty="0">
              <a:solidFill>
                <a:schemeClr val="bg1"/>
              </a:solidFill>
            </a:endParaRP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getData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(prompt)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Generates a random seed and creates four Item objects with specific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NodePath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FieldName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values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a nested slice of these items, organizing them into pairs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C27CA58-4361-8480-5F09-D2B0AF7A351D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062E187-56DE-F3DE-8210-4B233AEF8C72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66C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557ABD1-7827-29A4-D3E3-CBE1BD7FF7B6}"/>
              </a:ext>
            </a:extLst>
          </p:cNvPr>
          <p:cNvSpPr txBox="1"/>
          <p:nvPr/>
        </p:nvSpPr>
        <p:spPr>
          <a:xfrm>
            <a:off x="9160433" y="4083050"/>
            <a:ext cx="7205472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getBody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(prompt) and 1 object (item)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Reads a JSON file to load a Graph structure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Updates the graph with new conditioning information based on the provided prompt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Constructs a Body object with this updated graph and the provided data.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C7EB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Reads the prompt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Processes it to generate data and a body structure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Marshals the body to JSON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Handles any errors that occur during these processes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9D2780-9608-39FD-25FA-88D85C84423A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Python and Google’s Go language to build the background infrastructure for a potential blogging website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4 functions to drive commands for blog imaging: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A7FAAB-BF8C-5EAE-D3D5-19D551B3C7EF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27605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2FB3D9-D8AD-3B6C-F260-D200A052515C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6CE597C-A9E1-ACB4-D291-72819278C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E70"/>
                </a:solidFill>
              </a:rPr>
              <a:t>Understanding AI </a:t>
            </a:r>
            <a:r>
              <a:rPr lang="en-US" sz="3200" dirty="0">
                <a:solidFill>
                  <a:srgbClr val="FFFE70"/>
                </a:solidFill>
              </a:rPr>
              <a:t>Summary and Bias Score </a:t>
            </a:r>
            <a:r>
              <a:rPr sz="3200" dirty="0">
                <a:solidFill>
                  <a:srgbClr val="FFFE70"/>
                </a:solidFill>
              </a:rPr>
              <a:t>Processing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7E197AF-588A-0A8C-7178-1D1FB8A201BD}"/>
              </a:ext>
            </a:extLst>
          </p:cNvPr>
          <p:cNvSpPr txBox="1"/>
          <p:nvPr/>
        </p:nvSpPr>
        <p:spPr>
          <a:xfrm>
            <a:off x="1954961" y="4083050"/>
            <a:ext cx="7205472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extract_article_content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url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and API token)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Retrieves and extracts the main text and title of an article from a given URL using the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Diffbot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API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summarize_text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(text)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Summarizes a given text by extracting the most important sentences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analyze_sentiment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(text)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Analyzes the sentiment of a given text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C27CA58-4361-8480-5F09-D2B0AF7A351D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062E187-56DE-F3DE-8210-4B233AEF8C72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FFF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557ABD1-7827-29A4-D3E3-CBE1BD7FF7B6}"/>
              </a:ext>
            </a:extLst>
          </p:cNvPr>
          <p:cNvSpPr txBox="1"/>
          <p:nvPr/>
        </p:nvSpPr>
        <p:spPr>
          <a:xfrm>
            <a:off x="9160433" y="4083050"/>
            <a:ext cx="7205472" cy="465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analyze_for_or_against_idea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(text and idea)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Analyzes the sentiment towards a specific idea and the sentiment towards entities mentioned in the text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E70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url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Orchestrates the entire process of extracting, summarizing, and analyzing the sentiment of an article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iface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 and </a:t>
            </a:r>
            <a:r>
              <a:rPr lang="en-US" sz="2400" dirty="0" err="1">
                <a:solidFill>
                  <a:srgbClr val="FFFE70"/>
                </a:solidFill>
                <a:cs typeface="Book Antiqua"/>
              </a:rPr>
              <a:t>Gradio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 Interface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Sets up a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Gradio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interface to allow users to interact with the main function through a web interface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9D2780-9608-39FD-25FA-88D85C84423A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python, </a:t>
            </a:r>
            <a:r>
              <a:rPr lang="en-US" sz="2400" dirty="0" err="1">
                <a:solidFill>
                  <a:srgbClr val="FFFFFF"/>
                </a:solidFill>
                <a:cs typeface="Book Antiqua"/>
              </a:rPr>
              <a:t>Gradio</a:t>
            </a:r>
            <a:r>
              <a:rPr lang="en-US" sz="2400" dirty="0">
                <a:solidFill>
                  <a:srgbClr val="FFFFFF"/>
                </a:solidFill>
                <a:cs typeface="Book Antiqua"/>
              </a:rPr>
              <a:t>, and </a:t>
            </a:r>
            <a:r>
              <a:rPr lang="en-US" sz="2400" dirty="0" err="1">
                <a:solidFill>
                  <a:srgbClr val="FFFFFF"/>
                </a:solidFill>
                <a:cs typeface="Book Antiqua"/>
              </a:rPr>
              <a:t>Diffbot</a:t>
            </a:r>
            <a:r>
              <a:rPr lang="en-US" sz="2400" dirty="0">
                <a:solidFill>
                  <a:srgbClr val="FFFFFF"/>
                </a:solidFill>
                <a:cs typeface="Book Antiqua"/>
              </a:rPr>
              <a:t> to build a content summarizer and sentiment score analyzer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6 functions to drive commands for this analysis: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3F8242-1936-C581-B372-2F5FC1A5C6C0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301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77FDE6D-C298-B555-A3A3-A06BCB8A5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2750" y="2535600"/>
            <a:ext cx="7315200" cy="15760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0000">
                <a:srgbClr val="66C7EB"/>
              </a:gs>
              <a:gs pos="20000">
                <a:srgbClr val="66C7EB"/>
              </a:gs>
              <a:gs pos="2000">
                <a:srgbClr val="FFAB40"/>
              </a:gs>
              <a:gs pos="100000">
                <a:srgbClr val="FFFE70"/>
              </a:gs>
            </a:gsLst>
            <a:lin ang="0" scaled="1"/>
            <a:tileRect/>
          </a:gradFill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solidFill>
                  <a:srgbClr val="001634"/>
                </a:solidFill>
              </a:rPr>
              <a:t>DEMO TIME</a:t>
            </a:r>
            <a:endParaRPr sz="7200" dirty="0">
              <a:solidFill>
                <a:srgbClr val="001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7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7" y="2703614"/>
            <a:ext cx="521493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200" dirty="0"/>
              <a:t>Thank</a:t>
            </a:r>
            <a:r>
              <a:rPr lang="en-US" sz="7200" dirty="0"/>
              <a:t> You</a:t>
            </a:r>
            <a:r>
              <a:rPr sz="7200" dirty="0"/>
              <a:t>!</a:t>
            </a:r>
          </a:p>
        </p:txBody>
      </p:sp>
      <p:sp>
        <p:nvSpPr>
          <p:cNvPr id="13" name="object 13"/>
          <p:cNvSpPr/>
          <p:nvPr/>
        </p:nvSpPr>
        <p:spPr>
          <a:xfrm>
            <a:off x="1609750" y="431504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9750" y="431504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B73759F-3D6E-6CA5-1D7D-F21751B16734}"/>
              </a:ext>
            </a:extLst>
          </p:cNvPr>
          <p:cNvSpPr txBox="1">
            <a:spLocks/>
          </p:cNvSpPr>
          <p:nvPr/>
        </p:nvSpPr>
        <p:spPr>
          <a:xfrm>
            <a:off x="1611337" y="4832361"/>
            <a:ext cx="115014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000" b="0" i="1" kern="0" dirty="0"/>
              <a:t>Group 3, coming to a TED talk near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695</Words>
  <Application>Microsoft Office PowerPoint</Application>
  <PresentationFormat>Custom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Cambria</vt:lpstr>
      <vt:lpstr>Courier New</vt:lpstr>
      <vt:lpstr>Office Theme</vt:lpstr>
      <vt:lpstr>LEARNED IN TRANSLATION  Building a Blog that Reads in Every Language and Bias!</vt:lpstr>
      <vt:lpstr>Learned in Translation</vt:lpstr>
      <vt:lpstr>Project Process Flow</vt:lpstr>
      <vt:lpstr>Understanding AI Language Translation Processing</vt:lpstr>
      <vt:lpstr>Understanding AI Image Generation</vt:lpstr>
      <vt:lpstr>Understanding AI Summary and Bias Score Processing</vt:lpstr>
      <vt:lpstr>DEMO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in Translation:  Building an AI Blog that  Speaks Every Language!</dc:title>
  <dc:creator>Sean Patel</dc:creator>
  <cp:lastModifiedBy>Sean Patel</cp:lastModifiedBy>
  <cp:revision>79</cp:revision>
  <dcterms:created xsi:type="dcterms:W3CDTF">2024-05-16T22:30:26Z</dcterms:created>
  <dcterms:modified xsi:type="dcterms:W3CDTF">2024-05-22T23:31:32Z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2024-05-16T00:00:00Z</vt:filetime>
  </property>
</Properties>
</file>