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3"/>
  </p:notesMasterIdLst>
  <p:sldIdLst>
    <p:sldId id="256" r:id="rId2"/>
    <p:sldId id="257" r:id="rId3"/>
    <p:sldId id="258" r:id="rId4"/>
    <p:sldId id="270" r:id="rId5"/>
    <p:sldId id="268" r:id="rId6"/>
    <p:sldId id="276" r:id="rId7"/>
    <p:sldId id="273" r:id="rId8"/>
    <p:sldId id="274" r:id="rId9"/>
    <p:sldId id="271" r:id="rId10"/>
    <p:sldId id="275"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0"/>
  </p:normalViewPr>
  <p:slideViewPr>
    <p:cSldViewPr snapToGrid="0">
      <p:cViewPr varScale="1">
        <p:scale>
          <a:sx n="133" d="100"/>
          <a:sy n="133" d="100"/>
        </p:scale>
        <p:origin x="90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51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3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623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Conducting an analysis on 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would help determine how good each model truly is, because…</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…developing an algorithm that only states “No Failure” will be accurate 96.5% of the time and performs better than any of our models or ChatGPT!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124538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050" dirty="0">
                <a:latin typeface="Arial"/>
                <a:ea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r>
              <a:rPr lang="en-US" sz="1100" dirty="0">
                <a:latin typeface="Arial" panose="020B0604020202020204" pitchFamily="34" charset="0"/>
                <a:cs typeface="Arial" panose="020B0604020202020204" pitchFamily="34" charset="0"/>
              </a:rPr>
              <a:t>Converted feature "Failure Type" into 5 dummy variables</a:t>
            </a:r>
          </a:p>
          <a:p>
            <a:pPr marL="174625" lvl="1"/>
            <a:r>
              <a:rPr lang="en-US" sz="1100" dirty="0">
                <a:latin typeface="Arial" panose="020B0604020202020204" pitchFamily="34" charset="0"/>
                <a:cs typeface="Arial" panose="020B0604020202020204" pitchFamily="34" charset="0"/>
              </a:rPr>
              <a:t>Split data into training and test sets  </a:t>
            </a:r>
          </a:p>
          <a:p>
            <a:pPr marL="174625" lvl="1"/>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a:t>
            </a: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462371053"/>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1076934197"/>
              </p:ext>
            </p:extLst>
          </p:nvPr>
        </p:nvGraphicFramePr>
        <p:xfrm>
          <a:off x="2601468" y="1070187"/>
          <a:ext cx="3941064"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209039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5111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impacted the accuracy scores by ______</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TotalTime>
  <Words>990</Words>
  <Application>Microsoft Office PowerPoint</Application>
  <PresentationFormat>On-screen Show (16:9)</PresentationFormat>
  <Paragraphs>179</Paragraphs>
  <Slides>11</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Model Accuracy Scores</vt:lpstr>
      <vt:lpstr>2) Analyses – Decision Tree</vt:lpstr>
      <vt:lpstr>2) Analyses – Feature Contribution</vt:lpstr>
      <vt:lpstr>3) Conclusions &amp; Next Steps</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95</cp:revision>
  <dcterms:modified xsi:type="dcterms:W3CDTF">2024-04-04T23:29:51Z</dcterms:modified>
</cp:coreProperties>
</file>