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7" r:id="rId3"/>
    <p:sldId id="258" r:id="rId4"/>
    <p:sldId id="270" r:id="rId5"/>
    <p:sldId id="268" r:id="rId6"/>
    <p:sldId id="276" r:id="rId7"/>
    <p:sldId id="273" r:id="rId8"/>
    <p:sldId id="274" r:id="rId9"/>
    <p:sldId id="271" r:id="rId10"/>
    <p:sldId id="275"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3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623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Conducting an analysis on 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would help determine how good each model truly is, because…</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124538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462371053"/>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1076934197"/>
              </p:ext>
            </p:extLst>
          </p:nvPr>
        </p:nvGraphicFramePr>
        <p:xfrm>
          <a:off x="2601468" y="1070187"/>
          <a:ext cx="3941064"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20903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5111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impacted the accuracy scores by ______</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TotalTime>
  <Words>990</Words>
  <Application>Microsoft Office PowerPoint</Application>
  <PresentationFormat>On-screen Show (16:9)</PresentationFormat>
  <Paragraphs>179</Paragraphs>
  <Slides>11</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Model Accuracy Scores</vt:lpstr>
      <vt:lpstr>2) Analyses – Decision Tree</vt:lpstr>
      <vt:lpstr>2) Analyses – Feature Contribution</vt:lpstr>
      <vt:lpstr>3) Conclusions &amp; Next Steps</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94</cp:revision>
  <dcterms:modified xsi:type="dcterms:W3CDTF">2024-04-04T23:24:43Z</dcterms:modified>
</cp:coreProperties>
</file>