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7" r:id="rId3"/>
    <p:sldId id="258" r:id="rId4"/>
    <p:sldId id="270" r:id="rId5"/>
    <p:sldId id="268" r:id="rId6"/>
    <p:sldId id="276" r:id="rId7"/>
    <p:sldId id="273" r:id="rId8"/>
    <p:sldId id="274" r:id="rId9"/>
    <p:sldId id="271" r:id="rId10"/>
    <p:sldId id="275"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3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623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Conducting an analysis on 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would help determine how good each model truly is, because…</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124538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vert="horz" wrap="square" lIns="91425" tIns="91425" rIns="91425" bIns="91425" rtlCol="0" anchor="t" anchorCtr="0">
            <a:spAutoFit/>
          </a:bodyPr>
          <a:lstStyle/>
          <a:p>
            <a:pPr marL="0" indent="0">
              <a:lnSpc>
                <a:spcPct val="120000"/>
              </a:lnSpc>
              <a:spcBef>
                <a:spcPts val="0"/>
              </a:spcBef>
              <a:buSzPct val="125000"/>
              <a:buNone/>
            </a:pPr>
            <a:r>
              <a:rPr lang="en-US" sz="1050" dirty="0">
                <a:latin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848004261"/>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0.60</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0.78</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1076934197"/>
              </p:ext>
            </p:extLst>
          </p:nvPr>
        </p:nvGraphicFramePr>
        <p:xfrm>
          <a:off x="2601468" y="1070187"/>
          <a:ext cx="3941064"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20903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72552"/>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Oversampling and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the data negatively impacted the accuracy scores compared to the raw as-is dataset, as expected</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390</TotalTime>
  <Words>1000</Words>
  <Application>Microsoft Office PowerPoint</Application>
  <PresentationFormat>On-screen Show (16:9)</PresentationFormat>
  <Paragraphs>179</Paragraphs>
  <Slides>11</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Model Accuracy Scores</vt:lpstr>
      <vt:lpstr>2) Analyses – Decision Tree</vt:lpstr>
      <vt:lpstr>2) Analyses – Feature Contribution</vt:lpstr>
      <vt:lpstr>3) Conclusions &amp; Next Steps</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103</cp:revision>
  <dcterms:modified xsi:type="dcterms:W3CDTF">2024-04-04T23:59:22Z</dcterms:modified>
</cp:coreProperties>
</file>