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and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t>
            </a:r>
            <a:r>
              <a:rPr lang="en-US" sz="1200">
                <a:latin typeface="Arial" panose="020B0604020202020204" pitchFamily="34" charset="0"/>
                <a:cs typeface="Arial" panose="020B0604020202020204" pitchFamily="34" charset="0"/>
              </a:rPr>
              <a:t>as expected</a:t>
            </a:r>
            <a:endParaRPr lang="en-US" sz="1200" dirty="0">
              <a:latin typeface="Arial" panose="020B0604020202020204" pitchFamily="34" charset="0"/>
              <a:cs typeface="Arial" panose="020B0604020202020204" pitchFamily="34" charset="0"/>
            </a:endParaRP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1000</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102</cp:revision>
  <dcterms:modified xsi:type="dcterms:W3CDTF">2024-04-04T23:57:37Z</dcterms:modified>
</cp:coreProperties>
</file>