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210" d="100"/>
          <a:sy n="210" d="100"/>
        </p:scale>
        <p:origin x="284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31AAC5"/>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ysClr val="windowText" lastClr="000000"/>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regressions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of wrote the below code and saved the environment all these machine learning process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def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a:t>
            </a:r>
          </a:p>
          <a:p>
            <a:pPr marL="0" indent="0">
              <a:buNone/>
            </a:pPr>
            <a:r>
              <a:rPr lang="en-US" sz="1200" dirty="0">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return False</a:t>
            </a: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841</Words>
  <Application>Microsoft Office PowerPoint</Application>
  <PresentationFormat>On-screen Show (16:9)</PresentationFormat>
  <Paragraphs>152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88</cp:revision>
  <dcterms:modified xsi:type="dcterms:W3CDTF">2024-04-04T22:37:28Z</dcterms:modified>
</cp:coreProperties>
</file>