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1"/>
  </p:notesMasterIdLst>
  <p:sldIdLst>
    <p:sldId id="256" r:id="rId2"/>
    <p:sldId id="257" r:id="rId3"/>
    <p:sldId id="258" r:id="rId4"/>
    <p:sldId id="270" r:id="rId5"/>
    <p:sldId id="268" r:id="rId6"/>
    <p:sldId id="273" r:id="rId7"/>
    <p:sldId id="274" r:id="rId8"/>
    <p:sldId id="271" r:id="rId9"/>
    <p:sldId id="26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0"/>
  </p:normalViewPr>
  <p:slideViewPr>
    <p:cSldViewPr snapToGrid="0">
      <p:cViewPr varScale="1">
        <p:scale>
          <a:sx n="133" d="100"/>
          <a:sy n="133" d="100"/>
        </p:scale>
        <p:origin x="90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vert="horz" wrap="square" lIns="91425" tIns="91425" rIns="91425" bIns="91425" rtlCol="0" anchor="t" anchorCtr="0">
            <a:spAutoFit/>
          </a:bodyPr>
          <a:lstStyle/>
          <a:p>
            <a:pPr marL="0" indent="0">
              <a:lnSpc>
                <a:spcPct val="120000"/>
              </a:lnSpc>
              <a:spcBef>
                <a:spcPts val="0"/>
              </a:spcBef>
              <a:buSzPct val="125000"/>
              <a:buNone/>
            </a:pPr>
            <a:r>
              <a:rPr lang="en-US" sz="1050" dirty="0">
                <a:latin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lnSpc>
                <a:spcPct val="120000"/>
              </a:lnSpc>
            </a:pPr>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lnSpc>
                <a:spcPct val="120000"/>
              </a:lnSpc>
            </a:pPr>
            <a:r>
              <a:rPr lang="en-US" sz="1100" dirty="0">
                <a:latin typeface="Arial" panose="020B0604020202020204" pitchFamily="34" charset="0"/>
                <a:cs typeface="Arial" panose="020B0604020202020204" pitchFamily="34" charset="0"/>
              </a:rPr>
              <a:t>Converted feature "Failure Type" into 5 dummy variables</a:t>
            </a:r>
          </a:p>
          <a:p>
            <a:pPr marL="174625" lvl="1">
              <a:lnSpc>
                <a:spcPct val="120000"/>
              </a:lnSpc>
            </a:pPr>
            <a:r>
              <a:rPr lang="en-US" sz="1100" dirty="0">
                <a:latin typeface="Arial" panose="020B0604020202020204" pitchFamily="34" charset="0"/>
                <a:cs typeface="Arial" panose="020B0604020202020204" pitchFamily="34" charset="0"/>
              </a:rPr>
              <a:t>Split data into training and test sets  </a:t>
            </a:r>
          </a:p>
          <a:p>
            <a:pPr marL="174625" lvl="1">
              <a:lnSpc>
                <a:spcPct val="120000"/>
              </a:lnSpc>
            </a:pPr>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lnSpc>
                <a:spcPct val="120000"/>
              </a:lnSpc>
            </a:pPr>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 - </a:t>
            </a:r>
            <a:r>
              <a:rPr lang="en-US" sz="1100" i="1" dirty="0">
                <a:latin typeface="Arial" panose="020B0604020202020204" pitchFamily="34" charset="0"/>
                <a:cs typeface="Arial" panose="020B0604020202020204" pitchFamily="34" charset="0"/>
              </a:rPr>
              <a:t>intended</a:t>
            </a:r>
            <a:endParaRPr lang="en-US" sz="1100" dirty="0">
              <a:latin typeface="Arial" panose="020B0604020202020204" pitchFamily="34" charset="0"/>
              <a:cs typeface="Arial" panose="020B0604020202020204" pitchFamily="34" charset="0"/>
            </a:endParaRP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3848004261"/>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0.60</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0.78</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0.82</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72552"/>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the data negatively impacted the accuracy scores compared to the raw as-is dataset, as expected, but the oversampled data actually performed better surprisingly</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862</Words>
  <Application>Microsoft Office PowerPoint</Application>
  <PresentationFormat>On-screen Show (16:9)</PresentationFormat>
  <Paragraphs>152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Decision Tree</vt:lpstr>
      <vt:lpstr>2) Analyses – Feature Contribution</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107</cp:revision>
  <dcterms:modified xsi:type="dcterms:W3CDTF">2024-04-05T00:23:50Z</dcterms:modified>
</cp:coreProperties>
</file>