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9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8DE0-92F3-E248-9893-EEDF798CA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Inpatient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22CE4-0DB6-8143-A9E6-5213451F1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</a:t>
            </a:r>
            <a:r>
              <a:rPr lang="en-US" dirty="0" err="1"/>
              <a:t>Blazevic</a:t>
            </a:r>
            <a:r>
              <a:rPr lang="en-US" dirty="0"/>
              <a:t>, Lauren </a:t>
            </a:r>
            <a:r>
              <a:rPr lang="en-US" dirty="0" err="1"/>
              <a:t>Cadogan</a:t>
            </a:r>
            <a:r>
              <a:rPr lang="en-US" dirty="0"/>
              <a:t>, Edith </a:t>
            </a:r>
            <a:r>
              <a:rPr lang="en-US" dirty="0" err="1"/>
              <a:t>Lotterman</a:t>
            </a:r>
            <a:r>
              <a:rPr lang="en-US" dirty="0"/>
              <a:t>, Will Dickerson</a:t>
            </a:r>
          </a:p>
        </p:txBody>
      </p:sp>
    </p:spTree>
    <p:extLst>
      <p:ext uri="{BB962C8B-B14F-4D97-AF65-F5344CB8AC3E}">
        <p14:creationId xmlns:p14="http://schemas.microsoft.com/office/powerpoint/2010/main" val="21660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EF7C-C13C-AC43-BB9E-A8DAB7F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9F17-4598-094B-93B2-FA184EDA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create a data visual tool that would in regards to boarding times in hospitals.</a:t>
            </a:r>
          </a:p>
          <a:p>
            <a:pPr lvl="1"/>
            <a:r>
              <a:rPr lang="en-US" dirty="0"/>
              <a:t>The boarding time is when the clock starts ticking when the ER makes the decision of what should happen to the patient if they are not going home. </a:t>
            </a:r>
          </a:p>
        </p:txBody>
      </p:sp>
    </p:spTree>
    <p:extLst>
      <p:ext uri="{BB962C8B-B14F-4D97-AF65-F5344CB8AC3E}">
        <p14:creationId xmlns:p14="http://schemas.microsoft.com/office/powerpoint/2010/main" val="75903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2E63-BDE5-2741-8C1C-F3D7893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E7E0-1124-A943-9EF5-B9E1E639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A hospital system has full records for their patients.</a:t>
            </a:r>
          </a:p>
          <a:p>
            <a:r>
              <a:rPr lang="en-US" dirty="0"/>
              <a:t>For each patient that was admitted or transferred from the ER the following information is gather: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How long they had to wait</a:t>
            </a:r>
          </a:p>
          <a:p>
            <a:pPr lvl="1"/>
            <a:r>
              <a:rPr lang="en-US" dirty="0"/>
              <a:t>What ended up happening</a:t>
            </a:r>
          </a:p>
        </p:txBody>
      </p:sp>
    </p:spTree>
    <p:extLst>
      <p:ext uri="{BB962C8B-B14F-4D97-AF65-F5344CB8AC3E}">
        <p14:creationId xmlns:p14="http://schemas.microsoft.com/office/powerpoint/2010/main" val="23294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5851-44C7-4A42-8438-9C8D8523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4235-9F38-6C49-B51D-2E4DE13E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SQL 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53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</TotalTime>
  <Words>108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Hospital Inpatient Times</vt:lpstr>
      <vt:lpstr>Project Question</vt:lpstr>
      <vt:lpstr>Specifics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Inpatient Times</dc:title>
  <dc:creator>Will Dickerson</dc:creator>
  <cp:lastModifiedBy>Will Dickerson</cp:lastModifiedBy>
  <cp:revision>3</cp:revision>
  <dcterms:created xsi:type="dcterms:W3CDTF">2023-01-30T22:39:47Z</dcterms:created>
  <dcterms:modified xsi:type="dcterms:W3CDTF">2023-01-30T23:23:10Z</dcterms:modified>
</cp:coreProperties>
</file>