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73411-2DB7-5A43-985C-3D7B9B94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EC644A-2627-DE46-903A-AA324A69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2D28BC-97A0-2147-B4AF-2806C9F1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C81F2-E574-1A42-BA52-36C7D20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C5245-D087-D04E-9D66-66362E8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F077-1B2F-3F40-BC3E-91D0BD79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D6349-AFE7-144D-8A84-9D1CBBC8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E29F2-B0B4-2544-885E-9CCAB5A8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055CB-DB6E-484D-BC98-5E0F762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5B89FC-C0D4-1E43-88EA-5AC3650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8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66BFF3-D956-0D42-97C0-C0DA68082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27BA49-1660-1A4A-BD96-9E44AFB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AF073-6EDA-7141-AC75-B9390E4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9C93C-6260-8C40-969C-D3D96012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3EA74-63CA-A049-B74F-99624D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DF8D9-7E88-C649-88FA-E4C94EE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5B524-1DFA-D344-942B-BC6D4CF1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0DAB2-59F8-AF4D-B083-049ACB2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81526-7760-AE4C-AD88-C4069628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38CD05-DB5E-FD46-A663-A0B045C7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6E263-510D-2B48-94C6-117A77E7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4E59A-79E1-494C-BE76-68B16675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C0079-FA99-8643-B188-94792240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1C21A8-9C83-EA40-9BD2-B3BA0A06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50AA46-84FA-3D40-9682-067BFB3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555CA-44B6-394A-A31C-ECCE899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25C89-85B7-8243-A77D-55765FF6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07BA9D-1D3D-0F4B-88D7-DCD23053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6437EF-BE4B-474C-8FE7-79B163E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294F2-D848-7845-9DCA-B76C03CB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A8C2F7-0CE7-9545-84A4-9C940603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8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2DAB2-1989-0745-A0B3-46876A35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A749D7-6717-C548-9CAC-11A9211A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F4355-F739-BD41-87B8-E490CAEC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FAD17F-E8DC-BF4F-90E7-9F6E79FD6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FCD862-2490-754D-975C-FA5069039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223FBE-5F98-9D48-A5DD-67DEC377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996746-A7D9-C14E-948E-9202EB48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0960D-47F8-9A40-8258-D22B13CA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B8CA9-E09B-214D-8CAB-52156D0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98BBE9-4D9A-0A47-A3A0-A490D58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20132-3010-AC4C-A3B6-31071ECC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66E443-5992-4E40-A105-25D208E9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0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F4F2E3-28D7-5E4B-A1CD-465D9E1D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7EF264-6C7D-0445-80B0-12D24EEC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0AD6A-6276-C143-BE8D-7F675FAE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929B7-09F6-E043-B9B6-F8D28CAE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37E65-BA07-FE48-9B76-CEF2FF2B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E7B69E-A4AD-8340-B337-748A0784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BF383-ADD7-9E48-94CC-2F12B5AF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FDACF1-2316-5D44-AB43-749E38EE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9865A-6E80-8144-9104-3F5768AE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74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5FB1-666F-7942-AC92-DD1146E6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62E4A-94DC-BF45-BC3B-C038856B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62E957-4B2F-854C-A3D0-9245465C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E72CE-4FA2-6940-896B-B3C274D0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2DC075-F1F9-054C-B95E-290BF0F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3888B-7149-1846-A7DD-5D3FD916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5677B7-0537-C241-B594-2DE1BE42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1C9F5-6F0A-874A-9552-F3020598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34873-ED50-ED4B-9964-2B55E9830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E8F5-D1B5-A446-B3A8-3769032711D9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0752A-607B-B447-BBAF-90F45063D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487AF-730E-0743-9DBF-B3370057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4699-882B-E543-A0D2-D96C7D0A9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81DA8-03B3-0845-B40E-FC27C38A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Hait_lab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/>
              <a:t>Team_E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7417C8-91C7-3A4F-BBE7-971520CD5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06876"/>
          </a:xfrm>
        </p:spPr>
        <p:txBody>
          <a:bodyPr>
            <a:normAutofit/>
          </a:bodyPr>
          <a:lstStyle/>
          <a:p>
            <a:r>
              <a:rPr lang="en-US" altLang="ja-JP" dirty="0"/>
              <a:t>Member</a:t>
            </a:r>
          </a:p>
          <a:p>
            <a:r>
              <a:rPr lang="ja-JP" altLang="en-US"/>
              <a:t>大塚　慎太郎</a:t>
            </a:r>
            <a:endParaRPr lang="en-US" altLang="ja-JP" dirty="0"/>
          </a:p>
          <a:p>
            <a:r>
              <a:rPr lang="ja-JP" altLang="en-US"/>
              <a:t>實平　桃佳</a:t>
            </a:r>
            <a:endParaRPr lang="en-US" altLang="ja-JP" dirty="0"/>
          </a:p>
          <a:p>
            <a:r>
              <a:rPr kumimoji="1" lang="ja-JP" altLang="en-US"/>
              <a:t>北原　瑠伊</a:t>
            </a:r>
            <a:endParaRPr kumimoji="1" lang="en-US" altLang="ja-JP" dirty="0"/>
          </a:p>
          <a:p>
            <a:r>
              <a:rPr lang="ja-JP" altLang="en-US"/>
              <a:t>城森　大輝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72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FC796-3717-5E44-BC44-7EBFE98B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スタバなう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B7209-2F48-B643-8CBD-6FC3BD9A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SNS</a:t>
            </a:r>
            <a:r>
              <a:rPr lang="ja-JP" altLang="en-US"/>
              <a:t>に＃スタバなうのタグを解けて、二郎系ラーメンを載せていることがある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71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E15D0-5C8A-F740-81C0-E7033BE8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BD486A0-8781-0143-AC4D-8FC4D235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17" y="200396"/>
            <a:ext cx="10566680" cy="6485423"/>
          </a:xfrm>
        </p:spPr>
      </p:pic>
    </p:spTree>
    <p:extLst>
      <p:ext uri="{BB962C8B-B14F-4D97-AF65-F5344CB8AC3E}">
        <p14:creationId xmlns:p14="http://schemas.microsoft.com/office/powerpoint/2010/main" val="38158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3421C-A97F-8F40-8E55-64A30EA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15EE099-9D1D-CD44-AF9E-BD7431B86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3" y="158635"/>
            <a:ext cx="10497788" cy="6561119"/>
          </a:xfrm>
        </p:spPr>
      </p:pic>
    </p:spTree>
    <p:extLst>
      <p:ext uri="{BB962C8B-B14F-4D97-AF65-F5344CB8AC3E}">
        <p14:creationId xmlns:p14="http://schemas.microsoft.com/office/powerpoint/2010/main" val="344728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CD545-5286-6E4A-961F-8473DEB8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DEA9371-10C3-4B4F-BA5D-4326FF994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74795" cy="6359248"/>
          </a:xfrm>
        </p:spPr>
      </p:pic>
    </p:spTree>
    <p:extLst>
      <p:ext uri="{BB962C8B-B14F-4D97-AF65-F5344CB8AC3E}">
        <p14:creationId xmlns:p14="http://schemas.microsoft.com/office/powerpoint/2010/main" val="22036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ワイド画面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Hait_lab  Team_E</vt:lpstr>
      <vt:lpstr>スタバなう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Hait_lab  Team_E</dc:title>
  <dc:creator>Microsoft Office User</dc:creator>
  <cp:lastModifiedBy>Microsoft Office User</cp:lastModifiedBy>
  <cp:revision>4</cp:revision>
  <dcterms:created xsi:type="dcterms:W3CDTF">2019-12-21T12:00:11Z</dcterms:created>
  <dcterms:modified xsi:type="dcterms:W3CDTF">2019-12-21T12:43:55Z</dcterms:modified>
</cp:coreProperties>
</file>