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D79C0-21F9-4A48-BCD5-613651BCC96D}" type="doc">
      <dgm:prSet loTypeId="urn:microsoft.com/office/officeart/2005/8/layout/radial6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C53099E-466F-49BA-9CB1-18FF619DA11C}">
      <dgm:prSet phldrT="[文字]"/>
      <dgm:spPr/>
      <dgm:t>
        <a:bodyPr/>
        <a:lstStyle/>
        <a:p>
          <a:r>
            <a:rPr lang="zh-TW" altLang="en-US" dirty="0"/>
            <a:t>公司理念</a:t>
          </a:r>
        </a:p>
      </dgm:t>
    </dgm:pt>
    <dgm:pt modelId="{4BEFD047-00F0-4295-82B1-0C6D22992B0D}" type="parTrans" cxnId="{1FD2FA19-E378-46F0-B155-A0299B07DF70}">
      <dgm:prSet/>
      <dgm:spPr/>
      <dgm:t>
        <a:bodyPr/>
        <a:lstStyle/>
        <a:p>
          <a:endParaRPr lang="zh-TW" altLang="en-US"/>
        </a:p>
      </dgm:t>
    </dgm:pt>
    <dgm:pt modelId="{8492EB14-2E54-4C08-BC33-1E5B17A64EC7}" type="sibTrans" cxnId="{1FD2FA19-E378-46F0-B155-A0299B07DF70}">
      <dgm:prSet/>
      <dgm:spPr/>
      <dgm:t>
        <a:bodyPr/>
        <a:lstStyle/>
        <a:p>
          <a:endParaRPr lang="zh-TW" altLang="en-US"/>
        </a:p>
      </dgm:t>
    </dgm:pt>
    <dgm:pt modelId="{3DC9089F-773E-49EC-9591-84D13225FBA6}">
      <dgm:prSet phldrT="[文字]"/>
      <dgm:spPr/>
      <dgm:t>
        <a:bodyPr/>
        <a:lstStyle/>
        <a:p>
          <a:r>
            <a:rPr lang="zh-TW" altLang="en-US" dirty="0"/>
            <a:t>誠信</a:t>
          </a:r>
        </a:p>
      </dgm:t>
    </dgm:pt>
    <dgm:pt modelId="{4E963F5A-35E3-4A65-8045-5222CE101471}" type="parTrans" cxnId="{DBCF96BE-993D-4AA7-8056-CEC066944773}">
      <dgm:prSet/>
      <dgm:spPr/>
      <dgm:t>
        <a:bodyPr/>
        <a:lstStyle/>
        <a:p>
          <a:endParaRPr lang="zh-TW" altLang="en-US"/>
        </a:p>
      </dgm:t>
    </dgm:pt>
    <dgm:pt modelId="{218B4C1D-B0A2-4E35-88DF-5EFEED1D5481}" type="sibTrans" cxnId="{DBCF96BE-993D-4AA7-8056-CEC066944773}">
      <dgm:prSet/>
      <dgm:spPr/>
      <dgm:t>
        <a:bodyPr/>
        <a:lstStyle/>
        <a:p>
          <a:endParaRPr lang="zh-TW" altLang="en-US"/>
        </a:p>
      </dgm:t>
    </dgm:pt>
    <dgm:pt modelId="{B9F20139-CC63-4194-9749-0F8061961C85}">
      <dgm:prSet phldrT="[文字]"/>
      <dgm:spPr/>
      <dgm:t>
        <a:bodyPr/>
        <a:lstStyle/>
        <a:p>
          <a:r>
            <a:rPr lang="zh-TW" altLang="en-US" dirty="0"/>
            <a:t>品質</a:t>
          </a:r>
        </a:p>
      </dgm:t>
    </dgm:pt>
    <dgm:pt modelId="{365F6FE6-605D-420D-9F08-13139B83FBB7}" type="parTrans" cxnId="{13157004-F409-42B3-9A5C-1A4D1FA34F50}">
      <dgm:prSet/>
      <dgm:spPr/>
      <dgm:t>
        <a:bodyPr/>
        <a:lstStyle/>
        <a:p>
          <a:endParaRPr lang="zh-TW" altLang="en-US"/>
        </a:p>
      </dgm:t>
    </dgm:pt>
    <dgm:pt modelId="{FB3EC72E-FDCB-40F5-AE3B-6217455EE36D}" type="sibTrans" cxnId="{13157004-F409-42B3-9A5C-1A4D1FA34F50}">
      <dgm:prSet/>
      <dgm:spPr/>
      <dgm:t>
        <a:bodyPr/>
        <a:lstStyle/>
        <a:p>
          <a:endParaRPr lang="zh-TW" altLang="en-US"/>
        </a:p>
      </dgm:t>
    </dgm:pt>
    <dgm:pt modelId="{4979B567-8ACD-4E5E-825F-7F207E18C643}">
      <dgm:prSet phldrT="[文字]"/>
      <dgm:spPr/>
      <dgm:t>
        <a:bodyPr/>
        <a:lstStyle/>
        <a:p>
          <a:r>
            <a:rPr lang="zh-TW" altLang="en-US" dirty="0"/>
            <a:t>服務</a:t>
          </a:r>
        </a:p>
      </dgm:t>
    </dgm:pt>
    <dgm:pt modelId="{B2A8003E-9A73-4A61-97C9-984673BBDE2D}" type="parTrans" cxnId="{2565D447-884E-4ED6-BD16-20B81CECBCF5}">
      <dgm:prSet/>
      <dgm:spPr/>
      <dgm:t>
        <a:bodyPr/>
        <a:lstStyle/>
        <a:p>
          <a:endParaRPr lang="zh-TW" altLang="en-US"/>
        </a:p>
      </dgm:t>
    </dgm:pt>
    <dgm:pt modelId="{FD8E5C58-2EE0-482F-85A0-EC3093E38DDE}" type="sibTrans" cxnId="{2565D447-884E-4ED6-BD16-20B81CECBCF5}">
      <dgm:prSet/>
      <dgm:spPr/>
      <dgm:t>
        <a:bodyPr/>
        <a:lstStyle/>
        <a:p>
          <a:endParaRPr lang="zh-TW" altLang="en-US"/>
        </a:p>
      </dgm:t>
    </dgm:pt>
    <dgm:pt modelId="{F25B77BE-3E16-49BC-A3FD-C577010E58C3}" type="pres">
      <dgm:prSet presAssocID="{1FCD79C0-21F9-4A48-BCD5-613651BCC96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54CB0AF-F90F-4F57-A796-8E8B96AA5E75}" type="pres">
      <dgm:prSet presAssocID="{0C53099E-466F-49BA-9CB1-18FF619DA11C}" presName="centerShape" presStyleLbl="node0" presStyleIdx="0" presStyleCnt="1"/>
      <dgm:spPr/>
    </dgm:pt>
    <dgm:pt modelId="{C8AF85B3-B3FD-48E1-B126-E1F928E92DC5}" type="pres">
      <dgm:prSet presAssocID="{3DC9089F-773E-49EC-9591-84D13225FBA6}" presName="node" presStyleLbl="node1" presStyleIdx="0" presStyleCnt="3">
        <dgm:presLayoutVars>
          <dgm:bulletEnabled val="1"/>
        </dgm:presLayoutVars>
      </dgm:prSet>
      <dgm:spPr/>
    </dgm:pt>
    <dgm:pt modelId="{E1913A5D-5B09-47A7-BA6C-869EF9A06FFD}" type="pres">
      <dgm:prSet presAssocID="{3DC9089F-773E-49EC-9591-84D13225FBA6}" presName="dummy" presStyleCnt="0"/>
      <dgm:spPr/>
    </dgm:pt>
    <dgm:pt modelId="{D3AFD7F9-7817-4F90-9C70-66856C84294A}" type="pres">
      <dgm:prSet presAssocID="{218B4C1D-B0A2-4E35-88DF-5EFEED1D5481}" presName="sibTrans" presStyleLbl="sibTrans2D1" presStyleIdx="0" presStyleCnt="3"/>
      <dgm:spPr/>
    </dgm:pt>
    <dgm:pt modelId="{9B5ADC99-395A-47AC-BBDA-ED8CDAAE397C}" type="pres">
      <dgm:prSet presAssocID="{B9F20139-CC63-4194-9749-0F8061961C85}" presName="node" presStyleLbl="node1" presStyleIdx="1" presStyleCnt="3">
        <dgm:presLayoutVars>
          <dgm:bulletEnabled val="1"/>
        </dgm:presLayoutVars>
      </dgm:prSet>
      <dgm:spPr/>
    </dgm:pt>
    <dgm:pt modelId="{A6F4A28F-E572-4443-9E80-66138ED10DB2}" type="pres">
      <dgm:prSet presAssocID="{B9F20139-CC63-4194-9749-0F8061961C85}" presName="dummy" presStyleCnt="0"/>
      <dgm:spPr/>
    </dgm:pt>
    <dgm:pt modelId="{B25BA0EA-FDEE-41F0-8EF1-1DC3C4848195}" type="pres">
      <dgm:prSet presAssocID="{FB3EC72E-FDCB-40F5-AE3B-6217455EE36D}" presName="sibTrans" presStyleLbl="sibTrans2D1" presStyleIdx="1" presStyleCnt="3"/>
      <dgm:spPr/>
    </dgm:pt>
    <dgm:pt modelId="{9E6B8188-8669-4153-B212-B536B6940460}" type="pres">
      <dgm:prSet presAssocID="{4979B567-8ACD-4E5E-825F-7F207E18C643}" presName="node" presStyleLbl="node1" presStyleIdx="2" presStyleCnt="3">
        <dgm:presLayoutVars>
          <dgm:bulletEnabled val="1"/>
        </dgm:presLayoutVars>
      </dgm:prSet>
      <dgm:spPr/>
    </dgm:pt>
    <dgm:pt modelId="{9A0B5DEE-0633-4F76-908E-F8A63FBFF310}" type="pres">
      <dgm:prSet presAssocID="{4979B567-8ACD-4E5E-825F-7F207E18C643}" presName="dummy" presStyleCnt="0"/>
      <dgm:spPr/>
    </dgm:pt>
    <dgm:pt modelId="{56528557-3133-49FA-9759-D90C06C976C0}" type="pres">
      <dgm:prSet presAssocID="{FD8E5C58-2EE0-482F-85A0-EC3093E38DDE}" presName="sibTrans" presStyleLbl="sibTrans2D1" presStyleIdx="2" presStyleCnt="3"/>
      <dgm:spPr/>
    </dgm:pt>
  </dgm:ptLst>
  <dgm:cxnLst>
    <dgm:cxn modelId="{13157004-F409-42B3-9A5C-1A4D1FA34F50}" srcId="{0C53099E-466F-49BA-9CB1-18FF619DA11C}" destId="{B9F20139-CC63-4194-9749-0F8061961C85}" srcOrd="1" destOrd="0" parTransId="{365F6FE6-605D-420D-9F08-13139B83FBB7}" sibTransId="{FB3EC72E-FDCB-40F5-AE3B-6217455EE36D}"/>
    <dgm:cxn modelId="{1FD2FA19-E378-46F0-B155-A0299B07DF70}" srcId="{1FCD79C0-21F9-4A48-BCD5-613651BCC96D}" destId="{0C53099E-466F-49BA-9CB1-18FF619DA11C}" srcOrd="0" destOrd="0" parTransId="{4BEFD047-00F0-4295-82B1-0C6D22992B0D}" sibTransId="{8492EB14-2E54-4C08-BC33-1E5B17A64EC7}"/>
    <dgm:cxn modelId="{781DF621-5C12-47B7-8780-26D325ACD0DF}" type="presOf" srcId="{3DC9089F-773E-49EC-9591-84D13225FBA6}" destId="{C8AF85B3-B3FD-48E1-B126-E1F928E92DC5}" srcOrd="0" destOrd="0" presId="urn:microsoft.com/office/officeart/2005/8/layout/radial6"/>
    <dgm:cxn modelId="{B7ECFC39-A4DD-467A-8AB2-AA94DC93D53B}" type="presOf" srcId="{B9F20139-CC63-4194-9749-0F8061961C85}" destId="{9B5ADC99-395A-47AC-BBDA-ED8CDAAE397C}" srcOrd="0" destOrd="0" presId="urn:microsoft.com/office/officeart/2005/8/layout/radial6"/>
    <dgm:cxn modelId="{E0ED9964-0DFC-4BEE-B224-77D339FFCA0F}" type="presOf" srcId="{FD8E5C58-2EE0-482F-85A0-EC3093E38DDE}" destId="{56528557-3133-49FA-9759-D90C06C976C0}" srcOrd="0" destOrd="0" presId="urn:microsoft.com/office/officeart/2005/8/layout/radial6"/>
    <dgm:cxn modelId="{2565D447-884E-4ED6-BD16-20B81CECBCF5}" srcId="{0C53099E-466F-49BA-9CB1-18FF619DA11C}" destId="{4979B567-8ACD-4E5E-825F-7F207E18C643}" srcOrd="2" destOrd="0" parTransId="{B2A8003E-9A73-4A61-97C9-984673BBDE2D}" sibTransId="{FD8E5C58-2EE0-482F-85A0-EC3093E38DDE}"/>
    <dgm:cxn modelId="{34A80969-6369-43B8-B02C-73BB042096F4}" type="presOf" srcId="{FB3EC72E-FDCB-40F5-AE3B-6217455EE36D}" destId="{B25BA0EA-FDEE-41F0-8EF1-1DC3C4848195}" srcOrd="0" destOrd="0" presId="urn:microsoft.com/office/officeart/2005/8/layout/radial6"/>
    <dgm:cxn modelId="{40C23B83-A033-44B1-BCCC-D95121CC9352}" type="presOf" srcId="{4979B567-8ACD-4E5E-825F-7F207E18C643}" destId="{9E6B8188-8669-4153-B212-B536B6940460}" srcOrd="0" destOrd="0" presId="urn:microsoft.com/office/officeart/2005/8/layout/radial6"/>
    <dgm:cxn modelId="{130471BC-92C2-46BD-AE24-4D20C1763714}" type="presOf" srcId="{0C53099E-466F-49BA-9CB1-18FF619DA11C}" destId="{054CB0AF-F90F-4F57-A796-8E8B96AA5E75}" srcOrd="0" destOrd="0" presId="urn:microsoft.com/office/officeart/2005/8/layout/radial6"/>
    <dgm:cxn modelId="{DBCF96BE-993D-4AA7-8056-CEC066944773}" srcId="{0C53099E-466F-49BA-9CB1-18FF619DA11C}" destId="{3DC9089F-773E-49EC-9591-84D13225FBA6}" srcOrd="0" destOrd="0" parTransId="{4E963F5A-35E3-4A65-8045-5222CE101471}" sibTransId="{218B4C1D-B0A2-4E35-88DF-5EFEED1D5481}"/>
    <dgm:cxn modelId="{466CA5C1-104C-469C-9BA3-1DDBA774F13B}" type="presOf" srcId="{1FCD79C0-21F9-4A48-BCD5-613651BCC96D}" destId="{F25B77BE-3E16-49BC-A3FD-C577010E58C3}" srcOrd="0" destOrd="0" presId="urn:microsoft.com/office/officeart/2005/8/layout/radial6"/>
    <dgm:cxn modelId="{0CBD45DA-219B-44A6-B2E3-4AAF5FE8413E}" type="presOf" srcId="{218B4C1D-B0A2-4E35-88DF-5EFEED1D5481}" destId="{D3AFD7F9-7817-4F90-9C70-66856C84294A}" srcOrd="0" destOrd="0" presId="urn:microsoft.com/office/officeart/2005/8/layout/radial6"/>
    <dgm:cxn modelId="{D2E51997-F6F1-494D-A17A-E885DE506DC6}" type="presParOf" srcId="{F25B77BE-3E16-49BC-A3FD-C577010E58C3}" destId="{054CB0AF-F90F-4F57-A796-8E8B96AA5E75}" srcOrd="0" destOrd="0" presId="urn:microsoft.com/office/officeart/2005/8/layout/radial6"/>
    <dgm:cxn modelId="{708969E0-370D-4C5E-BBFD-78502D84B9F8}" type="presParOf" srcId="{F25B77BE-3E16-49BC-A3FD-C577010E58C3}" destId="{C8AF85B3-B3FD-48E1-B126-E1F928E92DC5}" srcOrd="1" destOrd="0" presId="urn:microsoft.com/office/officeart/2005/8/layout/radial6"/>
    <dgm:cxn modelId="{B4E08C97-1C76-4210-81E3-E367BAFF4EF5}" type="presParOf" srcId="{F25B77BE-3E16-49BC-A3FD-C577010E58C3}" destId="{E1913A5D-5B09-47A7-BA6C-869EF9A06FFD}" srcOrd="2" destOrd="0" presId="urn:microsoft.com/office/officeart/2005/8/layout/radial6"/>
    <dgm:cxn modelId="{D507F171-5046-4397-B91F-0BF7093D764D}" type="presParOf" srcId="{F25B77BE-3E16-49BC-A3FD-C577010E58C3}" destId="{D3AFD7F9-7817-4F90-9C70-66856C84294A}" srcOrd="3" destOrd="0" presId="urn:microsoft.com/office/officeart/2005/8/layout/radial6"/>
    <dgm:cxn modelId="{C2CE7E80-867C-4D08-8C37-05A63A84ED93}" type="presParOf" srcId="{F25B77BE-3E16-49BC-A3FD-C577010E58C3}" destId="{9B5ADC99-395A-47AC-BBDA-ED8CDAAE397C}" srcOrd="4" destOrd="0" presId="urn:microsoft.com/office/officeart/2005/8/layout/radial6"/>
    <dgm:cxn modelId="{BADBFF4E-C19D-4BAE-9373-C813B3FEEA39}" type="presParOf" srcId="{F25B77BE-3E16-49BC-A3FD-C577010E58C3}" destId="{A6F4A28F-E572-4443-9E80-66138ED10DB2}" srcOrd="5" destOrd="0" presId="urn:microsoft.com/office/officeart/2005/8/layout/radial6"/>
    <dgm:cxn modelId="{D918CDA0-648B-4276-A148-6889183A3452}" type="presParOf" srcId="{F25B77BE-3E16-49BC-A3FD-C577010E58C3}" destId="{B25BA0EA-FDEE-41F0-8EF1-1DC3C4848195}" srcOrd="6" destOrd="0" presId="urn:microsoft.com/office/officeart/2005/8/layout/radial6"/>
    <dgm:cxn modelId="{AF277487-0BE8-4EAF-88BE-9028808CE588}" type="presParOf" srcId="{F25B77BE-3E16-49BC-A3FD-C577010E58C3}" destId="{9E6B8188-8669-4153-B212-B536B6940460}" srcOrd="7" destOrd="0" presId="urn:microsoft.com/office/officeart/2005/8/layout/radial6"/>
    <dgm:cxn modelId="{AC49C55E-D727-4F1F-94F4-95B4CECECE94}" type="presParOf" srcId="{F25B77BE-3E16-49BC-A3FD-C577010E58C3}" destId="{9A0B5DEE-0633-4F76-908E-F8A63FBFF310}" srcOrd="8" destOrd="0" presId="urn:microsoft.com/office/officeart/2005/8/layout/radial6"/>
    <dgm:cxn modelId="{EC3BA2F5-11B0-4429-BB30-CCB0FB75F6A8}" type="presParOf" srcId="{F25B77BE-3E16-49BC-A3FD-C577010E58C3}" destId="{56528557-3133-49FA-9759-D90C06C976C0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28557-3133-49FA-9759-D90C06C976C0}">
      <dsp:nvSpPr>
        <dsp:cNvPr id="0" name=""/>
        <dsp:cNvSpPr/>
      </dsp:nvSpPr>
      <dsp:spPr>
        <a:xfrm>
          <a:off x="1516992" y="640856"/>
          <a:ext cx="4275811" cy="4275811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BA0EA-FDEE-41F0-8EF1-1DC3C4848195}">
      <dsp:nvSpPr>
        <dsp:cNvPr id="0" name=""/>
        <dsp:cNvSpPr/>
      </dsp:nvSpPr>
      <dsp:spPr>
        <a:xfrm>
          <a:off x="1516992" y="640856"/>
          <a:ext cx="4275811" cy="4275811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FD7F9-7817-4F90-9C70-66856C84294A}">
      <dsp:nvSpPr>
        <dsp:cNvPr id="0" name=""/>
        <dsp:cNvSpPr/>
      </dsp:nvSpPr>
      <dsp:spPr>
        <a:xfrm>
          <a:off x="1516992" y="640856"/>
          <a:ext cx="4275811" cy="4275811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CB0AF-F90F-4F57-A796-8E8B96AA5E75}">
      <dsp:nvSpPr>
        <dsp:cNvPr id="0" name=""/>
        <dsp:cNvSpPr/>
      </dsp:nvSpPr>
      <dsp:spPr>
        <a:xfrm>
          <a:off x="2671573" y="1795437"/>
          <a:ext cx="1966649" cy="19666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200" kern="1200" dirty="0"/>
            <a:t>公司理念</a:t>
          </a:r>
        </a:p>
      </dsp:txBody>
      <dsp:txXfrm>
        <a:off x="2959582" y="2083446"/>
        <a:ext cx="1390631" cy="1390631"/>
      </dsp:txXfrm>
    </dsp:sp>
    <dsp:sp modelId="{C8AF85B3-B3FD-48E1-B126-E1F928E92DC5}">
      <dsp:nvSpPr>
        <dsp:cNvPr id="0" name=""/>
        <dsp:cNvSpPr/>
      </dsp:nvSpPr>
      <dsp:spPr>
        <a:xfrm>
          <a:off x="2966570" y="2088"/>
          <a:ext cx="1376654" cy="1376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400" kern="1200" dirty="0"/>
            <a:t>誠信</a:t>
          </a:r>
        </a:p>
      </dsp:txBody>
      <dsp:txXfrm>
        <a:off x="3168176" y="203694"/>
        <a:ext cx="973442" cy="973442"/>
      </dsp:txXfrm>
    </dsp:sp>
    <dsp:sp modelId="{9B5ADC99-395A-47AC-BBDA-ED8CDAAE397C}">
      <dsp:nvSpPr>
        <dsp:cNvPr id="0" name=""/>
        <dsp:cNvSpPr/>
      </dsp:nvSpPr>
      <dsp:spPr>
        <a:xfrm>
          <a:off x="4775131" y="3134607"/>
          <a:ext cx="1376654" cy="1376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400" kern="1200" dirty="0"/>
            <a:t>品質</a:t>
          </a:r>
        </a:p>
      </dsp:txBody>
      <dsp:txXfrm>
        <a:off x="4976737" y="3336213"/>
        <a:ext cx="973442" cy="973442"/>
      </dsp:txXfrm>
    </dsp:sp>
    <dsp:sp modelId="{9E6B8188-8669-4153-B212-B536B6940460}">
      <dsp:nvSpPr>
        <dsp:cNvPr id="0" name=""/>
        <dsp:cNvSpPr/>
      </dsp:nvSpPr>
      <dsp:spPr>
        <a:xfrm>
          <a:off x="1158009" y="3134607"/>
          <a:ext cx="1376654" cy="1376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400" kern="1200" dirty="0"/>
            <a:t>服務</a:t>
          </a:r>
        </a:p>
      </dsp:txBody>
      <dsp:txXfrm>
        <a:off x="1359615" y="3336213"/>
        <a:ext cx="973442" cy="973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E10F0A-439A-485E-993C-E208E96C3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FF395E-EB6F-4718-A4D3-AF87A2DBA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698E0A-D4A4-422B-9CD4-512B6882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6F83-116F-4255-AF8D-C0B354BBAB2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D7341A-56D0-47D2-B8EE-37548E7F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2D67CD-7ACF-4687-B04A-E772D8FE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099F-2E70-4099-BB1D-89DDEBD3AD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49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9F526-FE43-428A-8C49-79A8AC22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2A0017-41C2-4C92-8A35-ACE5DEEC6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581687-5139-48CB-9FF9-401099C9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6F83-116F-4255-AF8D-C0B354BBAB2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EDD8F2-1634-487C-A7C5-EC27F27B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02B02B-08B6-4C84-8315-2D5F01B3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099F-2E70-4099-BB1D-89DDEBD3AD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76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FA8E9E-7859-45D0-B470-97B58B9A9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EB759E-7DE1-4120-B37C-A82B8A89A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BE2146-58AB-44DF-85C4-4844AB69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6F83-116F-4255-AF8D-C0B354BBAB2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529BAE-1ACD-4F02-9D00-ABC2B4E1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231DC0-CFBC-4B48-87D2-3D415ADB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099F-2E70-4099-BB1D-89DDEBD3AD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88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E628E-69B8-4195-8F16-BB148B8D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964058-F8A1-474F-9526-148D0475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9B3828-ACDD-49D9-8BB9-F18253F8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6F83-116F-4255-AF8D-C0B354BBAB2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02E168-43DF-4641-9EB5-5FD3F63B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85DEAB-58F9-41F8-BA7E-97E3ABBD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099F-2E70-4099-BB1D-89DDEBD3AD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86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8A9BC-C24D-40EC-9273-90B0A20D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A7790A-A9A8-4C8E-8642-1A9C8A7BA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2B900-6235-4533-ACA8-021DE103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6F83-116F-4255-AF8D-C0B354BBAB2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956285-7FAF-4472-80D3-FF77A531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786F2A-35C3-462C-89B8-E7695FF8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099F-2E70-4099-BB1D-89DDEBD3AD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85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9ACF1-AD99-4BFC-997B-4B0304B2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D59A7-5CBF-402C-AE88-35033923D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2CC389-436C-4592-B346-08935DE50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9AD2E4-4219-44E4-B5CD-4E067A9C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6F83-116F-4255-AF8D-C0B354BBAB2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778B13-9B1A-4CC0-AFA7-8028F81C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0B5FA9-96A6-4804-AE6C-0D4876C6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099F-2E70-4099-BB1D-89DDEBD3AD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26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8B0EB-4F0C-4588-AFF3-485E9951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AB57AC-9D3E-4B98-9AF6-2AF27169E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45C43E-F8A2-4BAD-B3E8-8B8ADEACE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ED96C4-228D-4A10-A406-A58FCFA2F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B2BEA47-7FBA-481F-A4F3-DC6E12DA5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80164B-1CF4-4E60-8021-E3A94D80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6F83-116F-4255-AF8D-C0B354BBAB2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94BE71-6536-4D4D-954C-07BA8FBB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024301-D417-46D3-84A8-5901C6CB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099F-2E70-4099-BB1D-89DDEBD3AD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8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8D147-1EBC-4CD1-809A-C08A7238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A1C00C8-C0CA-4B23-819D-D49738A5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6F83-116F-4255-AF8D-C0B354BBAB2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FF8381-B1A4-4E2D-A1D4-0E2237C3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DD9D317-E856-485C-8D59-86FA531D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099F-2E70-4099-BB1D-89DDEBD3AD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91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20C189-DD84-4BE2-AFDA-382D9E55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6F83-116F-4255-AF8D-C0B354BBAB2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0919B3-2C90-4895-A1C2-120518EB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557AA1-25EC-44FF-9769-1C032B5F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099F-2E70-4099-BB1D-89DDEBD3AD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31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ABA99-A0EC-4433-8135-CF069A56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54D47F-B0DF-4F06-A748-394B95D03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4125BB-A2C6-43F2-9814-7063274CB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D8E267-9CDC-4797-BC66-F8CCEC1F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6F83-116F-4255-AF8D-C0B354BBAB2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9129D-DBF3-435C-85C0-39968BE1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81F807-0756-4356-B2EB-3D2D794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099F-2E70-4099-BB1D-89DDEBD3AD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34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88410-A9A4-4BC6-91B7-01383725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5FC383-9DB5-457D-9887-F75BC4230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F87B4D-F091-4DD0-97E0-71C36B16F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BE9B1F-26B8-4186-AB54-53AEA2F4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6F83-116F-4255-AF8D-C0B354BBAB2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F94FB7-8183-4E4E-AD8A-73D3F2EC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C09F96-0EE3-41AA-BAF9-70379D41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099F-2E70-4099-BB1D-89DDEBD3AD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65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3CC2E70-E57D-43DB-BC05-7368BC08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806FEE-EF06-4C70-B3D9-5BB014440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633905-E29D-4AA1-A461-674DD1762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6F83-116F-4255-AF8D-C0B354BBAB2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D85B10-40F2-43C4-ADF1-18FD9CC4F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810844-D6A6-4526-AC2D-100C4D972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7099F-2E70-4099-BB1D-89DDEBD3AD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24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C908E47-4912-44EE-A564-5C9250A0C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061995"/>
              </p:ext>
            </p:extLst>
          </p:nvPr>
        </p:nvGraphicFramePr>
        <p:xfrm>
          <a:off x="2850204" y="719666"/>
          <a:ext cx="7309796" cy="5194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7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8CACAB3-B7A7-44E2-BDFA-5EE374AE3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7" r="12308"/>
          <a:stretch/>
        </p:blipFill>
        <p:spPr>
          <a:xfrm>
            <a:off x="3346315" y="819150"/>
            <a:ext cx="5515584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1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WEI-CHUN LO</dc:creator>
  <cp:lastModifiedBy>WEI-CHUN LO</cp:lastModifiedBy>
  <cp:revision>3</cp:revision>
  <dcterms:created xsi:type="dcterms:W3CDTF">2022-05-28T08:48:25Z</dcterms:created>
  <dcterms:modified xsi:type="dcterms:W3CDTF">2022-05-28T09:17:51Z</dcterms:modified>
</cp:coreProperties>
</file>