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8BD"/>
    <a:srgbClr val="F83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B7679-8067-4386-98AB-634D80243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9EC7E2-1868-4FA5-AF5D-EE1D6076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10C78-567F-42D9-84EB-AA1C8ECA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20C5B8-A5A7-4B41-9831-7AA5E675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2F26D3-5073-42A2-8262-440C3E17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405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F7D1D-0647-48C6-A3A7-40119DF2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416454-9520-4505-95C8-4F97BE7D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4DD262-FFC8-49BA-BBD4-12280829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751F3B-06F0-41B6-994D-832415B9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39F335-85D7-47F9-AFA4-BE445C95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34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376495-AE2E-4FFF-9E89-A58BEB8AC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38930B-55F1-4522-A2EC-6EAC890B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FCAE4F-373A-4109-BCB4-7FC63061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CEBB2-B0CA-4D3D-88EC-75A083F0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A56A4F-E941-4DC3-BD03-BD680099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42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6AEAE-FC01-4DE2-AE28-C0A4C457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D259EA-F311-45D1-93C7-87CE28ED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BCC3E-ECA2-4043-BCF8-5A7D0289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DD20B8-A26E-4C6B-BB79-C8A9AD2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6E7F5E-99B9-4724-99AD-51EED35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470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C9EA1-D1F9-4CA2-A98B-1AE4182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FA481-636C-450F-A600-C750428D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A3ABBC-F716-40B3-8210-1982BD06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9DDAD8-3C3B-452C-AF89-FEE04A45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1A8BC7-0100-484D-8882-9A9C66D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96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9B348-9E70-4AAA-AC5A-4CBED1D6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3A1248-AF16-4D7E-883E-C3EB1516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9EA6A0-1AC3-4C27-84D9-FDEDE863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E38F94-8270-4C66-9F9D-D0B41280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3D7EBA-D437-46B6-8AAE-A1FA7BB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E26F16-4D76-4984-BD0A-DF3DAAA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5E08A-8198-4EFA-A432-0CDC7645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4A028-0971-4454-80CD-FB5DD451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E538591-5A28-4CC5-9FBF-EBFDF84A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7E1E3CF-AD37-4814-9C22-44E25CAE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E9D6F0-84B4-4B45-964B-7F3D793F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BA0244-8878-4585-B727-D4AE0E9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FD4B537-0806-465F-A07D-120D738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B0705B-6E71-44DD-89DD-67E9D15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901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E5700-A87C-4A5C-AF3E-86E43205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BA2DE9E-7C9D-44A0-BD53-84BA4FF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EB086E-B5DF-4DC1-B64D-5B7C4252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80DA27-3576-4E0C-B18D-C1DD497A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4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063C7B7-CB39-415B-92AF-305DCF2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FD7B38-F0F9-4DD5-B791-AA0E1AD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4C2899-CFDC-4EA9-8916-5240DEB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52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16858-441B-463B-919E-B85C705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95BB93-9ECC-4085-B69E-7BEEF9B2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959AFA-05BC-4EEE-92D6-E05D48BF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23C630-54EE-4024-B54A-E412B9B1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2CF4AE-E40E-4F04-BED2-7A68CD80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81CBB9-E509-489B-8538-DC6FDB04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C79C7-70A3-4012-B8A9-11BCDB51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0808D80-82BB-4923-92B4-B5C4AB81B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B1FF09-0A74-4F8C-AAF5-4F137B6C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79317B-288A-46F7-9724-94477B4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8D7FC1-AC2E-43B6-8111-93C69863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23CE90-FC12-4886-AE9F-CE28FF5A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24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E760EE2-D63A-468D-A241-7F384881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CACA98-368E-4015-B753-4D388FD1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1156E7-8B12-40C6-94EE-7C711230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B723-7383-4A71-82B0-6ED3121C8CC9}" type="datetimeFigureOut">
              <a:rPr lang="en-NL" smtClean="0"/>
              <a:t>07/04/2021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F19437-2D5A-4452-B9B0-CE3E9C38D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B16700-B9B9-4FDA-8AFB-6D103631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63A8-E378-4233-92E7-74049B6C9FB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74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8067-14FA-4B12-95A6-87453FF2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Monument Extended" panose="00000500000000000000" pitchFamily="50" charset="0"/>
              </a:rPr>
              <a:t>QUICK BOOST</a:t>
            </a:r>
            <a:endParaRPr lang="en-NL" sz="5400" dirty="0">
              <a:latin typeface="Monument Extended" panose="00000500000000000000" pitchFamily="50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05C24E-F9D0-4C98-8A8D-B3F7CD77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Nexa Bold" panose="02000000000000000000" pitchFamily="50" charset="0"/>
              </a:rPr>
              <a:t>Francis, </a:t>
            </a:r>
            <a:r>
              <a:rPr lang="en-US" sz="2000" dirty="0" err="1">
                <a:latin typeface="Nexa Bold" panose="02000000000000000000" pitchFamily="50" charset="0"/>
              </a:rPr>
              <a:t>Noortje</a:t>
            </a:r>
            <a:r>
              <a:rPr lang="en-US" sz="2000" dirty="0">
                <a:latin typeface="Nexa Bold" panose="02000000000000000000" pitchFamily="50" charset="0"/>
              </a:rPr>
              <a:t>, Don &amp; Bobby</a:t>
            </a:r>
            <a:endParaRPr lang="en-NL" sz="2000" dirty="0">
              <a:latin typeface="Nexa Bold" panose="02000000000000000000" pitchFamily="50" charset="0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A11A180-95A8-4B4D-9B36-D8454370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1" r="2356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742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743A1-1929-4AEE-BD93-165140C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9ED5344-DBF3-4104-A7F2-41738D7F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4B3B714-096D-436D-8C30-CB635299052F}"/>
              </a:ext>
            </a:extLst>
          </p:cNvPr>
          <p:cNvSpPr txBox="1"/>
          <p:nvPr/>
        </p:nvSpPr>
        <p:spPr>
          <a:xfrm>
            <a:off x="4444754" y="1405463"/>
            <a:ext cx="340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ument Extended" panose="00000500000000000000" pitchFamily="50" charset="0"/>
              </a:rPr>
              <a:t>KLEUREN</a:t>
            </a:r>
            <a:endParaRPr lang="en-NL" sz="40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CCBF8CB-DE97-4498-BF41-ED9BEA653A4D}"/>
              </a:ext>
            </a:extLst>
          </p:cNvPr>
          <p:cNvSpPr/>
          <p:nvPr/>
        </p:nvSpPr>
        <p:spPr>
          <a:xfrm>
            <a:off x="3832193" y="2137191"/>
            <a:ext cx="1473694" cy="1473694"/>
          </a:xfrm>
          <a:prstGeom prst="rect">
            <a:avLst/>
          </a:prstGeom>
          <a:solidFill>
            <a:srgbClr val="F8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65CA702-9D33-4E8E-BA86-DB12B05D0803}"/>
              </a:ext>
            </a:extLst>
          </p:cNvPr>
          <p:cNvSpPr/>
          <p:nvPr/>
        </p:nvSpPr>
        <p:spPr>
          <a:xfrm>
            <a:off x="7001522" y="2137191"/>
            <a:ext cx="1473694" cy="1473694"/>
          </a:xfrm>
          <a:prstGeom prst="rect">
            <a:avLst/>
          </a:prstGeom>
          <a:solidFill>
            <a:srgbClr val="63B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0181F4E-5867-473C-B861-BAB9AFB1272B}"/>
              </a:ext>
            </a:extLst>
          </p:cNvPr>
          <p:cNvSpPr/>
          <p:nvPr/>
        </p:nvSpPr>
        <p:spPr>
          <a:xfrm>
            <a:off x="5412421" y="2131104"/>
            <a:ext cx="1473694" cy="1473694"/>
          </a:xfrm>
          <a:prstGeom prst="rect">
            <a:avLst/>
          </a:prstGeom>
          <a:solidFill>
            <a:schemeClr val="bg1"/>
          </a:solidFill>
          <a:ln>
            <a:solidFill>
              <a:srgbClr val="63B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BBEAE1-7F2C-404B-8BE4-1D26F7EF504F}"/>
              </a:ext>
            </a:extLst>
          </p:cNvPr>
          <p:cNvSpPr txBox="1"/>
          <p:nvPr/>
        </p:nvSpPr>
        <p:spPr>
          <a:xfrm>
            <a:off x="5190477" y="4036766"/>
            <a:ext cx="207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ument Extended" panose="00000500000000000000" pitchFamily="50" charset="0"/>
              </a:rPr>
              <a:t>FONT</a:t>
            </a:r>
            <a:endParaRPr lang="en-NL" sz="40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AFCBA01-C67D-4FFC-82B9-4393B9872FFD}"/>
              </a:ext>
            </a:extLst>
          </p:cNvPr>
          <p:cNvSpPr txBox="1"/>
          <p:nvPr/>
        </p:nvSpPr>
        <p:spPr>
          <a:xfrm>
            <a:off x="5190477" y="4880716"/>
            <a:ext cx="207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>
                <a:solidFill>
                  <a:srgbClr val="C3E88D"/>
                </a:solidFill>
                <a:effectLst/>
                <a:latin typeface=" cascadia code'"/>
              </a:rPr>
              <a:t>Roboto</a:t>
            </a:r>
            <a:endParaRPr lang="en-US" sz="4000" b="0" dirty="0">
              <a:solidFill>
                <a:srgbClr val="8F93A2"/>
              </a:solidFill>
              <a:effectLst/>
              <a:latin typeface=" cascadia code'"/>
            </a:endParaRPr>
          </a:p>
        </p:txBody>
      </p:sp>
    </p:spTree>
    <p:extLst>
      <p:ext uri="{BB962C8B-B14F-4D97-AF65-F5344CB8AC3E}">
        <p14:creationId xmlns:p14="http://schemas.microsoft.com/office/powerpoint/2010/main" val="3698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E6E4-802F-47A6-8A30-B527715B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1CD7FAD-7CFD-42A1-B8B2-629BF1CA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331F386-1F0C-4D6A-82A0-7BC3909A0F07}"/>
              </a:ext>
            </a:extLst>
          </p:cNvPr>
          <p:cNvSpPr txBox="1"/>
          <p:nvPr/>
        </p:nvSpPr>
        <p:spPr>
          <a:xfrm>
            <a:off x="3849933" y="1463036"/>
            <a:ext cx="44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WIREFRAMES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23B3B99-E546-4ADE-B71D-23C44640D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9" y="2897709"/>
            <a:ext cx="5351851" cy="261875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B12E1AA-0259-4FE6-B567-CC578225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7709"/>
            <a:ext cx="5334805" cy="261875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B24626E1-0BD1-4D7F-B6E1-94E768586985}"/>
              </a:ext>
            </a:extLst>
          </p:cNvPr>
          <p:cNvSpPr txBox="1"/>
          <p:nvPr/>
        </p:nvSpPr>
        <p:spPr>
          <a:xfrm>
            <a:off x="4515749" y="971277"/>
            <a:ext cx="315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DESKTOP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13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C04D8-536E-41C8-8C6D-680A8613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2BF6E66-2331-4487-90FD-0B5914F89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1" cy="68580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427B924-4DB2-4B0C-A8AD-6179BA0D61EC}"/>
              </a:ext>
            </a:extLst>
          </p:cNvPr>
          <p:cNvSpPr txBox="1"/>
          <p:nvPr/>
        </p:nvSpPr>
        <p:spPr>
          <a:xfrm>
            <a:off x="3849933" y="1367522"/>
            <a:ext cx="44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WIREFRAMES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525DBAF-5E13-4675-B5F6-D93B34E5676B}"/>
              </a:ext>
            </a:extLst>
          </p:cNvPr>
          <p:cNvSpPr txBox="1"/>
          <p:nvPr/>
        </p:nvSpPr>
        <p:spPr>
          <a:xfrm>
            <a:off x="4000840" y="907509"/>
            <a:ext cx="41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RESPONSIVE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EB79680-2AD7-4E8A-94EB-4300ECF0A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91" y="2256431"/>
            <a:ext cx="3334063" cy="207299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302D1B-CDC3-4635-B545-6142D6DA1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1" y="2256431"/>
            <a:ext cx="2006005" cy="350668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A8A0E91-1B9E-4656-AB0C-549FF2ACC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93" y="2256431"/>
            <a:ext cx="3367261" cy="20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96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958A-D013-4E7F-B31A-677EBAD0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F17021A-4EB6-48A7-8EA2-A659F586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1" cy="6858000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AA1D0B7-A4EE-40B7-8AEB-44FA5534F1F2}"/>
              </a:ext>
            </a:extLst>
          </p:cNvPr>
          <p:cNvSpPr txBox="1"/>
          <p:nvPr/>
        </p:nvSpPr>
        <p:spPr>
          <a:xfrm>
            <a:off x="4421071" y="1367522"/>
            <a:ext cx="334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MOCKUPS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FFC9EF5-E619-45F1-A24E-2E6FA5D38C43}"/>
              </a:ext>
            </a:extLst>
          </p:cNvPr>
          <p:cNvSpPr txBox="1"/>
          <p:nvPr/>
        </p:nvSpPr>
        <p:spPr>
          <a:xfrm>
            <a:off x="4484701" y="882774"/>
            <a:ext cx="32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DESKTOP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CC1AAA6-F5F9-4AFF-892E-A30211C9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54" y="2693085"/>
            <a:ext cx="4531796" cy="254789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95046B3-DD96-4D7F-ACA3-71021C49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51" y="2662013"/>
            <a:ext cx="4592922" cy="25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89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5B69-CBD0-4FC3-B50D-483FE789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1" y="134306"/>
            <a:ext cx="10515600" cy="1325563"/>
          </a:xfrm>
        </p:spPr>
        <p:txBody>
          <a:bodyPr/>
          <a:lstStyle/>
          <a:p>
            <a:endParaRPr lang="en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8B8EA6-7847-4CBB-9F0F-B42E690BA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A275569-1940-493E-84F3-C93EB884DC8C}"/>
              </a:ext>
            </a:extLst>
          </p:cNvPr>
          <p:cNvSpPr txBox="1"/>
          <p:nvPr/>
        </p:nvSpPr>
        <p:spPr>
          <a:xfrm>
            <a:off x="3975900" y="813538"/>
            <a:ext cx="424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RESPONSIVE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47986F-C854-4FA5-9EB1-93FF0575D2E4}"/>
              </a:ext>
            </a:extLst>
          </p:cNvPr>
          <p:cNvSpPr txBox="1"/>
          <p:nvPr/>
        </p:nvSpPr>
        <p:spPr>
          <a:xfrm>
            <a:off x="4421586" y="1271009"/>
            <a:ext cx="33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MOCKUPS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  <p:pic>
        <p:nvPicPr>
          <p:cNvPr id="11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E20A93FD-DA1A-4266-B8CE-B7889BEC1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48" y="1938893"/>
            <a:ext cx="2418104" cy="429885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26AB26A-D4A6-4A17-A23A-1C257AC47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59" y="1938893"/>
            <a:ext cx="3207975" cy="42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573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FD66A-49A3-48D8-A9C5-91227294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3B4E2B0-39C1-4D15-95F4-E49849B0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1" cy="6858000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935E990-B90B-4015-B46B-584EB036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1" y="523407"/>
            <a:ext cx="9297897" cy="5811185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B658591-FDEC-4594-941D-5EA256962D32}"/>
              </a:ext>
            </a:extLst>
          </p:cNvPr>
          <p:cNvSpPr txBox="1"/>
          <p:nvPr/>
        </p:nvSpPr>
        <p:spPr>
          <a:xfrm>
            <a:off x="3748108" y="1044357"/>
            <a:ext cx="469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ument Extended" panose="00000500000000000000" pitchFamily="50" charset="0"/>
              </a:rPr>
              <a:t>FINAL DESIGN</a:t>
            </a:r>
            <a:endParaRPr lang="en-NL" sz="3600" dirty="0">
              <a:solidFill>
                <a:schemeClr val="bg1"/>
              </a:solidFill>
              <a:latin typeface="Monument Extended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81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</Words>
  <Application>Microsoft Office PowerPoint</Application>
  <PresentationFormat>Breedbeeld</PresentationFormat>
  <Paragraphs>15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 cascadia code'</vt:lpstr>
      <vt:lpstr>Arial</vt:lpstr>
      <vt:lpstr>Calibri</vt:lpstr>
      <vt:lpstr>Calibri Light</vt:lpstr>
      <vt:lpstr>Monument Extended</vt:lpstr>
      <vt:lpstr>Nexa Bold</vt:lpstr>
      <vt:lpstr>Kantoorthema</vt:lpstr>
      <vt:lpstr>QUICK BOOST</vt:lpstr>
      <vt:lpstr>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BOOST</dc:title>
  <dc:creator>Bobby Singh</dc:creator>
  <cp:lastModifiedBy>Bobby Singh</cp:lastModifiedBy>
  <cp:revision>10</cp:revision>
  <dcterms:created xsi:type="dcterms:W3CDTF">2021-04-06T19:46:04Z</dcterms:created>
  <dcterms:modified xsi:type="dcterms:W3CDTF">2021-04-07T14:53:52Z</dcterms:modified>
</cp:coreProperties>
</file>