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62" r:id="rId6"/>
    <p:sldId id="264" r:id="rId7"/>
    <p:sldId id="263" r:id="rId8"/>
    <p:sldId id="266" r:id="rId9"/>
    <p:sldId id="265" r:id="rId10"/>
    <p:sldId id="267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2CD44"/>
    <a:srgbClr val="D3A90F"/>
    <a:srgbClr val="003F4C"/>
    <a:srgbClr val="1D3A00"/>
    <a:srgbClr val="5EEC3C"/>
    <a:srgbClr val="990099"/>
    <a:srgbClr val="CC0099"/>
    <a:srgbClr val="FE9202"/>
    <a:srgbClr val="007033"/>
    <a:srgbClr val="6C1A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8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35011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69" y="2877160"/>
            <a:ext cx="8398775" cy="137434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2CD4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endParaRPr lang="en-US" dirty="0" smtClean="0"/>
          </a:p>
          <a:p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610821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 algn="l"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 algn="l"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 algn="l"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 algn="l"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044700"/>
            <a:ext cx="6260906" cy="3511061"/>
          </a:xfrm>
        </p:spPr>
        <p:txBody>
          <a:bodyPr/>
          <a:lstStyle>
            <a:lvl1pPr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433880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Defence and Security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69" y="2877160"/>
            <a:ext cx="4256083" cy="1374345"/>
          </a:xfrm>
        </p:spPr>
        <p:txBody>
          <a:bodyPr/>
          <a:lstStyle/>
          <a:p>
            <a:r>
              <a:rPr lang="en-IN" dirty="0" smtClean="0"/>
              <a:t>Encrypter and Decrypter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Thank you </a:t>
            </a:r>
            <a:endParaRPr lang="en-US" sz="4800" i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Problem Statement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data shared among the defence is not safe. </a:t>
            </a:r>
            <a:endParaRPr lang="en-US" dirty="0"/>
          </a:p>
          <a:p>
            <a:r>
              <a:rPr lang="en-IN" dirty="0" smtClean="0"/>
              <a:t>The data can be easily tracked. </a:t>
            </a:r>
            <a:endParaRPr lang="en-US" dirty="0"/>
          </a:p>
          <a:p>
            <a:r>
              <a:rPr lang="en-IN" dirty="0" smtClean="0"/>
              <a:t>The defence data should be kept confidential. </a:t>
            </a:r>
            <a:endParaRPr lang="en-US" dirty="0"/>
          </a:p>
          <a:p>
            <a:r>
              <a:rPr lang="en-IN" dirty="0" smtClean="0"/>
              <a:t>So we need a solution to keep it confidential.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Solution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data can be </a:t>
            </a:r>
            <a:r>
              <a:rPr lang="en-IN" dirty="0" smtClean="0"/>
              <a:t>e</a:t>
            </a:r>
            <a:r>
              <a:rPr lang="en-IN" dirty="0" smtClean="0"/>
              <a:t>ncrypted so that the other people cannot misuse it.</a:t>
            </a:r>
            <a:endParaRPr lang="en-US" dirty="0"/>
          </a:p>
          <a:p>
            <a:r>
              <a:rPr lang="en-IN" dirty="0" smtClean="0"/>
              <a:t>The receiver having a </a:t>
            </a:r>
            <a:r>
              <a:rPr lang="en-IN" dirty="0" err="1" smtClean="0"/>
              <a:t>decrypter</a:t>
            </a:r>
            <a:r>
              <a:rPr lang="en-IN" dirty="0" smtClean="0"/>
              <a:t> can easily decrypt the data.</a:t>
            </a:r>
            <a:endParaRPr lang="en-US" dirty="0"/>
          </a:p>
          <a:p>
            <a:r>
              <a:rPr lang="en-IN" dirty="0" smtClean="0"/>
              <a:t>Now the data is confidential.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What a data can be</a:t>
            </a:r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Here we can encrypt two types of data.</a:t>
            </a:r>
          </a:p>
          <a:p>
            <a:pPr marL="514350" indent="-514350">
              <a:buAutoNum type="arabicPeriod"/>
            </a:pPr>
            <a:r>
              <a:rPr lang="en-IN" dirty="0" smtClean="0"/>
              <a:t>.txt</a:t>
            </a:r>
          </a:p>
          <a:p>
            <a:pPr marL="514350" indent="-514350">
              <a:buAutoNum type="arabicPeriod"/>
            </a:pPr>
            <a:r>
              <a:rPr lang="en-IN" dirty="0" smtClean="0"/>
              <a:t>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357290" y="357172"/>
            <a:ext cx="1357322" cy="7143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Start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43306" y="714362"/>
            <a:ext cx="1071570" cy="71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Encrypt text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43306" y="1928808"/>
            <a:ext cx="1071570" cy="71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Decrypt text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00166" y="3643320"/>
            <a:ext cx="1071570" cy="71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Encrypt file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71604" y="2571750"/>
            <a:ext cx="1071570" cy="71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Decrypt file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85852" y="1357304"/>
            <a:ext cx="1571636" cy="785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What action would you like</a:t>
            </a:r>
          </a:p>
          <a:p>
            <a:pPr algn="ctr"/>
            <a:r>
              <a:rPr lang="en-IN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 perform </a:t>
            </a:r>
          </a:p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0" name="Straight Arrow Connector 19"/>
          <p:cNvCxnSpPr>
            <a:endCxn id="13" idx="0"/>
          </p:cNvCxnSpPr>
          <p:nvPr/>
        </p:nvCxnSpPr>
        <p:spPr>
          <a:xfrm rot="5400000">
            <a:off x="1965307" y="1250147"/>
            <a:ext cx="21352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1893869" y="346393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3965571" y="53497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1893869" y="239236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1893869" y="453550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3965571" y="167798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5918" y="4643452"/>
            <a:ext cx="500066" cy="500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929058" y="0"/>
            <a:ext cx="428628" cy="4286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/>
              <a:t>Decrypt file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00364" y="1285866"/>
            <a:ext cx="1071570" cy="642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Enter file name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00364" y="2500312"/>
            <a:ext cx="1071570" cy="642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File name .txt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00364" y="3929072"/>
            <a:ext cx="1133484" cy="642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File decrypted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3293095" y="2207581"/>
            <a:ext cx="422218" cy="75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3293095" y="3493465"/>
            <a:ext cx="422218" cy="75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3358348" y="114219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/>
              <a:t>Encrypt file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71802" y="1214428"/>
            <a:ext cx="1071570" cy="642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Enter file name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71802" y="2428874"/>
            <a:ext cx="1071570" cy="642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File name .txt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71802" y="3714758"/>
            <a:ext cx="1133484" cy="642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File encrypted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3364533" y="2136143"/>
            <a:ext cx="422218" cy="75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3364533" y="3422027"/>
            <a:ext cx="422218" cy="75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3429786" y="107075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/>
              <a:t>Decrypt text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00364" y="1285866"/>
            <a:ext cx="1143008" cy="7143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Enter encrypted text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00364" y="2500312"/>
            <a:ext cx="1214446" cy="642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Encrypted text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00364" y="3786196"/>
            <a:ext cx="1133484" cy="7858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Text message encrypted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3364533" y="2207581"/>
            <a:ext cx="422218" cy="75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3293095" y="3493465"/>
            <a:ext cx="422218" cy="75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3429786" y="107075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/>
              <a:t>Encrypt text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71802" y="1214428"/>
            <a:ext cx="1071570" cy="7143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Enter text message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71802" y="2428874"/>
            <a:ext cx="1071570" cy="642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message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71802" y="3714758"/>
            <a:ext cx="1133484" cy="642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Encrypted</a:t>
            </a:r>
          </a:p>
          <a:p>
            <a:pPr algn="ctr"/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message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3364533" y="2136143"/>
            <a:ext cx="422218" cy="75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3364533" y="3422027"/>
            <a:ext cx="422218" cy="75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3572662" y="107075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On-screen Show (16:9)</PresentationFormat>
  <Paragraphs>42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Defence and Security </vt:lpstr>
      <vt:lpstr>Problem Statement </vt:lpstr>
      <vt:lpstr>Solution </vt:lpstr>
      <vt:lpstr>What a data can be </vt:lpstr>
      <vt:lpstr>Slide 5</vt:lpstr>
      <vt:lpstr>Decrypt file </vt:lpstr>
      <vt:lpstr>Encrypt file </vt:lpstr>
      <vt:lpstr>Decrypt text</vt:lpstr>
      <vt:lpstr>Encrypt text 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2020-03-03T11:50:38Z</dcterms:modified>
</cp:coreProperties>
</file>