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1841040"/>
            <a:ext cx="822924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184104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184104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184104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0" y="16920"/>
            <a:ext cx="9143640" cy="495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1841040"/>
            <a:ext cx="822924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1841040"/>
            <a:ext cx="822924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184104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184104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184104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0" y="16920"/>
            <a:ext cx="9143640" cy="495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1841040"/>
            <a:ext cx="822924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841040"/>
            <a:ext cx="822924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184104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184104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1841040"/>
            <a:ext cx="2649600" cy="2196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16920"/>
            <a:ext cx="9143640" cy="495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84104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1841040"/>
            <a:ext cx="8229240" cy="21960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ko-KR" sz="4000" spc="-1" strike="noStrike">
                <a:solidFill>
                  <a:srgbClr val="31859c"/>
                </a:solidFill>
                <a:latin typeface="Arial"/>
              </a:rPr>
              <a:t> </a:t>
            </a:r>
            <a:r>
              <a:rPr b="1" lang="ko-KR" sz="4000" spc="-1" strike="noStrike">
                <a:solidFill>
                  <a:srgbClr val="31859c"/>
                </a:solidFill>
                <a:latin typeface="Arial"/>
              </a:rPr>
              <a:t>Click to add title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04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ko-KR" sz="2000" spc="-1" strike="noStrike">
                <a:solidFill>
                  <a:srgbClr val="31859c"/>
                </a:solidFill>
                <a:latin typeface="맑은 고딕"/>
              </a:rPr>
              <a:t>Click to edit Master text styles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640" y="2277000"/>
            <a:ext cx="8229240" cy="3600000"/>
          </a:xfrm>
          <a:prstGeom prst="rect">
            <a:avLst/>
          </a:prstGeom>
        </p:spPr>
        <p:txBody>
          <a:bodyPr lIns="396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31859c"/>
                </a:solidFill>
                <a:latin typeface="맑은 고딕"/>
              </a:rPr>
              <a:t>Click to edit Master text styles</a:t>
            </a:r>
            <a:endParaRPr b="0" lang="ko-KR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ko-KR" sz="4000" spc="-1" strike="noStrike">
                <a:solidFill>
                  <a:srgbClr val="31859c"/>
                </a:solidFill>
                <a:latin typeface="Arial"/>
              </a:rPr>
              <a:t> </a:t>
            </a:r>
            <a:r>
              <a:rPr b="1" lang="ko-KR" sz="4000" spc="-1" strike="noStrike">
                <a:solidFill>
                  <a:srgbClr val="31859c"/>
                </a:solidFill>
                <a:latin typeface="Arial"/>
              </a:rPr>
              <a:t>Click to add title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ko-KR" sz="2000" spc="-1" strike="noStrike">
                <a:solidFill>
                  <a:srgbClr val="31859c"/>
                </a:solidFill>
                <a:latin typeface="맑은 고딕"/>
              </a:rPr>
              <a:t>Click to edit Master text styles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134080" y="1845000"/>
            <a:ext cx="6562800" cy="4147560"/>
          </a:xfrm>
          <a:prstGeom prst="rect">
            <a:avLst/>
          </a:prstGeom>
        </p:spPr>
        <p:txBody>
          <a:bodyPr lIns="396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31859c"/>
                </a:solidFill>
                <a:latin typeface="맑은 고딕"/>
              </a:rPr>
              <a:t>Click to edit Master text styles</a:t>
            </a:r>
            <a:endParaRPr b="0" lang="ko-KR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320000" y="2808000"/>
            <a:ext cx="4752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31859c"/>
                </a:solidFill>
                <a:latin typeface="Arial"/>
                <a:ea typeface="맑은 고딕"/>
              </a:rPr>
              <a:t>Hospital Report Management System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12000" y="504000"/>
            <a:ext cx="727200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31859c"/>
                </a:solidFill>
                <a:latin typeface="Arial"/>
                <a:ea typeface="맑은 고딕"/>
              </a:rPr>
              <a:t>Health Care Technology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0" y="6598080"/>
            <a:ext cx="91436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9" name="Group 4"/>
          <p:cNvGrpSpPr/>
          <p:nvPr/>
        </p:nvGrpSpPr>
        <p:grpSpPr>
          <a:xfrm>
            <a:off x="3852000" y="2781000"/>
            <a:ext cx="345960" cy="1367640"/>
            <a:chOff x="3852000" y="2781000"/>
            <a:chExt cx="345960" cy="1367640"/>
          </a:xfrm>
        </p:grpSpPr>
        <p:sp>
          <p:nvSpPr>
            <p:cNvPr id="120" name="CustomShape 5"/>
            <p:cNvSpPr/>
            <p:nvPr/>
          </p:nvSpPr>
          <p:spPr>
            <a:xfrm>
              <a:off x="3982320" y="2781000"/>
              <a:ext cx="215640" cy="1367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6"/>
            <p:cNvSpPr/>
            <p:nvPr/>
          </p:nvSpPr>
          <p:spPr>
            <a:xfrm>
              <a:off x="3852000" y="2781000"/>
              <a:ext cx="107640" cy="136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Delete Data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64000" y="1368000"/>
            <a:ext cx="1440000" cy="70020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Delete by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576000" y="2616480"/>
            <a:ext cx="1872000" cy="101160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Patient name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576000" y="4172760"/>
            <a:ext cx="1872000" cy="101124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Disease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6" name="Line 5"/>
          <p:cNvSpPr/>
          <p:nvPr/>
        </p:nvSpPr>
        <p:spPr>
          <a:xfrm>
            <a:off x="1512000" y="206820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6"/>
          <p:cNvSpPr/>
          <p:nvPr/>
        </p:nvSpPr>
        <p:spPr>
          <a:xfrm>
            <a:off x="1512000" y="362448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7"/>
          <p:cNvSpPr/>
          <p:nvPr/>
        </p:nvSpPr>
        <p:spPr>
          <a:xfrm>
            <a:off x="1512000" y="518040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8"/>
          <p:cNvSpPr/>
          <p:nvPr/>
        </p:nvSpPr>
        <p:spPr>
          <a:xfrm>
            <a:off x="1296000" y="5725080"/>
            <a:ext cx="432000" cy="46692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40" name="Group 9"/>
          <p:cNvGrpSpPr/>
          <p:nvPr/>
        </p:nvGrpSpPr>
        <p:grpSpPr>
          <a:xfrm>
            <a:off x="4962600" y="1152000"/>
            <a:ext cx="1805400" cy="5518080"/>
            <a:chOff x="4962600" y="1152000"/>
            <a:chExt cx="1805400" cy="5518080"/>
          </a:xfrm>
        </p:grpSpPr>
        <p:sp>
          <p:nvSpPr>
            <p:cNvPr id="241" name="CustomShape 10"/>
            <p:cNvSpPr/>
            <p:nvPr/>
          </p:nvSpPr>
          <p:spPr>
            <a:xfrm>
              <a:off x="5034600" y="1995840"/>
              <a:ext cx="1733400" cy="844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age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2" name="CustomShape 11"/>
            <p:cNvSpPr/>
            <p:nvPr/>
          </p:nvSpPr>
          <p:spPr>
            <a:xfrm>
              <a:off x="4968000" y="3294360"/>
              <a:ext cx="1733400" cy="844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Ward number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3" name="CustomShape 12"/>
            <p:cNvSpPr/>
            <p:nvPr/>
          </p:nvSpPr>
          <p:spPr>
            <a:xfrm>
              <a:off x="4968000" y="4592880"/>
              <a:ext cx="1733400" cy="843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Phone number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4" name="Line 13"/>
            <p:cNvSpPr/>
            <p:nvPr/>
          </p:nvSpPr>
          <p:spPr>
            <a:xfrm>
              <a:off x="5634720" y="2840040"/>
              <a:ext cx="0" cy="45432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Line 14"/>
            <p:cNvSpPr/>
            <p:nvPr/>
          </p:nvSpPr>
          <p:spPr>
            <a:xfrm>
              <a:off x="5634720" y="4138200"/>
              <a:ext cx="0" cy="45468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Line 15"/>
            <p:cNvSpPr/>
            <p:nvPr/>
          </p:nvSpPr>
          <p:spPr>
            <a:xfrm>
              <a:off x="5634720" y="5371560"/>
              <a:ext cx="0" cy="45468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16"/>
            <p:cNvSpPr/>
            <p:nvPr/>
          </p:nvSpPr>
          <p:spPr>
            <a:xfrm>
              <a:off x="5434920" y="1152000"/>
              <a:ext cx="400320" cy="389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8" name="Line 17"/>
            <p:cNvSpPr/>
            <p:nvPr/>
          </p:nvSpPr>
          <p:spPr>
            <a:xfrm>
              <a:off x="5641920" y="1551240"/>
              <a:ext cx="0" cy="44496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8"/>
            <p:cNvSpPr/>
            <p:nvPr/>
          </p:nvSpPr>
          <p:spPr>
            <a:xfrm>
              <a:off x="4962600" y="5826240"/>
              <a:ext cx="1733400" cy="843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Blood group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376000" y="2801880"/>
            <a:ext cx="4680000" cy="216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6000" spc="-1" strike="noStrike">
                <a:latin typeface="Lucida Calligraphy"/>
              </a:rPr>
              <a:t>Thank you </a:t>
            </a:r>
            <a:endParaRPr b="1" lang="en-IN" sz="6000" spc="-1" strike="noStrike">
              <a:latin typeface="Lucida Calligraphy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ko-KR" sz="4000" spc="-1" strike="noStrike">
                <a:solidFill>
                  <a:srgbClr val="31859c"/>
                </a:solidFill>
                <a:latin typeface="Arial"/>
              </a:rPr>
              <a:t>              </a:t>
            </a:r>
            <a:r>
              <a:rPr b="1" lang="ko-KR" sz="4000" spc="-1" strike="noStrike">
                <a:solidFill>
                  <a:srgbClr val="31859c"/>
                </a:solidFill>
                <a:latin typeface="Arial"/>
              </a:rPr>
              <a:t>Problem Statement 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216000" y="1296000"/>
            <a:ext cx="822924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Digital Hospital report management system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-432000" y="1998720"/>
            <a:ext cx="9576000" cy="1656000"/>
          </a:xfrm>
          <a:prstGeom prst="rect">
            <a:avLst/>
          </a:prstGeom>
          <a:noFill/>
          <a:ln>
            <a:noFill/>
          </a:ln>
        </p:spPr>
        <p:txBody>
          <a:bodyPr lIns="396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600" spc="-1" strike="noStrike">
                <a:solidFill>
                  <a:srgbClr val="000000"/>
                </a:solidFill>
                <a:latin typeface="맑은 고딕"/>
              </a:rPr>
              <a:t>As there is a lot of  information in a hospital that have to be stored so we can easily store all the data by the help of this program</a:t>
            </a:r>
            <a:endParaRPr b="0" lang="ko-KR" sz="2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744000" y="3672000"/>
            <a:ext cx="2232000" cy="22320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438840" y="3960000"/>
            <a:ext cx="3593160" cy="23040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5738760" y="4032000"/>
            <a:ext cx="3333240" cy="18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000" y="10800"/>
            <a:ext cx="9864000" cy="106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What kind of data we are dealing with???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224000" y="2448000"/>
            <a:ext cx="6192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The data used here is an input from the user.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Basically the data used here is  :-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(1) name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(2)address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(3)age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(4)ward number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(5)disease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All the data will we be saved in a .txt file extension</a:t>
            </a:r>
            <a:r>
              <a:rPr b="0" lang="en-IN" sz="1800" spc="-1" strike="noStrike">
                <a:latin typeface="Arial"/>
              </a:rPr>
              <a:t>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Implementation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31" name="Group 2"/>
          <p:cNvGrpSpPr/>
          <p:nvPr/>
        </p:nvGrpSpPr>
        <p:grpSpPr>
          <a:xfrm>
            <a:off x="3456000" y="1296000"/>
            <a:ext cx="1872000" cy="4824000"/>
            <a:chOff x="3456000" y="1296000"/>
            <a:chExt cx="1872000" cy="4824000"/>
          </a:xfrm>
        </p:grpSpPr>
        <p:sp>
          <p:nvSpPr>
            <p:cNvPr id="132" name="CustomShape 3"/>
            <p:cNvSpPr/>
            <p:nvPr/>
          </p:nvSpPr>
          <p:spPr>
            <a:xfrm>
              <a:off x="3672000" y="1296000"/>
              <a:ext cx="1440000" cy="7002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Start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3" name="CustomShape 4"/>
            <p:cNvSpPr/>
            <p:nvPr/>
          </p:nvSpPr>
          <p:spPr>
            <a:xfrm>
              <a:off x="3456000" y="2540880"/>
              <a:ext cx="1872000" cy="1011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User credentials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4" name="CustomShape 5"/>
            <p:cNvSpPr/>
            <p:nvPr/>
          </p:nvSpPr>
          <p:spPr>
            <a:xfrm>
              <a:off x="3456000" y="4097160"/>
              <a:ext cx="1872000" cy="10112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Sign up/login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5" name="Line 6"/>
            <p:cNvSpPr/>
            <p:nvPr/>
          </p:nvSpPr>
          <p:spPr>
            <a:xfrm>
              <a:off x="4320000" y="1996200"/>
              <a:ext cx="0" cy="54468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Line 7"/>
            <p:cNvSpPr/>
            <p:nvPr/>
          </p:nvSpPr>
          <p:spPr>
            <a:xfrm>
              <a:off x="4320000" y="3552480"/>
              <a:ext cx="0" cy="54468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Line 8"/>
            <p:cNvSpPr/>
            <p:nvPr/>
          </p:nvSpPr>
          <p:spPr>
            <a:xfrm>
              <a:off x="4320000" y="5108400"/>
              <a:ext cx="0" cy="54468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4104000" y="5653080"/>
              <a:ext cx="432000" cy="4669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1800000" y="3445920"/>
            <a:ext cx="0" cy="50400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870480" y="4109400"/>
            <a:ext cx="2036880" cy="107748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Data add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92000" y="1539360"/>
            <a:ext cx="2037240" cy="19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Enter your choice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575360" y="461880"/>
            <a:ext cx="470160" cy="49716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Line 5"/>
          <p:cNvSpPr/>
          <p:nvPr/>
        </p:nvSpPr>
        <p:spPr>
          <a:xfrm>
            <a:off x="1810440" y="959760"/>
            <a:ext cx="0" cy="58032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6"/>
          <p:cNvSpPr/>
          <p:nvPr/>
        </p:nvSpPr>
        <p:spPr>
          <a:xfrm>
            <a:off x="1888920" y="5186880"/>
            <a:ext cx="0" cy="58032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>
            <a:off x="1653840" y="5766840"/>
            <a:ext cx="470160" cy="49716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6903360" y="3127320"/>
            <a:ext cx="1567080" cy="71532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Exit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6746760" y="1537560"/>
            <a:ext cx="2037240" cy="103320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Delete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Line 10"/>
          <p:cNvSpPr/>
          <p:nvPr/>
        </p:nvSpPr>
        <p:spPr>
          <a:xfrm>
            <a:off x="7608600" y="2570760"/>
            <a:ext cx="0" cy="55656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"/>
          <p:cNvSpPr/>
          <p:nvPr/>
        </p:nvSpPr>
        <p:spPr>
          <a:xfrm>
            <a:off x="7373520" y="504360"/>
            <a:ext cx="470160" cy="47700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Line 12"/>
          <p:cNvSpPr/>
          <p:nvPr/>
        </p:nvSpPr>
        <p:spPr>
          <a:xfrm>
            <a:off x="7608600" y="981360"/>
            <a:ext cx="0" cy="55620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3"/>
          <p:cNvSpPr/>
          <p:nvPr/>
        </p:nvSpPr>
        <p:spPr>
          <a:xfrm>
            <a:off x="3926160" y="1537560"/>
            <a:ext cx="2037240" cy="103320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View data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3847680" y="3127320"/>
            <a:ext cx="2037240" cy="103320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Search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3847680" y="4716720"/>
            <a:ext cx="2037240" cy="103356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Edit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Line 16"/>
          <p:cNvSpPr/>
          <p:nvPr/>
        </p:nvSpPr>
        <p:spPr>
          <a:xfrm>
            <a:off x="4631400" y="2570760"/>
            <a:ext cx="0" cy="55656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17"/>
          <p:cNvSpPr/>
          <p:nvPr/>
        </p:nvSpPr>
        <p:spPr>
          <a:xfrm>
            <a:off x="4631400" y="4160520"/>
            <a:ext cx="0" cy="55620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18"/>
          <p:cNvSpPr/>
          <p:nvPr/>
        </p:nvSpPr>
        <p:spPr>
          <a:xfrm>
            <a:off x="4631400" y="5670720"/>
            <a:ext cx="0" cy="55620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9"/>
          <p:cNvSpPr/>
          <p:nvPr/>
        </p:nvSpPr>
        <p:spPr>
          <a:xfrm>
            <a:off x="4396680" y="504000"/>
            <a:ext cx="470160" cy="47700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Line 20"/>
          <p:cNvSpPr/>
          <p:nvPr/>
        </p:nvSpPr>
        <p:spPr>
          <a:xfrm>
            <a:off x="4631760" y="981360"/>
            <a:ext cx="0" cy="55620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1"/>
          <p:cNvSpPr/>
          <p:nvPr/>
        </p:nvSpPr>
        <p:spPr>
          <a:xfrm>
            <a:off x="4396320" y="6147000"/>
            <a:ext cx="470160" cy="47700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Add   Data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64000" y="1368000"/>
            <a:ext cx="1440000" cy="70020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Add by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576000" y="2616480"/>
            <a:ext cx="1872000" cy="101160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Patient name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576000" y="4172760"/>
            <a:ext cx="1872000" cy="101124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Disease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Line 5"/>
          <p:cNvSpPr/>
          <p:nvPr/>
        </p:nvSpPr>
        <p:spPr>
          <a:xfrm>
            <a:off x="1512000" y="206820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6"/>
          <p:cNvSpPr/>
          <p:nvPr/>
        </p:nvSpPr>
        <p:spPr>
          <a:xfrm>
            <a:off x="1512000" y="362448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7"/>
          <p:cNvSpPr/>
          <p:nvPr/>
        </p:nvSpPr>
        <p:spPr>
          <a:xfrm>
            <a:off x="1512000" y="518040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"/>
          <p:cNvSpPr/>
          <p:nvPr/>
        </p:nvSpPr>
        <p:spPr>
          <a:xfrm>
            <a:off x="1296000" y="5725080"/>
            <a:ext cx="432000" cy="46692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68" name="Group 9"/>
          <p:cNvGrpSpPr/>
          <p:nvPr/>
        </p:nvGrpSpPr>
        <p:grpSpPr>
          <a:xfrm>
            <a:off x="4962600" y="1152000"/>
            <a:ext cx="1805400" cy="5518080"/>
            <a:chOff x="4962600" y="1152000"/>
            <a:chExt cx="1805400" cy="5518080"/>
          </a:xfrm>
        </p:grpSpPr>
        <p:sp>
          <p:nvSpPr>
            <p:cNvPr id="169" name="CustomShape 10"/>
            <p:cNvSpPr/>
            <p:nvPr/>
          </p:nvSpPr>
          <p:spPr>
            <a:xfrm>
              <a:off x="5034600" y="1995840"/>
              <a:ext cx="1733400" cy="844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age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0" name="CustomShape 11"/>
            <p:cNvSpPr/>
            <p:nvPr/>
          </p:nvSpPr>
          <p:spPr>
            <a:xfrm>
              <a:off x="4968000" y="3294360"/>
              <a:ext cx="1733400" cy="844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Ward number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1" name="CustomShape 12"/>
            <p:cNvSpPr/>
            <p:nvPr/>
          </p:nvSpPr>
          <p:spPr>
            <a:xfrm>
              <a:off x="4968000" y="4592880"/>
              <a:ext cx="1733400" cy="843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Phone number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2" name="Line 13"/>
            <p:cNvSpPr/>
            <p:nvPr/>
          </p:nvSpPr>
          <p:spPr>
            <a:xfrm>
              <a:off x="5634720" y="2840040"/>
              <a:ext cx="0" cy="45432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Line 14"/>
            <p:cNvSpPr/>
            <p:nvPr/>
          </p:nvSpPr>
          <p:spPr>
            <a:xfrm>
              <a:off x="5634720" y="4138200"/>
              <a:ext cx="0" cy="45468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Line 15"/>
            <p:cNvSpPr/>
            <p:nvPr/>
          </p:nvSpPr>
          <p:spPr>
            <a:xfrm>
              <a:off x="5634720" y="5371560"/>
              <a:ext cx="0" cy="45468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6"/>
            <p:cNvSpPr/>
            <p:nvPr/>
          </p:nvSpPr>
          <p:spPr>
            <a:xfrm>
              <a:off x="5434920" y="1152000"/>
              <a:ext cx="400320" cy="389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6" name="Line 17"/>
            <p:cNvSpPr/>
            <p:nvPr/>
          </p:nvSpPr>
          <p:spPr>
            <a:xfrm>
              <a:off x="5641920" y="1551240"/>
              <a:ext cx="0" cy="44496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8"/>
            <p:cNvSpPr/>
            <p:nvPr/>
          </p:nvSpPr>
          <p:spPr>
            <a:xfrm>
              <a:off x="4962600" y="5826240"/>
              <a:ext cx="1733400" cy="843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Blood group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View Data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64000" y="1368000"/>
            <a:ext cx="1440000" cy="70020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View by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76000" y="2616480"/>
            <a:ext cx="1872000" cy="101160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Patient name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576000" y="4172760"/>
            <a:ext cx="1872000" cy="101124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Disease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Line 5"/>
          <p:cNvSpPr/>
          <p:nvPr/>
        </p:nvSpPr>
        <p:spPr>
          <a:xfrm>
            <a:off x="1512000" y="206820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6"/>
          <p:cNvSpPr/>
          <p:nvPr/>
        </p:nvSpPr>
        <p:spPr>
          <a:xfrm>
            <a:off x="1512000" y="362448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7"/>
          <p:cNvSpPr/>
          <p:nvPr/>
        </p:nvSpPr>
        <p:spPr>
          <a:xfrm>
            <a:off x="1512000" y="518040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8"/>
          <p:cNvSpPr/>
          <p:nvPr/>
        </p:nvSpPr>
        <p:spPr>
          <a:xfrm>
            <a:off x="1296000" y="5725080"/>
            <a:ext cx="432000" cy="46692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86" name="Group 9"/>
          <p:cNvGrpSpPr/>
          <p:nvPr/>
        </p:nvGrpSpPr>
        <p:grpSpPr>
          <a:xfrm>
            <a:off x="4962600" y="1152000"/>
            <a:ext cx="1805400" cy="5518080"/>
            <a:chOff x="4962600" y="1152000"/>
            <a:chExt cx="1805400" cy="5518080"/>
          </a:xfrm>
        </p:grpSpPr>
        <p:sp>
          <p:nvSpPr>
            <p:cNvPr id="187" name="CustomShape 10"/>
            <p:cNvSpPr/>
            <p:nvPr/>
          </p:nvSpPr>
          <p:spPr>
            <a:xfrm>
              <a:off x="5034600" y="1995840"/>
              <a:ext cx="1733400" cy="844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age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8" name="CustomShape 11"/>
            <p:cNvSpPr/>
            <p:nvPr/>
          </p:nvSpPr>
          <p:spPr>
            <a:xfrm>
              <a:off x="4968000" y="3294360"/>
              <a:ext cx="1733400" cy="844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Ward number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9" name="CustomShape 12"/>
            <p:cNvSpPr/>
            <p:nvPr/>
          </p:nvSpPr>
          <p:spPr>
            <a:xfrm>
              <a:off x="4968000" y="4592880"/>
              <a:ext cx="1733400" cy="843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Phone number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0" name="Line 13"/>
            <p:cNvSpPr/>
            <p:nvPr/>
          </p:nvSpPr>
          <p:spPr>
            <a:xfrm>
              <a:off x="5634720" y="2840040"/>
              <a:ext cx="0" cy="45432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Line 14"/>
            <p:cNvSpPr/>
            <p:nvPr/>
          </p:nvSpPr>
          <p:spPr>
            <a:xfrm>
              <a:off x="5634720" y="4138200"/>
              <a:ext cx="0" cy="45468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Line 15"/>
            <p:cNvSpPr/>
            <p:nvPr/>
          </p:nvSpPr>
          <p:spPr>
            <a:xfrm>
              <a:off x="5634720" y="5371560"/>
              <a:ext cx="0" cy="45468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6"/>
            <p:cNvSpPr/>
            <p:nvPr/>
          </p:nvSpPr>
          <p:spPr>
            <a:xfrm>
              <a:off x="5434920" y="1152000"/>
              <a:ext cx="400320" cy="389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4" name="Line 17"/>
            <p:cNvSpPr/>
            <p:nvPr/>
          </p:nvSpPr>
          <p:spPr>
            <a:xfrm>
              <a:off x="5641920" y="1551240"/>
              <a:ext cx="0" cy="44496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8"/>
            <p:cNvSpPr/>
            <p:nvPr/>
          </p:nvSpPr>
          <p:spPr>
            <a:xfrm>
              <a:off x="4962600" y="5826240"/>
              <a:ext cx="1733400" cy="843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Blood group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Search  Data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64000" y="1368000"/>
            <a:ext cx="1440000" cy="70020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Search by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76000" y="2616480"/>
            <a:ext cx="1872000" cy="101160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Patient name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76000" y="4172760"/>
            <a:ext cx="1872000" cy="101124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Disease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Line 5"/>
          <p:cNvSpPr/>
          <p:nvPr/>
        </p:nvSpPr>
        <p:spPr>
          <a:xfrm>
            <a:off x="1512000" y="206820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6"/>
          <p:cNvSpPr/>
          <p:nvPr/>
        </p:nvSpPr>
        <p:spPr>
          <a:xfrm>
            <a:off x="1512000" y="362448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7"/>
          <p:cNvSpPr/>
          <p:nvPr/>
        </p:nvSpPr>
        <p:spPr>
          <a:xfrm>
            <a:off x="1512000" y="518040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"/>
          <p:cNvSpPr/>
          <p:nvPr/>
        </p:nvSpPr>
        <p:spPr>
          <a:xfrm>
            <a:off x="1296000" y="5725080"/>
            <a:ext cx="432000" cy="46692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4" name="Line 9"/>
          <p:cNvSpPr/>
          <p:nvPr/>
        </p:nvSpPr>
        <p:spPr>
          <a:xfrm>
            <a:off x="6210720" y="2868120"/>
            <a:ext cx="0" cy="48996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5" name="Group 10"/>
          <p:cNvGrpSpPr/>
          <p:nvPr/>
        </p:nvGrpSpPr>
        <p:grpSpPr>
          <a:xfrm>
            <a:off x="5538600" y="1224000"/>
            <a:ext cx="1805400" cy="5374080"/>
            <a:chOff x="5538600" y="1224000"/>
            <a:chExt cx="1805400" cy="5374080"/>
          </a:xfrm>
        </p:grpSpPr>
        <p:sp>
          <p:nvSpPr>
            <p:cNvPr id="206" name="CustomShape 11"/>
            <p:cNvSpPr/>
            <p:nvPr/>
          </p:nvSpPr>
          <p:spPr>
            <a:xfrm>
              <a:off x="5610600" y="2045880"/>
              <a:ext cx="1733400" cy="8222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age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7" name="CustomShape 12"/>
            <p:cNvSpPr/>
            <p:nvPr/>
          </p:nvSpPr>
          <p:spPr>
            <a:xfrm>
              <a:off x="5544000" y="3310560"/>
              <a:ext cx="1733400" cy="821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Ward number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8" name="CustomShape 13"/>
            <p:cNvSpPr/>
            <p:nvPr/>
          </p:nvSpPr>
          <p:spPr>
            <a:xfrm>
              <a:off x="5544000" y="4574880"/>
              <a:ext cx="1733400" cy="8222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Phone number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9" name="Line 14"/>
            <p:cNvSpPr/>
            <p:nvPr/>
          </p:nvSpPr>
          <p:spPr>
            <a:xfrm>
              <a:off x="6210720" y="4132440"/>
              <a:ext cx="0" cy="44244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Line 15"/>
            <p:cNvSpPr/>
            <p:nvPr/>
          </p:nvSpPr>
          <p:spPr>
            <a:xfrm>
              <a:off x="6210720" y="5333760"/>
              <a:ext cx="0" cy="44244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6"/>
            <p:cNvSpPr/>
            <p:nvPr/>
          </p:nvSpPr>
          <p:spPr>
            <a:xfrm>
              <a:off x="6010920" y="1224000"/>
              <a:ext cx="400320" cy="379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2" name="Line 17"/>
            <p:cNvSpPr/>
            <p:nvPr/>
          </p:nvSpPr>
          <p:spPr>
            <a:xfrm>
              <a:off x="6217920" y="1612800"/>
              <a:ext cx="0" cy="43344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8"/>
            <p:cNvSpPr/>
            <p:nvPr/>
          </p:nvSpPr>
          <p:spPr>
            <a:xfrm>
              <a:off x="5538600" y="5776200"/>
              <a:ext cx="1733400" cy="821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Blood group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Edit   Data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64000" y="1368000"/>
            <a:ext cx="1440000" cy="70020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Edit by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76000" y="2616480"/>
            <a:ext cx="1872000" cy="101160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Patient name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576000" y="4172760"/>
            <a:ext cx="1872000" cy="1011240"/>
          </a:xfrm>
          <a:prstGeom prst="rect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Disease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Line 5"/>
          <p:cNvSpPr/>
          <p:nvPr/>
        </p:nvSpPr>
        <p:spPr>
          <a:xfrm>
            <a:off x="1512000" y="206820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6"/>
          <p:cNvSpPr/>
          <p:nvPr/>
        </p:nvSpPr>
        <p:spPr>
          <a:xfrm>
            <a:off x="1512000" y="362448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7"/>
          <p:cNvSpPr/>
          <p:nvPr/>
        </p:nvSpPr>
        <p:spPr>
          <a:xfrm>
            <a:off x="1512000" y="5180400"/>
            <a:ext cx="0" cy="54468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8"/>
          <p:cNvSpPr/>
          <p:nvPr/>
        </p:nvSpPr>
        <p:spPr>
          <a:xfrm>
            <a:off x="1296000" y="5725080"/>
            <a:ext cx="432000" cy="466920"/>
          </a:xfrm>
          <a:prstGeom prst="ellipse">
            <a:avLst/>
          </a:prstGeom>
          <a:solidFill>
            <a:srgbClr val="fffff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22" name="Group 9"/>
          <p:cNvGrpSpPr/>
          <p:nvPr/>
        </p:nvGrpSpPr>
        <p:grpSpPr>
          <a:xfrm>
            <a:off x="4962600" y="1152000"/>
            <a:ext cx="1805400" cy="5518080"/>
            <a:chOff x="4962600" y="1152000"/>
            <a:chExt cx="1805400" cy="5518080"/>
          </a:xfrm>
        </p:grpSpPr>
        <p:sp>
          <p:nvSpPr>
            <p:cNvPr id="223" name="CustomShape 10"/>
            <p:cNvSpPr/>
            <p:nvPr/>
          </p:nvSpPr>
          <p:spPr>
            <a:xfrm>
              <a:off x="5034600" y="1995840"/>
              <a:ext cx="1733400" cy="844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age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4" name="CustomShape 11"/>
            <p:cNvSpPr/>
            <p:nvPr/>
          </p:nvSpPr>
          <p:spPr>
            <a:xfrm>
              <a:off x="4968000" y="3294360"/>
              <a:ext cx="1733400" cy="844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Ward number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5" name="CustomShape 12"/>
            <p:cNvSpPr/>
            <p:nvPr/>
          </p:nvSpPr>
          <p:spPr>
            <a:xfrm>
              <a:off x="4968000" y="4592880"/>
              <a:ext cx="1733400" cy="843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Phone number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6" name="Line 13"/>
            <p:cNvSpPr/>
            <p:nvPr/>
          </p:nvSpPr>
          <p:spPr>
            <a:xfrm>
              <a:off x="5634720" y="2840040"/>
              <a:ext cx="0" cy="45432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Line 14"/>
            <p:cNvSpPr/>
            <p:nvPr/>
          </p:nvSpPr>
          <p:spPr>
            <a:xfrm>
              <a:off x="5634720" y="4138200"/>
              <a:ext cx="0" cy="45468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Line 15"/>
            <p:cNvSpPr/>
            <p:nvPr/>
          </p:nvSpPr>
          <p:spPr>
            <a:xfrm>
              <a:off x="5634720" y="5371560"/>
              <a:ext cx="0" cy="45468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16"/>
            <p:cNvSpPr/>
            <p:nvPr/>
          </p:nvSpPr>
          <p:spPr>
            <a:xfrm>
              <a:off x="5434920" y="1152000"/>
              <a:ext cx="400320" cy="389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30" name="Line 17"/>
            <p:cNvSpPr/>
            <p:nvPr/>
          </p:nvSpPr>
          <p:spPr>
            <a:xfrm>
              <a:off x="5641920" y="1551240"/>
              <a:ext cx="0" cy="44496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18"/>
            <p:cNvSpPr/>
            <p:nvPr/>
          </p:nvSpPr>
          <p:spPr>
            <a:xfrm>
              <a:off x="4962600" y="5826240"/>
              <a:ext cx="1733400" cy="843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1111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Blood group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Application>LibreOffice/6.3.4.2$Windows_X86_64 LibreOffice_project/60da17e045e08f1793c57c00ba83cdfce946d0aa</Application>
  <Words>346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en-IN</dc:language>
  <cp:lastModifiedBy/>
  <dcterms:modified xsi:type="dcterms:W3CDTF">2020-03-03T17:18:41Z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