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20" r:id="rId2"/>
    <p:sldMasterId id="2147483732" r:id="rId3"/>
    <p:sldMasterId id="2147483744" r:id="rId4"/>
    <p:sldMasterId id="2147483792" r:id="rId5"/>
    <p:sldMasterId id="2147483816" r:id="rId6"/>
  </p:sldMasterIdLst>
  <p:notesMasterIdLst>
    <p:notesMasterId r:id="rId21"/>
  </p:notesMasterIdLst>
  <p:sldIdLst>
    <p:sldId id="274" r:id="rId7"/>
    <p:sldId id="282" r:id="rId8"/>
    <p:sldId id="287" r:id="rId9"/>
    <p:sldId id="280" r:id="rId10"/>
    <p:sldId id="261" r:id="rId11"/>
    <p:sldId id="257" r:id="rId12"/>
    <p:sldId id="259" r:id="rId13"/>
    <p:sldId id="260" r:id="rId14"/>
    <p:sldId id="272" r:id="rId15"/>
    <p:sldId id="262" r:id="rId16"/>
    <p:sldId id="271" r:id="rId17"/>
    <p:sldId id="263" r:id="rId18"/>
    <p:sldId id="270" r:id="rId19"/>
    <p:sldId id="269" r:id="rId2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10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997ED9-D319-46B2-A613-E3816400381A}" type="datetimeFigureOut">
              <a:rPr lang="id-ID" smtClean="0"/>
              <a:pPr/>
              <a:t>04/04/2024</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FD2819-3427-43A5-B0AC-596824D0890C}" type="slidenum">
              <a:rPr lang="id-ID" smtClean="0"/>
              <a:pPr/>
              <a:t>‹#›</a:t>
            </a:fld>
            <a:endParaRPr lang="id-ID"/>
          </a:p>
        </p:txBody>
      </p:sp>
    </p:spTree>
    <p:extLst>
      <p:ext uri="{BB962C8B-B14F-4D97-AF65-F5344CB8AC3E}">
        <p14:creationId xmlns:p14="http://schemas.microsoft.com/office/powerpoint/2010/main" val="1592074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FCFD2819-3427-43A5-B0AC-596824D0890C}" type="slidenum">
              <a:rPr lang="id-ID" smtClean="0"/>
              <a:pPr/>
              <a:t>6</a:t>
            </a:fld>
            <a:endParaRPr lang="id-ID"/>
          </a:p>
        </p:txBody>
      </p:sp>
    </p:spTree>
    <p:extLst>
      <p:ext uri="{BB962C8B-B14F-4D97-AF65-F5344CB8AC3E}">
        <p14:creationId xmlns:p14="http://schemas.microsoft.com/office/powerpoint/2010/main" val="3023058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FD2819-3427-43A5-B0AC-596824D0890C}" type="slidenum">
              <a:rPr lang="id-ID" smtClean="0"/>
              <a:pPr/>
              <a:t>11</a:t>
            </a:fld>
            <a:endParaRPr lang="id-ID"/>
          </a:p>
        </p:txBody>
      </p:sp>
    </p:spTree>
    <p:extLst>
      <p:ext uri="{BB962C8B-B14F-4D97-AF65-F5344CB8AC3E}">
        <p14:creationId xmlns:p14="http://schemas.microsoft.com/office/powerpoint/2010/main" val="442206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94EF9A2-136D-40E5-ADE9-CD131C23F3D2}" type="slidenum">
              <a:rPr lang="id-ID" smtClean="0"/>
              <a:pPr/>
              <a:t>‹#›</a:t>
            </a:fld>
            <a:endParaRPr lang="id-ID"/>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94EF9A2-136D-40E5-ADE9-CD131C23F3D2}"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5" name="Footer Placeholder 4"/>
          <p:cNvSpPr>
            <a:spLocks noGrp="1"/>
          </p:cNvSpPr>
          <p:nvPr>
            <p:ph type="ftr" sz="quarter" idx="11"/>
          </p:nvPr>
        </p:nvSpPr>
        <p:spPr>
          <a:xfrm>
            <a:off x="2640597" y="6377459"/>
            <a:ext cx="3836404" cy="365125"/>
          </a:xfrm>
        </p:spPr>
        <p:txBody>
          <a:bodyPr/>
          <a:lstStyle/>
          <a:p>
            <a:endParaRPr lang="id-ID"/>
          </a:p>
        </p:txBody>
      </p:sp>
      <p:sp>
        <p:nvSpPr>
          <p:cNvPr id="6" name="Slide Number Placeholder 5"/>
          <p:cNvSpPr>
            <a:spLocks noGrp="1"/>
          </p:cNvSpPr>
          <p:nvPr>
            <p:ph type="sldNum" sz="quarter" idx="12"/>
          </p:nvPr>
        </p:nvSpPr>
        <p:spPr/>
        <p:txBody>
          <a:bodyPr/>
          <a:lstStyle/>
          <a:p>
            <a:fld id="{194EF9A2-136D-40E5-ADE9-CD131C23F3D2}" type="slidenum">
              <a:rPr lang="id-ID" smtClean="0"/>
              <a:pPr/>
              <a:t>‹#›</a:t>
            </a:fld>
            <a:endParaRPr lang="id-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17" name="Footer Placeholder 16"/>
          <p:cNvSpPr>
            <a:spLocks noGrp="1"/>
          </p:cNvSpPr>
          <p:nvPr>
            <p:ph type="ftr" sz="quarter" idx="11"/>
          </p:nvPr>
        </p:nvSpPr>
        <p:spPr/>
        <p:txBody>
          <a:bodyPr/>
          <a:lstStyle/>
          <a:p>
            <a:endParaRPr lang="id-ID"/>
          </a:p>
        </p:txBody>
      </p:sp>
      <p:sp>
        <p:nvSpPr>
          <p:cNvPr id="29" name="Slide Number Placeholder 28"/>
          <p:cNvSpPr>
            <a:spLocks noGrp="1"/>
          </p:cNvSpPr>
          <p:nvPr>
            <p:ph type="sldNum" sz="quarter" idx="12"/>
          </p:nvPr>
        </p:nvSpPr>
        <p:spPr/>
        <p:txBody>
          <a:bodyPr/>
          <a:lstStyle/>
          <a:p>
            <a:fld id="{194EF9A2-136D-40E5-ADE9-CD131C23F3D2}" type="slidenum">
              <a:rPr lang="id-ID" smtClean="0"/>
              <a:pPr/>
              <a:t>‹#›</a:t>
            </a:fld>
            <a:endParaRPr lang="id-ID"/>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94EF9A2-136D-40E5-ADE9-CD131C23F3D2}" type="slidenum">
              <a:rPr lang="id-ID" smtClean="0"/>
              <a:pPr/>
              <a:t>‹#›</a:t>
            </a:fld>
            <a:endParaRPr lang="id-I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7924800" y="6416675"/>
            <a:ext cx="762000" cy="365125"/>
          </a:xfrm>
        </p:spPr>
        <p:txBody>
          <a:bodyPr/>
          <a:lstStyle/>
          <a:p>
            <a:fld id="{194EF9A2-136D-40E5-ADE9-CD131C23F3D2}"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94EF9A2-136D-40E5-ADE9-CD131C23F3D2}" type="slidenum">
              <a:rPr lang="id-ID" smtClean="0"/>
              <a:pPr/>
              <a:t>‹#›</a:t>
            </a:fld>
            <a:endParaRPr lang="id-I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194EF9A2-136D-40E5-ADE9-CD131C23F3D2}" type="slidenum">
              <a:rPr lang="id-ID" smtClean="0"/>
              <a:pPr/>
              <a:t>‹#›</a:t>
            </a:fld>
            <a:endParaRPr lang="id-I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194EF9A2-136D-40E5-ADE9-CD131C23F3D2}" type="slidenum">
              <a:rPr lang="id-ID" smtClean="0"/>
              <a:pPr/>
              <a:t>‹#›</a:t>
            </a:fld>
            <a:endParaRPr lang="id-I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194EF9A2-136D-40E5-ADE9-CD131C23F3D2}" type="slidenum">
              <a:rPr lang="id-ID" smtClean="0"/>
              <a:pPr/>
              <a:t>‹#›</a:t>
            </a:fld>
            <a:endParaRPr lang="id-I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94EF9A2-136D-40E5-ADE9-CD131C23F3D2}"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94EF9A2-136D-40E5-ADE9-CD131C23F3D2}" type="slidenum">
              <a:rPr lang="id-ID" smtClean="0"/>
              <a:pPr/>
              <a:t>‹#›</a:t>
            </a:fld>
            <a:endParaRPr lang="id-I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94EF9A2-136D-40E5-ADE9-CD131C23F3D2}" type="slidenum">
              <a:rPr lang="id-ID" smtClean="0"/>
              <a:pPr/>
              <a:t>‹#›</a:t>
            </a:fld>
            <a:endParaRPr lang="id-I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94EF9A2-136D-40E5-ADE9-CD131C23F3D2}" type="slidenum">
              <a:rPr lang="id-ID" smtClean="0"/>
              <a:pPr/>
              <a:t>‹#›</a:t>
            </a:fld>
            <a:endParaRPr lang="id-I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94EF9A2-136D-40E5-ADE9-CD131C23F3D2}" type="slidenum">
              <a:rPr lang="id-ID" smtClean="0"/>
              <a:pPr/>
              <a:t>‹#›</a:t>
            </a:fld>
            <a:endParaRPr lang="id-I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17" name="Footer Placeholder 16"/>
          <p:cNvSpPr>
            <a:spLocks noGrp="1"/>
          </p:cNvSpPr>
          <p:nvPr>
            <p:ph type="ftr" sz="quarter" idx="11"/>
          </p:nvPr>
        </p:nvSpPr>
        <p:spPr/>
        <p:txBody>
          <a:bodyPr/>
          <a:lstStyle/>
          <a:p>
            <a:endParaRPr lang="id-ID"/>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94EF9A2-136D-40E5-ADE9-CD131C23F3D2}" type="slidenum">
              <a:rPr lang="id-ID" smtClean="0"/>
              <a:pPr/>
              <a:t>‹#›</a:t>
            </a:fld>
            <a:endParaRPr lang="id-ID"/>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4361688" y="1026372"/>
            <a:ext cx="457200" cy="441325"/>
          </a:xfrm>
        </p:spPr>
        <p:txBody>
          <a:bodyPr/>
          <a:lstStyle/>
          <a:p>
            <a:fld id="{194EF9A2-136D-40E5-ADE9-CD131C23F3D2}" type="slidenum">
              <a:rPr lang="id-ID" smtClean="0"/>
              <a:pPr/>
              <a:t>‹#›</a:t>
            </a:fld>
            <a:endParaRPr lang="id-ID"/>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id-ID"/>
          </a:p>
        </p:txBody>
      </p:sp>
      <p:sp>
        <p:nvSpPr>
          <p:cNvPr id="4" name="Date Placeholder 3"/>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94EF9A2-136D-40E5-ADE9-CD131C23F3D2}" type="slidenum">
              <a:rPr lang="id-ID" smtClean="0"/>
              <a:pPr/>
              <a:t>‹#›</a:t>
            </a:fld>
            <a:endParaRPr lang="id-ID"/>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392A2E6A-932F-4A4E-A0D3-409BF870BF97}" type="datetimeFigureOut">
              <a:rPr lang="id-ID" smtClean="0"/>
              <a:pPr/>
              <a:t>04/04/2024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94EF9A2-136D-40E5-ADE9-CD131C23F3D2}" type="slidenum">
              <a:rPr lang="id-ID" smtClean="0"/>
              <a:pPr/>
              <a:t>‹#›</a:t>
            </a:fld>
            <a:endParaRPr lang="id-ID"/>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8" name="Footer Placeholder 7"/>
          <p:cNvSpPr>
            <a:spLocks noGrp="1"/>
          </p:cNvSpPr>
          <p:nvPr>
            <p:ph type="ftr" sz="quarter" idx="11"/>
          </p:nvPr>
        </p:nvSpPr>
        <p:spPr>
          <a:xfrm>
            <a:off x="304800" y="6409944"/>
            <a:ext cx="3581400" cy="365760"/>
          </a:xfrm>
        </p:spPr>
        <p:txBody>
          <a:bodyPr/>
          <a:lstStyle/>
          <a:p>
            <a:endParaRPr lang="id-ID"/>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194EF9A2-136D-40E5-ADE9-CD131C23F3D2}" type="slidenum">
              <a:rPr lang="id-ID" smtClean="0"/>
              <a:pPr/>
              <a:t>‹#›</a:t>
            </a:fld>
            <a:endParaRPr lang="id-ID"/>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a:xfrm>
            <a:off x="4343400" y="1036020"/>
            <a:ext cx="457200" cy="441325"/>
          </a:xfrm>
        </p:spPr>
        <p:txBody>
          <a:bodyPr/>
          <a:lstStyle/>
          <a:p>
            <a:fld id="{194EF9A2-136D-40E5-ADE9-CD131C23F3D2}" type="slidenum">
              <a:rPr lang="id-ID" smtClean="0"/>
              <a:pPr/>
              <a:t>‹#›</a:t>
            </a:fld>
            <a:endParaRPr lang="id-ID"/>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194EF9A2-136D-40E5-ADE9-CD131C23F3D2}"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94EF9A2-136D-40E5-ADE9-CD131C23F3D2}"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94EF9A2-136D-40E5-ADE9-CD131C23F3D2}" type="slidenum">
              <a:rPr lang="id-ID" smtClean="0"/>
              <a:pPr/>
              <a:t>‹#›</a:t>
            </a:fld>
            <a:endParaRPr lang="id-ID"/>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6" name="Footer Placeholder 5"/>
          <p:cNvSpPr>
            <a:spLocks noGrp="1"/>
          </p:cNvSpPr>
          <p:nvPr>
            <p:ph type="ftr" sz="quarter" idx="11"/>
          </p:nvPr>
        </p:nvSpPr>
        <p:spPr>
          <a:xfrm>
            <a:off x="301752" y="6410848"/>
            <a:ext cx="3383280" cy="365760"/>
          </a:xfrm>
        </p:spPr>
        <p:txBody>
          <a:bodyPr/>
          <a:lstStyle/>
          <a:p>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194EF9A2-136D-40E5-ADE9-CD131C23F3D2}" type="slidenum">
              <a:rPr lang="id-ID" smtClean="0"/>
              <a:pPr/>
              <a:t>‹#›</a:t>
            </a:fld>
            <a:endParaRPr lang="id-ID"/>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92A2E6A-932F-4A4E-A0D3-409BF870BF97}" type="datetimeFigureOut">
              <a:rPr lang="id-ID" smtClean="0"/>
              <a:pPr/>
              <a:t>04/04/2024</a:t>
            </a:fld>
            <a:endParaRPr lang="id-ID"/>
          </a:p>
        </p:txBody>
      </p:sp>
      <p:sp>
        <p:nvSpPr>
          <p:cNvPr id="6" name="Footer Placeholder 5"/>
          <p:cNvSpPr>
            <a:spLocks noGrp="1"/>
          </p:cNvSpPr>
          <p:nvPr>
            <p:ph type="ftr" sz="quarter" idx="11"/>
          </p:nvPr>
        </p:nvSpPr>
        <p:spPr>
          <a:xfrm>
            <a:off x="301752" y="6410848"/>
            <a:ext cx="3584448" cy="365760"/>
          </a:xfrm>
        </p:spPr>
        <p:txBody>
          <a:bodyPr/>
          <a:lstStyle/>
          <a:p>
            <a:endParaRPr lang="id-ID"/>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94EF9A2-136D-40E5-ADE9-CD131C23F3D2}"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194EF9A2-136D-40E5-ADE9-CD131C23F3D2}" type="slidenum">
              <a:rPr lang="id-ID" smtClean="0"/>
              <a:pPr/>
              <a:t>‹#›</a:t>
            </a:fld>
            <a:endParaRPr lang="id-ID"/>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5" name="Footer Placeholder 4"/>
          <p:cNvSpPr>
            <a:spLocks noGrp="1"/>
          </p:cNvSpPr>
          <p:nvPr>
            <p:ph type="ftr" sz="quarter" idx="11"/>
          </p:nvPr>
        </p:nvSpPr>
        <p:spPr/>
        <p:txBody>
          <a:bodyPr/>
          <a:lstStyle/>
          <a:p>
            <a:endParaRPr lang="id-ID"/>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17" name="Footer Placeholder 16"/>
          <p:cNvSpPr>
            <a:spLocks noGrp="1"/>
          </p:cNvSpPr>
          <p:nvPr>
            <p:ph type="ftr" sz="quarter" idx="11"/>
          </p:nvPr>
        </p:nvSpPr>
        <p:spPr/>
        <p:txBody>
          <a:bodyPr/>
          <a:lstStyle/>
          <a:p>
            <a:endParaRPr lang="id-ID"/>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94EF9A2-136D-40E5-ADE9-CD131C23F3D2}" type="slidenum">
              <a:rPr lang="id-ID" smtClean="0"/>
              <a:pPr/>
              <a:t>‹#›</a:t>
            </a:fld>
            <a:endParaRPr lang="id-ID"/>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4361688" y="1026372"/>
            <a:ext cx="457200" cy="441325"/>
          </a:xfrm>
        </p:spPr>
        <p:txBody>
          <a:bodyPr/>
          <a:lstStyle/>
          <a:p>
            <a:fld id="{194EF9A2-136D-40E5-ADE9-CD131C23F3D2}" type="slidenum">
              <a:rPr lang="id-ID" smtClean="0"/>
              <a:pPr/>
              <a:t>‹#›</a:t>
            </a:fld>
            <a:endParaRPr lang="id-ID"/>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id-ID"/>
          </a:p>
        </p:txBody>
      </p:sp>
      <p:sp>
        <p:nvSpPr>
          <p:cNvPr id="4" name="Date Placeholder 3"/>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94EF9A2-136D-40E5-ADE9-CD131C23F3D2}" type="slidenum">
              <a:rPr lang="id-ID" smtClean="0"/>
              <a:pPr/>
              <a:t>‹#›</a:t>
            </a:fld>
            <a:endParaRPr lang="id-ID"/>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392A2E6A-932F-4A4E-A0D3-409BF870BF97}" type="datetimeFigureOut">
              <a:rPr lang="id-ID" smtClean="0"/>
              <a:pPr/>
              <a:t>04/04/2024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94EF9A2-136D-40E5-ADE9-CD131C23F3D2}" type="slidenum">
              <a:rPr lang="id-ID" smtClean="0"/>
              <a:pPr/>
              <a:t>‹#›</a:t>
            </a:fld>
            <a:endParaRPr lang="id-ID"/>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8" name="Footer Placeholder 7"/>
          <p:cNvSpPr>
            <a:spLocks noGrp="1"/>
          </p:cNvSpPr>
          <p:nvPr>
            <p:ph type="ftr" sz="quarter" idx="11"/>
          </p:nvPr>
        </p:nvSpPr>
        <p:spPr>
          <a:xfrm>
            <a:off x="304800" y="6409944"/>
            <a:ext cx="3581400" cy="365760"/>
          </a:xfrm>
        </p:spPr>
        <p:txBody>
          <a:bodyPr/>
          <a:lstStyle/>
          <a:p>
            <a:endParaRPr lang="id-ID"/>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194EF9A2-136D-40E5-ADE9-CD131C23F3D2}" type="slidenum">
              <a:rPr lang="id-ID" smtClean="0"/>
              <a:pPr/>
              <a:t>‹#›</a:t>
            </a:fld>
            <a:endParaRPr lang="id-ID"/>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a:xfrm>
            <a:off x="4343400" y="1036020"/>
            <a:ext cx="457200" cy="441325"/>
          </a:xfrm>
        </p:spPr>
        <p:txBody>
          <a:bodyPr/>
          <a:lstStyle/>
          <a:p>
            <a:fld id="{194EF9A2-136D-40E5-ADE9-CD131C23F3D2}"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94EF9A2-136D-40E5-ADE9-CD131C23F3D2}" type="slidenum">
              <a:rPr lang="id-ID" smtClean="0"/>
              <a:pPr/>
              <a:t>‹#›</a:t>
            </a:fld>
            <a:endParaRPr lang="id-ID"/>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194EF9A2-136D-40E5-ADE9-CD131C23F3D2}" type="slidenum">
              <a:rPr lang="id-ID" smtClean="0"/>
              <a:pPr/>
              <a:t>‹#›</a:t>
            </a:fld>
            <a:endParaRPr lang="id-ID"/>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94EF9A2-136D-40E5-ADE9-CD131C23F3D2}" type="slidenum">
              <a:rPr lang="id-ID" smtClean="0"/>
              <a:pPr/>
              <a:t>‹#›</a:t>
            </a:fld>
            <a:endParaRPr lang="id-ID"/>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6" name="Footer Placeholder 5"/>
          <p:cNvSpPr>
            <a:spLocks noGrp="1"/>
          </p:cNvSpPr>
          <p:nvPr>
            <p:ph type="ftr" sz="quarter" idx="11"/>
          </p:nvPr>
        </p:nvSpPr>
        <p:spPr>
          <a:xfrm>
            <a:off x="301752" y="6410848"/>
            <a:ext cx="3383280" cy="365760"/>
          </a:xfrm>
        </p:spPr>
        <p:txBody>
          <a:bodyPr/>
          <a:lstStyle/>
          <a:p>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194EF9A2-136D-40E5-ADE9-CD131C23F3D2}" type="slidenum">
              <a:rPr lang="id-ID" smtClean="0"/>
              <a:pPr/>
              <a:t>‹#›</a:t>
            </a:fld>
            <a:endParaRPr lang="id-ID"/>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92A2E6A-932F-4A4E-A0D3-409BF870BF97}" type="datetimeFigureOut">
              <a:rPr lang="id-ID" smtClean="0"/>
              <a:pPr/>
              <a:t>04/04/2024</a:t>
            </a:fld>
            <a:endParaRPr lang="id-ID"/>
          </a:p>
        </p:txBody>
      </p:sp>
      <p:sp>
        <p:nvSpPr>
          <p:cNvPr id="6" name="Footer Placeholder 5"/>
          <p:cNvSpPr>
            <a:spLocks noGrp="1"/>
          </p:cNvSpPr>
          <p:nvPr>
            <p:ph type="ftr" sz="quarter" idx="11"/>
          </p:nvPr>
        </p:nvSpPr>
        <p:spPr>
          <a:xfrm>
            <a:off x="301752" y="6410848"/>
            <a:ext cx="3584448" cy="365760"/>
          </a:xfrm>
        </p:spPr>
        <p:txBody>
          <a:bodyPr/>
          <a:lstStyle/>
          <a:p>
            <a:endParaRPr lang="id-ID"/>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94EF9A2-136D-40E5-ADE9-CD131C23F3D2}"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194EF9A2-136D-40E5-ADE9-CD131C23F3D2}" type="slidenum">
              <a:rPr lang="id-ID" smtClean="0"/>
              <a:pPr/>
              <a:t>‹#›</a:t>
            </a:fld>
            <a:endParaRPr lang="id-ID"/>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5" name="Footer Placeholder 4"/>
          <p:cNvSpPr>
            <a:spLocks noGrp="1"/>
          </p:cNvSpPr>
          <p:nvPr>
            <p:ph type="ftr" sz="quarter" idx="11"/>
          </p:nvPr>
        </p:nvSpPr>
        <p:spPr/>
        <p:txBody>
          <a:bodyPr/>
          <a:lstStyle/>
          <a:p>
            <a:endParaRPr lang="id-ID"/>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8" name="Footer Placeholder 7"/>
          <p:cNvSpPr>
            <a:spLocks noGrp="1"/>
          </p:cNvSpPr>
          <p:nvPr>
            <p:ph type="ftr" sz="quarter" idx="11"/>
          </p:nvPr>
        </p:nvSpPr>
        <p:spPr/>
        <p:txBody>
          <a:bodyPr/>
          <a:lstStyle/>
          <a:p>
            <a:endParaRPr lang="id-ID"/>
          </a:p>
        </p:txBody>
      </p:sp>
      <p:sp>
        <p:nvSpPr>
          <p:cNvPr id="11" name="Slide Number Placeholder 10"/>
          <p:cNvSpPr>
            <a:spLocks noGrp="1"/>
          </p:cNvSpPr>
          <p:nvPr>
            <p:ph type="sldNum" sz="quarter" idx="12"/>
          </p:nvPr>
        </p:nvSpPr>
        <p:spPr/>
        <p:txBody>
          <a:bodyPr/>
          <a:lstStyle/>
          <a:p>
            <a:fld id="{194EF9A2-136D-40E5-ADE9-CD131C23F3D2}" type="slidenum">
              <a:rPr lang="id-ID" smtClean="0"/>
              <a:pPr/>
              <a:t>‹#›</a:t>
            </a:fld>
            <a:endParaRPr lang="id-ID"/>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94EF9A2-136D-40E5-ADE9-CD131C23F3D2}" type="slidenum">
              <a:rPr lang="id-ID" smtClean="0"/>
              <a:pPr/>
              <a:t>‹#›</a:t>
            </a:fld>
            <a:endParaRPr lang="id-ID"/>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94EF9A2-136D-40E5-ADE9-CD131C23F3D2}" type="slidenum">
              <a:rPr lang="id-ID" smtClean="0"/>
              <a:pPr/>
              <a:t>‹#›</a:t>
            </a:fld>
            <a:endParaRPr lang="id-ID"/>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94EF9A2-136D-40E5-ADE9-CD131C23F3D2}" type="slidenum">
              <a:rPr lang="id-ID" smtClean="0"/>
              <a:pPr/>
              <a:t>‹#›</a:t>
            </a:fld>
            <a:endParaRPr lang="id-ID"/>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194EF9A2-136D-40E5-ADE9-CD131C23F3D2}"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194EF9A2-136D-40E5-ADE9-CD131C23F3D2}" type="slidenum">
              <a:rPr lang="id-ID" smtClean="0"/>
              <a:pPr/>
              <a:t>‹#›</a:t>
            </a:fld>
            <a:endParaRPr lang="id-ID"/>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194EF9A2-136D-40E5-ADE9-CD131C23F3D2}" type="slidenum">
              <a:rPr lang="id-ID" smtClean="0"/>
              <a:pPr/>
              <a:t>‹#›</a:t>
            </a:fld>
            <a:endParaRPr lang="id-ID"/>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194EF9A2-136D-40E5-ADE9-CD131C23F3D2}" type="slidenum">
              <a:rPr lang="id-ID" smtClean="0"/>
              <a:pPr/>
              <a:t>‹#›</a:t>
            </a:fld>
            <a:endParaRPr lang="id-ID"/>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94EF9A2-136D-40E5-ADE9-CD131C23F3D2}" type="slidenum">
              <a:rPr lang="id-ID" smtClean="0"/>
              <a:pPr/>
              <a:t>‹#›</a:t>
            </a:fld>
            <a:endParaRPr lang="id-ID"/>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94EF9A2-136D-40E5-ADE9-CD131C23F3D2}" type="slidenum">
              <a:rPr lang="id-ID" smtClean="0"/>
              <a:pPr/>
              <a:t>‹#›</a:t>
            </a:fld>
            <a:endParaRPr lang="id-ID"/>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94EF9A2-136D-40E5-ADE9-CD131C23F3D2}" type="slidenum">
              <a:rPr lang="id-ID" smtClean="0"/>
              <a:pPr/>
              <a:t>‹#›</a:t>
            </a:fld>
            <a:endParaRPr lang="id-ID"/>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94EF9A2-136D-40E5-ADE9-CD131C23F3D2}" type="slidenum">
              <a:rPr lang="id-ID" smtClean="0"/>
              <a:pPr/>
              <a:t>‹#›</a:t>
            </a:fld>
            <a:endParaRPr lang="id-ID"/>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392A2E6A-932F-4A4E-A0D3-409BF870BF97}" type="datetimeFigureOut">
              <a:rPr lang="id-ID" smtClean="0"/>
              <a:pPr/>
              <a:t>04/04/2024</a:t>
            </a:fld>
            <a:endParaRPr lang="id-ID"/>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id-ID"/>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94EF9A2-136D-40E5-ADE9-CD131C23F3D2}"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94EF9A2-136D-40E5-ADE9-CD131C23F3D2}" type="slidenum">
              <a:rPr lang="id-ID" smtClean="0"/>
              <a:pPr/>
              <a:t>‹#›</a:t>
            </a:fld>
            <a:endParaRPr lang="id-ID"/>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94EF9A2-136D-40E5-ADE9-CD131C23F3D2}" type="slidenum">
              <a:rPr lang="id-ID" smtClean="0"/>
              <a:pPr/>
              <a:t>‹#›</a:t>
            </a:fld>
            <a:endParaRPr lang="id-ID"/>
          </a:p>
        </p:txBody>
      </p:sp>
      <p:sp>
        <p:nvSpPr>
          <p:cNvPr id="14" name="Footer Placeholder 13"/>
          <p:cNvSpPr>
            <a:spLocks noGrp="1"/>
          </p:cNvSpPr>
          <p:nvPr>
            <p:ph type="ftr" sz="quarter" idx="12"/>
          </p:nvPr>
        </p:nvSpPr>
        <p:spPr/>
        <p:txBody>
          <a:bodyPr/>
          <a:lstStyle/>
          <a:p>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392A2E6A-932F-4A4E-A0D3-409BF870BF97}" type="datetimeFigureOut">
              <a:rPr lang="id-ID" smtClean="0"/>
              <a:pPr/>
              <a:t>04/04/2024</a:t>
            </a:fld>
            <a:endParaRPr lang="id-ID"/>
          </a:p>
        </p:txBody>
      </p:sp>
      <p:sp>
        <p:nvSpPr>
          <p:cNvPr id="10" name="Slide Number Placeholder 9"/>
          <p:cNvSpPr>
            <a:spLocks noGrp="1"/>
          </p:cNvSpPr>
          <p:nvPr>
            <p:ph type="sldNum" sz="quarter" idx="16"/>
          </p:nvPr>
        </p:nvSpPr>
        <p:spPr/>
        <p:txBody>
          <a:bodyPr rtlCol="0"/>
          <a:lstStyle/>
          <a:p>
            <a:fld id="{194EF9A2-136D-40E5-ADE9-CD131C23F3D2}" type="slidenum">
              <a:rPr lang="id-ID" smtClean="0"/>
              <a:pPr/>
              <a:t>‹#›</a:t>
            </a:fld>
            <a:endParaRPr lang="id-ID"/>
          </a:p>
        </p:txBody>
      </p:sp>
      <p:sp>
        <p:nvSpPr>
          <p:cNvPr id="12" name="Footer Placeholder 11"/>
          <p:cNvSpPr>
            <a:spLocks noGrp="1"/>
          </p:cNvSpPr>
          <p:nvPr>
            <p:ph type="ftr" sz="quarter" idx="17"/>
          </p:nvPr>
        </p:nvSpPr>
        <p:spPr/>
        <p:txBody>
          <a:bodyPr rtlCol="0"/>
          <a:lstStyle/>
          <a:p>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194EF9A2-136D-40E5-ADE9-CD131C23F3D2}" type="slidenum">
              <a:rPr lang="id-ID" smtClean="0"/>
              <a:pPr/>
              <a:t>‹#›</a:t>
            </a:fld>
            <a:endParaRPr lang="id-ID"/>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392A2E6A-932F-4A4E-A0D3-409BF870BF97}" type="datetimeFigureOut">
              <a:rPr lang="id-ID" smtClean="0"/>
              <a:pPr/>
              <a:t>04/04/2024</a:t>
            </a:fld>
            <a:endParaRPr lang="id-ID"/>
          </a:p>
        </p:txBody>
      </p:sp>
      <p:sp>
        <p:nvSpPr>
          <p:cNvPr id="12" name="Slide Number Placeholder 11"/>
          <p:cNvSpPr>
            <a:spLocks noGrp="1"/>
          </p:cNvSpPr>
          <p:nvPr>
            <p:ph type="sldNum" sz="quarter" idx="16"/>
          </p:nvPr>
        </p:nvSpPr>
        <p:spPr/>
        <p:txBody>
          <a:bodyPr rtlCol="0"/>
          <a:lstStyle/>
          <a:p>
            <a:fld id="{194EF9A2-136D-40E5-ADE9-CD131C23F3D2}" type="slidenum">
              <a:rPr lang="id-ID" smtClean="0"/>
              <a:pPr/>
              <a:t>‹#›</a:t>
            </a:fld>
            <a:endParaRPr lang="id-ID"/>
          </a:p>
        </p:txBody>
      </p:sp>
      <p:sp>
        <p:nvSpPr>
          <p:cNvPr id="14" name="Footer Placeholder 13"/>
          <p:cNvSpPr>
            <a:spLocks noGrp="1"/>
          </p:cNvSpPr>
          <p:nvPr>
            <p:ph type="ftr" sz="quarter" idx="17"/>
          </p:nvPr>
        </p:nvSpPr>
        <p:spPr/>
        <p:txBody>
          <a:bodyPr rtlCol="0"/>
          <a:lstStyle/>
          <a:p>
            <a:endParaRPr lang="id-ID"/>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94EF9A2-136D-40E5-ADE9-CD131C23F3D2}" type="slidenum">
              <a:rPr lang="id-ID" smtClean="0"/>
              <a:pPr/>
              <a:t>‹#›</a:t>
            </a:fld>
            <a:endParaRPr lang="id-ID"/>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94EF9A2-136D-40E5-ADE9-CD131C23F3D2}" type="slidenum">
              <a:rPr lang="id-ID" smtClean="0"/>
              <a:pPr/>
              <a:t>‹#›</a:t>
            </a:fld>
            <a:endParaRPr lang="id-ID"/>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94EF9A2-136D-40E5-ADE9-CD131C23F3D2}" type="slidenum">
              <a:rPr lang="id-ID" smtClean="0"/>
              <a:pPr/>
              <a:t>‹#›</a:t>
            </a:fld>
            <a:endParaRPr lang="id-ID"/>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392A2E6A-932F-4A4E-A0D3-409BF870BF97}" type="datetimeFigureOut">
              <a:rPr lang="id-ID" smtClean="0"/>
              <a:pPr/>
              <a:t>04/04/2024</a:t>
            </a:fld>
            <a:endParaRPr lang="id-ID"/>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94EF9A2-136D-40E5-ADE9-CD131C23F3D2}" type="slidenum">
              <a:rPr lang="id-ID" smtClean="0"/>
              <a:pPr/>
              <a:t>‹#›</a:t>
            </a:fld>
            <a:endParaRPr lang="id-ID"/>
          </a:p>
        </p:txBody>
      </p:sp>
      <p:sp>
        <p:nvSpPr>
          <p:cNvPr id="14" name="Footer Placeholder 13"/>
          <p:cNvSpPr>
            <a:spLocks noGrp="1"/>
          </p:cNvSpPr>
          <p:nvPr>
            <p:ph type="ftr" sz="quarter" idx="12"/>
          </p:nvPr>
        </p:nvSpPr>
        <p:spPr>
          <a:xfrm>
            <a:off x="1600200" y="6248206"/>
            <a:ext cx="4572000" cy="365125"/>
          </a:xfrm>
        </p:spPr>
        <p:txBody>
          <a:bodyPr rtlCol="0"/>
          <a:lstStyle/>
          <a:p>
            <a:endParaRPr lang="id-ID"/>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194EF9A2-136D-40E5-ADE9-CD131C23F3D2}" type="slidenum">
              <a:rPr lang="id-ID" smtClean="0"/>
              <a:pPr/>
              <a:t>‹#›</a:t>
            </a:fld>
            <a:endParaRPr lang="id-ID"/>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392A2E6A-932F-4A4E-A0D3-409BF870BF97}" type="datetimeFigureOut">
              <a:rPr lang="id-ID" smtClean="0"/>
              <a:pPr/>
              <a:t>04/04/2024</a:t>
            </a:fld>
            <a:endParaRPr lang="id-ID"/>
          </a:p>
        </p:txBody>
      </p:sp>
      <p:sp>
        <p:nvSpPr>
          <p:cNvPr id="5" name="Footer Placeholder 4"/>
          <p:cNvSpPr>
            <a:spLocks noGrp="1"/>
          </p:cNvSpPr>
          <p:nvPr>
            <p:ph type="ftr" sz="quarter" idx="11"/>
          </p:nvPr>
        </p:nvSpPr>
        <p:spPr>
          <a:xfrm>
            <a:off x="457201" y="6248207"/>
            <a:ext cx="5573483" cy="365125"/>
          </a:xfrm>
        </p:spPr>
        <p:txBody>
          <a:bodyPr/>
          <a:lstStyle/>
          <a:p>
            <a:endParaRPr lang="id-ID"/>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194EF9A2-136D-40E5-ADE9-CD131C23F3D2}"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194EF9A2-136D-40E5-ADE9-CD131C23F3D2}"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92A2E6A-932F-4A4E-A0D3-409BF870BF97}" type="datetimeFigureOut">
              <a:rPr lang="id-ID" smtClean="0"/>
              <a:pPr/>
              <a:t>04/04/2024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194EF9A2-136D-40E5-ADE9-CD131C23F3D2}" type="slidenum">
              <a:rPr lang="id-ID" smtClean="0"/>
              <a:pPr/>
              <a:t>‹#›</a:t>
            </a:fld>
            <a:endParaRPr lang="id-ID"/>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392A2E6A-932F-4A4E-A0D3-409BF870BF97}" type="datetimeFigureOut">
              <a:rPr lang="id-ID" smtClean="0"/>
              <a:pPr/>
              <a:t>04/04/2024</a:t>
            </a:fld>
            <a:endParaRPr lang="id-ID"/>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id-ID"/>
          </a:p>
        </p:txBody>
      </p:sp>
      <p:sp>
        <p:nvSpPr>
          <p:cNvPr id="7" name="Slide Number Placeholder 6"/>
          <p:cNvSpPr>
            <a:spLocks noGrp="1"/>
          </p:cNvSpPr>
          <p:nvPr>
            <p:ph type="sldNum" sz="quarter" idx="12"/>
          </p:nvPr>
        </p:nvSpPr>
        <p:spPr>
          <a:xfrm>
            <a:off x="8339328" y="1170432"/>
            <a:ext cx="733864" cy="201168"/>
          </a:xfrm>
        </p:spPr>
        <p:txBody>
          <a:bodyPr/>
          <a:lstStyle/>
          <a:p>
            <a:fld id="{194EF9A2-136D-40E5-ADE9-CD131C23F3D2}"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392A2E6A-932F-4A4E-A0D3-409BF870BF97}" type="datetimeFigureOut">
              <a:rPr lang="id-ID" smtClean="0"/>
              <a:pPr/>
              <a:t>04/04/2024</a:t>
            </a:fld>
            <a:endParaRPr lang="id-ID"/>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id-ID"/>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194EF9A2-136D-40E5-ADE9-CD131C23F3D2}"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392A2E6A-932F-4A4E-A0D3-409BF870BF97}" type="datetimeFigureOut">
              <a:rPr lang="id-ID" smtClean="0"/>
              <a:pPr/>
              <a:t>04/04/2024</a:t>
            </a:fld>
            <a:endParaRPr lang="id-ID"/>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id-ID"/>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194EF9A2-136D-40E5-ADE9-CD131C23F3D2}" type="slidenum">
              <a:rPr lang="id-ID" smtClean="0"/>
              <a:pPr/>
              <a:t>‹#›</a:t>
            </a:fld>
            <a:endParaRPr lang="id-ID"/>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92A2E6A-932F-4A4E-A0D3-409BF870BF97}" type="datetimeFigureOut">
              <a:rPr lang="id-ID" smtClean="0"/>
              <a:pPr/>
              <a:t>04/04/2024</a:t>
            </a:fld>
            <a:endParaRPr lang="id-ID"/>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id-ID"/>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94EF9A2-136D-40E5-ADE9-CD131C23F3D2}" type="slidenum">
              <a:rPr lang="id-ID" smtClean="0"/>
              <a:pPr/>
              <a:t>‹#›</a:t>
            </a:fld>
            <a:endParaRPr lang="id-ID"/>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92A2E6A-932F-4A4E-A0D3-409BF870BF97}" type="datetimeFigureOut">
              <a:rPr lang="id-ID" smtClean="0"/>
              <a:pPr/>
              <a:t>04/04/2024</a:t>
            </a:fld>
            <a:endParaRPr lang="id-ID"/>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id-ID"/>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94EF9A2-136D-40E5-ADE9-CD131C23F3D2}" type="slidenum">
              <a:rPr lang="id-ID" smtClean="0"/>
              <a:pPr/>
              <a:t>‹#›</a:t>
            </a:fld>
            <a:endParaRPr lang="id-ID"/>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392A2E6A-932F-4A4E-A0D3-409BF870BF97}" type="datetimeFigureOut">
              <a:rPr lang="id-ID" smtClean="0"/>
              <a:pPr/>
              <a:t>04/04/2024</a:t>
            </a:fld>
            <a:endParaRPr lang="id-ID"/>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id-ID"/>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94EF9A2-136D-40E5-ADE9-CD131C23F3D2}"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392A2E6A-932F-4A4E-A0D3-409BF870BF97}" type="datetimeFigureOut">
              <a:rPr lang="id-ID" smtClean="0"/>
              <a:pPr/>
              <a:t>04/04/2024</a:t>
            </a:fld>
            <a:endParaRPr lang="id-ID"/>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id-ID"/>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94EF9A2-136D-40E5-ADE9-CD131C23F3D2}"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gif"/><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xml"/><Relationship Id="rId1" Type="http://schemas.openxmlformats.org/officeDocument/2006/relationships/slideLayout" Target="../slideLayouts/slideLayout46.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3.png"/><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3.pn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id.wikipedia.org/w/index.php?title=Charles_Hutton_Gregory&amp;action=edit&amp;redlink=1" TargetMode="External"/><Relationship Id="rId7" Type="http://schemas.openxmlformats.org/officeDocument/2006/relationships/hyperlink" Target="http://id.wikipedia.org/wiki/Inggris" TargetMode="External"/><Relationship Id="rId2" Type="http://schemas.openxmlformats.org/officeDocument/2006/relationships/hyperlink" Target="http://id.wikipedia.org/wiki/Sinyal_kereta_api" TargetMode="External"/><Relationship Id="rId1" Type="http://schemas.openxmlformats.org/officeDocument/2006/relationships/slideLayout" Target="../slideLayouts/slideLayout13.xml"/><Relationship Id="rId6" Type="http://schemas.openxmlformats.org/officeDocument/2006/relationships/hyperlink" Target="http://id.wikipedia.org/wiki/Kereta_api" TargetMode="External"/><Relationship Id="rId5" Type="http://schemas.openxmlformats.org/officeDocument/2006/relationships/hyperlink" Target="http://id.wikipedia.org/w/index.php?title=John_Urpeth_Rastick&amp;action=edit&amp;redlink=1" TargetMode="External"/><Relationship Id="rId4" Type="http://schemas.openxmlformats.org/officeDocument/2006/relationships/hyperlink" Target="http://id.wikipedia.org/wiki/London" TargetMode="External"/><Relationship Id="rId9"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hyperlink" Target="http://id.wikipedia.org/wiki/Dayung" TargetMode="External"/><Relationship Id="rId7" Type="http://schemas.openxmlformats.org/officeDocument/2006/relationships/image" Target="../media/image11.png"/><Relationship Id="rId2" Type="http://schemas.openxmlformats.org/officeDocument/2006/relationships/hyperlink" Target="http://id.wikipedia.org/wiki/Bendera" TargetMode="External"/><Relationship Id="rId1" Type="http://schemas.openxmlformats.org/officeDocument/2006/relationships/slideLayout" Target="../slideLayouts/slideLayout24.xml"/><Relationship Id="rId6" Type="http://schemas.openxmlformats.org/officeDocument/2006/relationships/hyperlink" Target="http://id.wikipedia.org/wiki/Persegi" TargetMode="External"/><Relationship Id="rId5" Type="http://schemas.openxmlformats.org/officeDocument/2006/relationships/hyperlink" Target="http://id.wikipedia.org/wiki/Tangan" TargetMode="External"/><Relationship Id="rId4" Type="http://schemas.openxmlformats.org/officeDocument/2006/relationships/hyperlink" Target="http://id.wikipedia.org/wiki/Batang" TargetMode="External"/><Relationship Id="rId9"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469B7133-8E46-4FBA-81C3-29A88936FA05}"/>
              </a:ext>
            </a:extLst>
          </p:cNvPr>
          <p:cNvCxnSpPr/>
          <p:nvPr/>
        </p:nvCxnSpPr>
        <p:spPr>
          <a:xfrm>
            <a:off x="0" y="1019175"/>
            <a:ext cx="9144000" cy="1588"/>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EC4EA8E8-E329-4802-9027-B30037413FE8}"/>
              </a:ext>
            </a:extLst>
          </p:cNvPr>
          <p:cNvSpPr txBox="1"/>
          <p:nvPr/>
        </p:nvSpPr>
        <p:spPr>
          <a:xfrm>
            <a:off x="1752600" y="228600"/>
            <a:ext cx="6248400" cy="646113"/>
          </a:xfrm>
          <a:prstGeom prst="rect">
            <a:avLst/>
          </a:prstGeom>
          <a:noFill/>
        </p:spPr>
        <p:txBody>
          <a:bodyPr>
            <a:spAutoFit/>
          </a:bodyPr>
          <a:lstStyle/>
          <a:p>
            <a:pPr defTabSz="914286" eaLnBrk="1" fontAlgn="auto" hangingPunct="1">
              <a:spcBef>
                <a:spcPts val="0"/>
              </a:spcBef>
              <a:spcAft>
                <a:spcPts val="0"/>
              </a:spcAft>
              <a:defRPr/>
            </a:pPr>
            <a:r>
              <a:rPr lang="id-ID" sz="3600" b="1" dirty="0">
                <a:solidFill>
                  <a:srgbClr val="FF0000"/>
                </a:solidFill>
                <a:effectLst>
                  <a:outerShdw blurRad="38100" dist="38100" dir="2700000" algn="tl">
                    <a:srgbClr val="000000">
                      <a:alpha val="43137"/>
                    </a:srgbClr>
                  </a:outerShdw>
                </a:effectLst>
                <a:latin typeface="Dekaranger" pitchFamily="2" charset="0"/>
                <a:cs typeface="+mn-cs"/>
              </a:rPr>
              <a:t>SEKOLAH </a:t>
            </a:r>
            <a:r>
              <a:rPr lang="en-US" sz="3600" b="1" dirty="0">
                <a:solidFill>
                  <a:srgbClr val="FF0000"/>
                </a:solidFill>
                <a:effectLst>
                  <a:outerShdw blurRad="38100" dist="38100" dir="2700000" algn="tl">
                    <a:srgbClr val="000000">
                      <a:alpha val="43137"/>
                    </a:srgbClr>
                  </a:outerShdw>
                </a:effectLst>
                <a:latin typeface="Dekaranger" pitchFamily="2" charset="0"/>
                <a:cs typeface="+mn-cs"/>
              </a:rPr>
              <a:t> </a:t>
            </a:r>
            <a:r>
              <a:rPr lang="id-ID" sz="3600" b="1" dirty="0">
                <a:solidFill>
                  <a:srgbClr val="FF0000"/>
                </a:solidFill>
                <a:effectLst>
                  <a:outerShdw blurRad="38100" dist="38100" dir="2700000" algn="tl">
                    <a:srgbClr val="000000">
                      <a:alpha val="43137"/>
                    </a:srgbClr>
                  </a:outerShdw>
                </a:effectLst>
                <a:latin typeface="Dekaranger" pitchFamily="2" charset="0"/>
                <a:cs typeface="+mn-cs"/>
              </a:rPr>
              <a:t>KOMUNIKASI</a:t>
            </a:r>
            <a:endParaRPr lang="en-US" sz="3600" b="1" dirty="0">
              <a:solidFill>
                <a:srgbClr val="FF0000"/>
              </a:solidFill>
              <a:effectLst>
                <a:outerShdw blurRad="38100" dist="38100" dir="2700000" algn="tl">
                  <a:srgbClr val="000000">
                    <a:alpha val="43137"/>
                  </a:srgbClr>
                </a:outerShdw>
              </a:effectLst>
              <a:latin typeface="Dekaranger" pitchFamily="2" charset="0"/>
              <a:cs typeface="+mn-cs"/>
            </a:endParaRPr>
          </a:p>
        </p:txBody>
      </p:sp>
      <p:sp>
        <p:nvSpPr>
          <p:cNvPr id="10" name="Rectangle 9">
            <a:extLst>
              <a:ext uri="{FF2B5EF4-FFF2-40B4-BE49-F238E27FC236}">
                <a16:creationId xmlns:a16="http://schemas.microsoft.com/office/drawing/2014/main" xmlns="" id="{C99DD505-3D32-454C-8AD7-4CC36A20BE16}"/>
              </a:ext>
            </a:extLst>
          </p:cNvPr>
          <p:cNvSpPr/>
          <p:nvPr/>
        </p:nvSpPr>
        <p:spPr>
          <a:xfrm>
            <a:off x="0" y="3429000"/>
            <a:ext cx="9144000" cy="584775"/>
          </a:xfrm>
          <a:prstGeom prst="rect">
            <a:avLst/>
          </a:prstGeom>
          <a:noFill/>
        </p:spPr>
        <p:txBody>
          <a:bodyPr>
            <a:spAutoFit/>
            <a:scene3d>
              <a:camera prst="orthographicFront"/>
              <a:lightRig rig="soft" dir="t">
                <a:rot lat="0" lon="0" rev="15600000"/>
              </a:lightRig>
            </a:scene3d>
            <a:sp3d extrusionH="57150" prstMaterial="softEdge">
              <a:bevelT w="25400" h="38100"/>
            </a:sp3d>
          </a:bodyPr>
          <a:lstStyle/>
          <a:p>
            <a:pPr algn="ctr" eaLnBrk="1" fontAlgn="auto" hangingPunct="1">
              <a:spcBef>
                <a:spcPts val="0"/>
              </a:spcBef>
              <a:spcAft>
                <a:spcPts val="0"/>
              </a:spcAft>
              <a:defRPr/>
            </a:pPr>
            <a:r>
              <a:rPr lang="en-US" sz="3200" b="1" dirty="0">
                <a:ln/>
                <a:solidFill>
                  <a:srgbClr val="FFFF00"/>
                </a:solidFill>
                <a:latin typeface="Arial Black" panose="020B0A04020102020204" pitchFamily="34" charset="0"/>
                <a:cs typeface="+mn-cs"/>
              </a:rPr>
              <a:t>PAKET AJAR</a:t>
            </a:r>
            <a:r>
              <a:rPr lang="id-ID" sz="3200" b="1" dirty="0">
                <a:ln/>
                <a:solidFill>
                  <a:srgbClr val="FFFF00"/>
                </a:solidFill>
                <a:latin typeface="Arial Black" panose="020B0A04020102020204" pitchFamily="34" charset="0"/>
                <a:cs typeface="+mn-cs"/>
              </a:rPr>
              <a:t> ISYARAT LENGAN</a:t>
            </a:r>
            <a:endParaRPr lang="en-US" sz="3200" b="1" dirty="0">
              <a:ln/>
              <a:solidFill>
                <a:srgbClr val="FFFF00"/>
              </a:solidFill>
              <a:latin typeface="Arial Black" panose="020B0A04020102020204" pitchFamily="34" charset="0"/>
              <a:cs typeface="+mn-cs"/>
            </a:endParaRPr>
          </a:p>
        </p:txBody>
      </p:sp>
      <p:sp>
        <p:nvSpPr>
          <p:cNvPr id="11" name="Rectangle 10">
            <a:extLst>
              <a:ext uri="{FF2B5EF4-FFF2-40B4-BE49-F238E27FC236}">
                <a16:creationId xmlns:a16="http://schemas.microsoft.com/office/drawing/2014/main" xmlns="" id="{4E265592-32B8-4916-B8E3-FAA21A8904C7}"/>
              </a:ext>
            </a:extLst>
          </p:cNvPr>
          <p:cNvSpPr/>
          <p:nvPr/>
        </p:nvSpPr>
        <p:spPr>
          <a:xfrm>
            <a:off x="0" y="4857690"/>
            <a:ext cx="9144000" cy="400110"/>
          </a:xfrm>
          <a:prstGeom prst="rect">
            <a:avLst/>
          </a:prstGeom>
          <a:noFill/>
        </p:spPr>
        <p:txBody>
          <a:bodyPr>
            <a:spAutoFit/>
            <a:scene3d>
              <a:camera prst="orthographicFront"/>
              <a:lightRig rig="soft" dir="t">
                <a:rot lat="0" lon="0" rev="15600000"/>
              </a:lightRig>
            </a:scene3d>
            <a:sp3d extrusionH="57150" prstMaterial="softEdge">
              <a:bevelT w="25400" h="38100"/>
            </a:sp3d>
          </a:bodyPr>
          <a:lstStyle/>
          <a:p>
            <a:pPr algn="ctr" eaLnBrk="1" fontAlgn="auto" hangingPunct="1">
              <a:spcBef>
                <a:spcPts val="0"/>
              </a:spcBef>
              <a:spcAft>
                <a:spcPts val="0"/>
              </a:spcAft>
              <a:defRPr/>
            </a:pPr>
            <a:r>
              <a:rPr lang="en-US" sz="2000" b="1" dirty="0">
                <a:ln/>
                <a:solidFill>
                  <a:srgbClr val="FFC000"/>
                </a:solidFill>
                <a:latin typeface="Arial Black" panose="020B0A04020102020204" pitchFamily="34" charset="0"/>
                <a:cs typeface="+mn-cs"/>
              </a:rPr>
              <a:t>PENDIDIKAN PERTAMA BINTARA TNI-AL</a:t>
            </a:r>
          </a:p>
        </p:txBody>
      </p:sp>
      <p:sp>
        <p:nvSpPr>
          <p:cNvPr id="6150" name="object 15">
            <a:extLst>
              <a:ext uri="{FF2B5EF4-FFF2-40B4-BE49-F238E27FC236}">
                <a16:creationId xmlns:a16="http://schemas.microsoft.com/office/drawing/2014/main" xmlns="" id="{ADA52EB7-87F3-4BB0-8A75-19071DB76E3B}"/>
              </a:ext>
            </a:extLst>
          </p:cNvPr>
          <p:cNvSpPr>
            <a:spLocks noChangeArrowheads="1"/>
          </p:cNvSpPr>
          <p:nvPr/>
        </p:nvSpPr>
        <p:spPr bwMode="auto">
          <a:xfrm>
            <a:off x="3352800" y="1066800"/>
            <a:ext cx="2225675" cy="206375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id-ID" altLang="id-ID"/>
          </a:p>
        </p:txBody>
      </p:sp>
      <p:sp>
        <p:nvSpPr>
          <p:cNvPr id="13" name="Rectangle 12">
            <a:extLst>
              <a:ext uri="{FF2B5EF4-FFF2-40B4-BE49-F238E27FC236}">
                <a16:creationId xmlns:a16="http://schemas.microsoft.com/office/drawing/2014/main" xmlns="" id="{A4CA9934-B091-4898-9593-E925A783D7E5}"/>
              </a:ext>
            </a:extLst>
          </p:cNvPr>
          <p:cNvSpPr/>
          <p:nvPr/>
        </p:nvSpPr>
        <p:spPr>
          <a:xfrm>
            <a:off x="0" y="5334000"/>
            <a:ext cx="9143999" cy="400110"/>
          </a:xfrm>
          <a:prstGeom prst="rect">
            <a:avLst/>
          </a:prstGeom>
          <a:noFill/>
        </p:spPr>
        <p:txBody>
          <a:bodyPr>
            <a:spAutoFit/>
            <a:scene3d>
              <a:camera prst="orthographicFront"/>
              <a:lightRig rig="soft" dir="t">
                <a:rot lat="0" lon="0" rev="15600000"/>
              </a:lightRig>
            </a:scene3d>
            <a:sp3d extrusionH="57150" prstMaterial="softEdge">
              <a:bevelT w="25400" h="38100"/>
            </a:sp3d>
          </a:bodyPr>
          <a:lstStyle/>
          <a:p>
            <a:pPr algn="ctr" eaLnBrk="1" fontAlgn="auto" hangingPunct="1">
              <a:spcBef>
                <a:spcPts val="0"/>
              </a:spcBef>
              <a:spcAft>
                <a:spcPts val="0"/>
              </a:spcAft>
              <a:defRPr/>
            </a:pPr>
            <a:r>
              <a:rPr lang="en-US" sz="2000" b="1" dirty="0">
                <a:ln/>
                <a:solidFill>
                  <a:srgbClr val="FFC000"/>
                </a:solidFill>
                <a:latin typeface="Arial Black" panose="020B0A04020102020204" pitchFamily="34" charset="0"/>
                <a:cs typeface="+mn-cs"/>
              </a:rPr>
              <a:t>KEJURUAN KOMUNIKASI</a:t>
            </a:r>
          </a:p>
        </p:txBody>
      </p:sp>
    </p:spTree>
    <p:extLst>
      <p:ext uri="{BB962C8B-B14F-4D97-AF65-F5344CB8AC3E}">
        <p14:creationId xmlns:p14="http://schemas.microsoft.com/office/powerpoint/2010/main" val="1227211845"/>
      </p:ext>
    </p:extLst>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9944" y="393616"/>
            <a:ext cx="6643734" cy="990600"/>
          </a:xfrm>
        </p:spPr>
        <p:txBody>
          <a:bodyPr>
            <a:normAutofit fontScale="90000"/>
          </a:bodyPr>
          <a:lstStyle/>
          <a:p>
            <a:pPr algn="ctr"/>
            <a:r>
              <a:rPr lang="en-US" sz="3600" dirty="0"/>
              <a:t>3. CARA MEMEGANG SEMAPHORE</a:t>
            </a:r>
            <a:endParaRPr lang="id-ID" sz="3600" dirty="0"/>
          </a:p>
        </p:txBody>
      </p:sp>
      <p:sp>
        <p:nvSpPr>
          <p:cNvPr id="3" name="Content Placeholder 2"/>
          <p:cNvSpPr>
            <a:spLocks noGrp="1"/>
          </p:cNvSpPr>
          <p:nvPr>
            <p:ph idx="1"/>
          </p:nvPr>
        </p:nvSpPr>
        <p:spPr>
          <a:xfrm>
            <a:off x="324544" y="1340768"/>
            <a:ext cx="8390860" cy="5257800"/>
          </a:xfrm>
        </p:spPr>
        <p:txBody>
          <a:bodyPr>
            <a:normAutofit/>
          </a:bodyPr>
          <a:lstStyle/>
          <a:p>
            <a:pPr algn="just">
              <a:buNone/>
            </a:pPr>
            <a:r>
              <a:rPr lang="id-ID" sz="4000" dirty="0"/>
              <a:t>	Kedua tangan memegang Semaphore pada tangkai kayu kedua jari telunjuk menekan tungkai agar Semaphore bisa lurus dengan lengan.</a:t>
            </a:r>
            <a:endParaRPr lang="id-ID" sz="4000" dirty="0">
              <a:solidFill>
                <a:schemeClr val="bg1">
                  <a:lumMod val="50000"/>
                </a:schemeClr>
              </a:solidFill>
            </a:endParaRPr>
          </a:p>
        </p:txBody>
      </p:sp>
      <p:pic>
        <p:nvPicPr>
          <p:cNvPr id="4" name="Picture 9" descr="benderanew"/>
          <p:cNvPicPr>
            <a:picLocks noChangeAspect="1" noChangeArrowheads="1" noCrop="1"/>
          </p:cNvPicPr>
          <p:nvPr/>
        </p:nvPicPr>
        <p:blipFill>
          <a:blip r:embed="rId2"/>
          <a:srcRect/>
          <a:stretch>
            <a:fillRect/>
          </a:stretch>
        </p:blipFill>
        <p:spPr bwMode="auto">
          <a:xfrm>
            <a:off x="519082" y="479086"/>
            <a:ext cx="1376362" cy="935038"/>
          </a:xfrm>
          <a:prstGeom prst="rect">
            <a:avLst/>
          </a:prstGeom>
          <a:noFill/>
          <a:ln w="9525">
            <a:noFill/>
            <a:miter lim="800000"/>
            <a:headEnd/>
            <a:tailEnd/>
          </a:ln>
        </p:spPr>
      </p:pic>
      <p:pic>
        <p:nvPicPr>
          <p:cNvPr id="51" name="Picture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6644" y="430966"/>
            <a:ext cx="1368321" cy="1140646"/>
          </a:xfrm>
          <a:prstGeom prst="rect">
            <a:avLst/>
          </a:prstGeom>
        </p:spPr>
      </p:pic>
      <p:sp>
        <p:nvSpPr>
          <p:cNvPr id="52" name="Content Placeholder 2"/>
          <p:cNvSpPr txBox="1">
            <a:spLocks/>
          </p:cNvSpPr>
          <p:nvPr/>
        </p:nvSpPr>
        <p:spPr>
          <a:xfrm>
            <a:off x="396552" y="0"/>
            <a:ext cx="9144000" cy="1428736"/>
          </a:xfrm>
          <a:prstGeom prst="rect">
            <a:avLst/>
          </a:prstGeom>
        </p:spPr>
        <p:txBody>
          <a:bodyPr vert="horz" lIns="182880" tIns="91440">
            <a:normAutofit fontScale="85000" lnSpcReduction="20000"/>
          </a:bodyPr>
          <a:lstStyle/>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endParaRPr kumimoji="0" lang="id-ID" sz="2800" b="0" i="0" u="none" strike="noStrike" kern="1200" cap="none" spc="0" normalizeH="0" baseline="0" noProof="0" dirty="0">
              <a:ln>
                <a:noFill/>
              </a:ln>
              <a:solidFill>
                <a:schemeClr val="tx1"/>
              </a:solidFill>
              <a:effectLst/>
              <a:uLnTx/>
              <a:uFillTx/>
              <a:latin typeface="+mn-lt"/>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endParaRPr kumimoji="0" lang="id-ID" sz="2800" b="0" i="0" u="none" strike="noStrike" kern="1200" cap="none" spc="0" normalizeH="0" baseline="0" noProof="0" dirty="0">
              <a:ln>
                <a:noFill/>
              </a:ln>
              <a:solidFill>
                <a:schemeClr val="tx1"/>
              </a:solidFill>
              <a:effectLst/>
              <a:uLnTx/>
              <a:uFillTx/>
              <a:latin typeface="+mn-lt"/>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endParaRPr kumimoji="0" lang="id-ID" sz="28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r" defTabSz="914400" rtl="0" eaLnBrk="1" fontAlgn="auto" latinLnBrk="0" hangingPunct="1">
              <a:lnSpc>
                <a:spcPct val="100000"/>
              </a:lnSpc>
              <a:spcBef>
                <a:spcPts val="250"/>
              </a:spcBef>
              <a:spcAft>
                <a:spcPts val="0"/>
              </a:spcAft>
              <a:buClr>
                <a:schemeClr val="accent1"/>
              </a:buClr>
              <a:buSzPct val="80000"/>
              <a:buFont typeface="Wingdings 2"/>
              <a:buNone/>
              <a:tabLst/>
              <a:defRPr/>
            </a:pPr>
            <a:r>
              <a:rPr kumimoji="0" lang="id-ID" sz="2800" b="1" i="0" u="none" strike="noStrike" kern="1200" cap="none" spc="0" normalizeH="0" baseline="0" noProof="0" dirty="0">
                <a:ln>
                  <a:noFill/>
                </a:ln>
                <a:solidFill>
                  <a:schemeClr val="bg1">
                    <a:lumMod val="50000"/>
                  </a:schemeClr>
                </a:solidFill>
                <a:effectLst/>
                <a:uLnTx/>
                <a:uFillTx/>
                <a:latin typeface="Agency FB" pitchFamily="34" charset="0"/>
                <a:ea typeface="+mn-ea"/>
                <a:cs typeface="+mn-cs"/>
              </a:rPr>
              <a:t>8</a:t>
            </a:r>
          </a:p>
          <a:p>
            <a:pPr marL="514350" marR="0" lvl="0" indent="-514350" algn="l" defTabSz="914400" rtl="0" eaLnBrk="1" fontAlgn="auto" latinLnBrk="0" hangingPunct="1">
              <a:lnSpc>
                <a:spcPct val="100000"/>
              </a:lnSpc>
              <a:spcBef>
                <a:spcPts val="250"/>
              </a:spcBef>
              <a:spcAft>
                <a:spcPts val="0"/>
              </a:spcAft>
              <a:buClr>
                <a:schemeClr val="accent1"/>
              </a:buClr>
              <a:buSzPct val="80000"/>
              <a:buFont typeface="Wingdings 2"/>
              <a:buAutoNum type="alphaUcPeriod" startAt="18"/>
              <a:tabLst/>
              <a:defRPr/>
            </a:pPr>
            <a:endParaRPr kumimoji="0" lang="id-ID" sz="28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ts val="250"/>
              </a:spcBef>
              <a:spcAft>
                <a:spcPts val="0"/>
              </a:spcAft>
              <a:buClr>
                <a:schemeClr val="accent1"/>
              </a:buClr>
              <a:buSzPct val="80000"/>
              <a:buFont typeface="Wingdings 2"/>
              <a:buAutoNum type="alphaUcPeriod" startAt="18"/>
              <a:tabLst/>
              <a:defRPr/>
            </a:pPr>
            <a:endParaRPr kumimoji="0" lang="id-ID" sz="2800" b="0" i="0" u="none" strike="noStrike" kern="1200" cap="none" spc="0" normalizeH="0" baseline="0" noProof="0" dirty="0">
              <a:ln>
                <a:noFill/>
              </a:ln>
              <a:solidFill>
                <a:schemeClr val="tx1"/>
              </a:solidFill>
              <a:effectLst/>
              <a:uLnTx/>
              <a:uFillTx/>
              <a:latin typeface="+mn-lt"/>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endParaRPr kumimoji="0" lang="id-ID"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2">
                                            <p:txEl>
                                              <p:pRg st="3" end="3"/>
                                            </p:txEl>
                                          </p:spTgt>
                                        </p:tgtEl>
                                        <p:attrNameLst>
                                          <p:attrName>style.visibility</p:attrName>
                                        </p:attrNameLst>
                                      </p:cBhvr>
                                      <p:to>
                                        <p:strVal val="visible"/>
                                      </p:to>
                                    </p:set>
                                    <p:animEffect transition="in" filter="checkerboard(across)">
                                      <p:cBhvr>
                                        <p:cTn id="7" dur="500"/>
                                        <p:tgtEl>
                                          <p:spTgt spid="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552" y="1357298"/>
            <a:ext cx="8318852" cy="4572032"/>
          </a:xfrm>
        </p:spPr>
        <p:txBody>
          <a:bodyPr>
            <a:normAutofit/>
          </a:bodyPr>
          <a:lstStyle/>
          <a:p>
            <a:pPr>
              <a:buNone/>
            </a:pPr>
            <a:r>
              <a:rPr lang="en-US" dirty="0"/>
              <a:t>	</a:t>
            </a:r>
            <a:r>
              <a:rPr lang="id-ID" sz="3600" dirty="0"/>
              <a:t>Berdiri di atas kedua kaki, pandangan lurus ke depan, badan tegap, kaki dibuka selebar bahu, kedua tangan menyilang di depan, tangan kanan di atas tangan kiri pada saat membentuk huruf tangan maju 15 derajat ke depan.</a:t>
            </a:r>
          </a:p>
        </p:txBody>
      </p:sp>
      <p:pic>
        <p:nvPicPr>
          <p:cNvPr id="4" name="Picture 9" descr="benderanew"/>
          <p:cNvPicPr>
            <a:picLocks noChangeAspect="1" noChangeArrowheads="1" noCrop="1"/>
          </p:cNvPicPr>
          <p:nvPr/>
        </p:nvPicPr>
        <p:blipFill>
          <a:blip r:embed="rId3"/>
          <a:srcRect/>
          <a:stretch>
            <a:fillRect/>
          </a:stretch>
        </p:blipFill>
        <p:spPr bwMode="auto">
          <a:xfrm>
            <a:off x="506712" y="493698"/>
            <a:ext cx="1376362" cy="935038"/>
          </a:xfrm>
          <a:prstGeom prst="rect">
            <a:avLst/>
          </a:prstGeom>
          <a:noFill/>
          <a:ln w="9525">
            <a:noFill/>
            <a:miter lim="800000"/>
            <a:headEnd/>
            <a:tailEnd/>
          </a:ln>
        </p:spPr>
      </p:pic>
      <p:sp>
        <p:nvSpPr>
          <p:cNvPr id="52" name="Content Placeholder 2"/>
          <p:cNvSpPr txBox="1">
            <a:spLocks/>
          </p:cNvSpPr>
          <p:nvPr/>
        </p:nvSpPr>
        <p:spPr>
          <a:xfrm>
            <a:off x="396552" y="0"/>
            <a:ext cx="8390290" cy="1428736"/>
          </a:xfrm>
          <a:prstGeom prst="rect">
            <a:avLst/>
          </a:prstGeom>
        </p:spPr>
        <p:txBody>
          <a:bodyPr vert="horz" lIns="182880" tIns="91440">
            <a:normAutofit fontScale="70000" lnSpcReduction="20000"/>
          </a:bodyPr>
          <a:lstStyle/>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endParaRPr kumimoji="0" lang="id-ID" sz="2800" b="0" i="0" u="none" strike="noStrike" kern="1200" cap="none" spc="0" normalizeH="0" baseline="0" noProof="0" dirty="0">
              <a:ln>
                <a:noFill/>
              </a:ln>
              <a:solidFill>
                <a:schemeClr val="tx1"/>
              </a:solidFill>
              <a:effectLst/>
              <a:uLnTx/>
              <a:uFillTx/>
              <a:latin typeface="+mn-lt"/>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endParaRPr kumimoji="0" lang="id-ID" sz="2800" b="0" i="0" u="none" strike="noStrike" kern="1200" cap="none" spc="0" normalizeH="0" baseline="0" noProof="0" dirty="0">
              <a:ln>
                <a:noFill/>
              </a:ln>
              <a:solidFill>
                <a:schemeClr val="tx1"/>
              </a:solidFill>
              <a:effectLst/>
              <a:uLnTx/>
              <a:uFillTx/>
              <a:latin typeface="+mn-lt"/>
              <a:ea typeface="+mn-ea"/>
              <a:cs typeface="+mn-cs"/>
            </a:endParaRPr>
          </a:p>
          <a:p>
            <a:pPr marL="265176" marR="0" lvl="0" indent="-265176" algn="ctr" defTabSz="914400" rtl="0" eaLnBrk="1" fontAlgn="auto" latinLnBrk="0" hangingPunct="1">
              <a:lnSpc>
                <a:spcPct val="100000"/>
              </a:lnSpc>
              <a:spcBef>
                <a:spcPts val="250"/>
              </a:spcBef>
              <a:spcAft>
                <a:spcPts val="0"/>
              </a:spcAft>
              <a:buClr>
                <a:schemeClr val="accent1"/>
              </a:buClr>
              <a:buSzPct val="80000"/>
              <a:tabLst/>
              <a:defRPr/>
            </a:pPr>
            <a:r>
              <a:rPr kumimoji="0" lang="en-US" sz="4600" b="0" i="0" u="none" strike="noStrike" kern="1200" cap="none" spc="0" normalizeH="0" baseline="0" noProof="0" dirty="0">
                <a:ln>
                  <a:noFill/>
                </a:ln>
                <a:solidFill>
                  <a:schemeClr val="tx1"/>
                </a:solidFill>
                <a:effectLst/>
                <a:uLnTx/>
                <a:uFillTx/>
                <a:latin typeface="+mn-lt"/>
                <a:ea typeface="+mn-ea"/>
                <a:cs typeface="+mn-cs"/>
              </a:rPr>
              <a:t>4. SIKAP SEMAPHORE</a:t>
            </a:r>
            <a:endParaRPr kumimoji="0" lang="id-ID" sz="46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r" defTabSz="914400" rtl="0" eaLnBrk="1" fontAlgn="auto" latinLnBrk="0" hangingPunct="1">
              <a:lnSpc>
                <a:spcPct val="100000"/>
              </a:lnSpc>
              <a:spcBef>
                <a:spcPts val="250"/>
              </a:spcBef>
              <a:spcAft>
                <a:spcPts val="0"/>
              </a:spcAft>
              <a:buClr>
                <a:schemeClr val="accent1"/>
              </a:buClr>
              <a:buSzPct val="80000"/>
              <a:buFont typeface="Wingdings 2"/>
              <a:buNone/>
              <a:tabLst/>
              <a:defRPr/>
            </a:pPr>
            <a:r>
              <a:rPr kumimoji="0" lang="id-ID" sz="2800" b="1" i="0" u="none" strike="noStrike" kern="1200" cap="none" spc="0" normalizeH="0" baseline="0" noProof="0" dirty="0">
                <a:ln>
                  <a:noFill/>
                </a:ln>
                <a:solidFill>
                  <a:schemeClr val="bg1">
                    <a:lumMod val="50000"/>
                  </a:schemeClr>
                </a:solidFill>
                <a:effectLst/>
                <a:uLnTx/>
                <a:uFillTx/>
                <a:latin typeface="Agency FB" pitchFamily="34" charset="0"/>
                <a:ea typeface="+mn-ea"/>
                <a:cs typeface="+mn-cs"/>
              </a:rPr>
              <a:t>8</a:t>
            </a:r>
          </a:p>
          <a:p>
            <a:pPr marL="514350" marR="0" lvl="0" indent="-514350" algn="l" defTabSz="914400" rtl="0" eaLnBrk="1" fontAlgn="auto" latinLnBrk="0" hangingPunct="1">
              <a:lnSpc>
                <a:spcPct val="100000"/>
              </a:lnSpc>
              <a:spcBef>
                <a:spcPts val="250"/>
              </a:spcBef>
              <a:spcAft>
                <a:spcPts val="0"/>
              </a:spcAft>
              <a:buClr>
                <a:schemeClr val="accent1"/>
              </a:buClr>
              <a:buSzPct val="80000"/>
              <a:buFont typeface="Wingdings 2"/>
              <a:buAutoNum type="alphaUcPeriod" startAt="18"/>
              <a:tabLst/>
              <a:defRPr/>
            </a:pPr>
            <a:endParaRPr kumimoji="0" lang="id-ID" sz="28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ts val="250"/>
              </a:spcBef>
              <a:spcAft>
                <a:spcPts val="0"/>
              </a:spcAft>
              <a:buClr>
                <a:schemeClr val="accent1"/>
              </a:buClr>
              <a:buSzPct val="80000"/>
              <a:buFont typeface="Wingdings 2"/>
              <a:buAutoNum type="alphaUcPeriod" startAt="18"/>
              <a:tabLst/>
              <a:defRPr/>
            </a:pPr>
            <a:endParaRPr kumimoji="0" lang="id-ID" sz="2800" b="0" i="0" u="none" strike="noStrike" kern="1200" cap="none" spc="0" normalizeH="0" baseline="0" noProof="0" dirty="0">
              <a:ln>
                <a:noFill/>
              </a:ln>
              <a:solidFill>
                <a:schemeClr val="tx1"/>
              </a:solidFill>
              <a:effectLst/>
              <a:uLnTx/>
              <a:uFillTx/>
              <a:latin typeface="+mn-lt"/>
              <a:ea typeface="+mn-ea"/>
              <a:cs typeface="+mn-cs"/>
            </a:endParaRPr>
          </a:p>
          <a:p>
            <a:pPr marL="265176" marR="0" lvl="0" indent="-265176" algn="l" defTabSz="914400" rtl="0" eaLnBrk="1" fontAlgn="auto" latinLnBrk="0" hangingPunct="1">
              <a:lnSpc>
                <a:spcPct val="100000"/>
              </a:lnSpc>
              <a:spcBef>
                <a:spcPts val="250"/>
              </a:spcBef>
              <a:spcAft>
                <a:spcPts val="0"/>
              </a:spcAft>
              <a:buClr>
                <a:schemeClr val="accent1"/>
              </a:buClr>
              <a:buSzPct val="80000"/>
              <a:buFont typeface="Wingdings 2"/>
              <a:buChar char=""/>
              <a:tabLst/>
              <a:defRPr/>
            </a:pPr>
            <a:endParaRPr kumimoji="0" lang="id-ID"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53" name="Picture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47083" y="416680"/>
            <a:ext cx="1368321" cy="1140646"/>
          </a:xfrm>
          <a:prstGeom prst="rect">
            <a:avLst/>
          </a:prstGeom>
        </p:spPr>
      </p:pic>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2">
                                            <p:txEl>
                                              <p:pRg st="2" end="2"/>
                                            </p:txEl>
                                          </p:spTgt>
                                        </p:tgtEl>
                                        <p:attrNameLst>
                                          <p:attrName>style.visibility</p:attrName>
                                        </p:attrNameLst>
                                      </p:cBhvr>
                                      <p:to>
                                        <p:strVal val="visible"/>
                                      </p:to>
                                    </p:set>
                                    <p:animEffect transition="in" filter="checkerboard(across)">
                                      <p:cBhvr>
                                        <p:cTn id="7" dur="500"/>
                                        <p:tgtEl>
                                          <p:spTgt spid="5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2">
                                            <p:txEl>
                                              <p:pRg st="3" end="3"/>
                                            </p:txEl>
                                          </p:spTgt>
                                        </p:tgtEl>
                                        <p:attrNameLst>
                                          <p:attrName>style.visibility</p:attrName>
                                        </p:attrNameLst>
                                      </p:cBhvr>
                                      <p:to>
                                        <p:strVal val="visible"/>
                                      </p:to>
                                    </p:set>
                                    <p:animEffect transition="in" filter="checkerboard(across)">
                                      <p:cBhvr>
                                        <p:cTn id="12" dur="500"/>
                                        <p:tgtEl>
                                          <p:spTgt spid="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5183" y="416680"/>
            <a:ext cx="1368321" cy="1140646"/>
          </a:xfrm>
          <a:prstGeom prst="rect">
            <a:avLst/>
          </a:prstGeom>
        </p:spPr>
      </p:pic>
      <p:pic>
        <p:nvPicPr>
          <p:cNvPr id="8193" name="Picture 4" descr="IMG_2154"/>
          <p:cNvPicPr>
            <a:picLocks noGrp="1" noChangeAspect="1" noChangeArrowheads="1"/>
          </p:cNvPicPr>
          <p:nvPr>
            <p:ph idx="1"/>
          </p:nvPr>
        </p:nvPicPr>
        <p:blipFill>
          <a:blip r:embed="rId3" cstate="print"/>
          <a:srcRect/>
          <a:stretch>
            <a:fillRect/>
          </a:stretch>
        </p:blipFill>
        <p:spPr bwMode="auto">
          <a:xfrm>
            <a:off x="785786" y="1643050"/>
            <a:ext cx="7643865" cy="4429155"/>
          </a:xfrm>
          <a:prstGeom prst="rect">
            <a:avLst/>
          </a:prstGeom>
          <a:noFill/>
          <a:ln w="9525">
            <a:noFill/>
            <a:miter lim="800000"/>
            <a:headEnd/>
            <a:tailEnd/>
          </a:ln>
        </p:spPr>
      </p:pic>
    </p:spTree>
  </p:cSld>
  <p:clrMapOvr>
    <a:masterClrMapping/>
  </p:clrMapOvr>
  <p:transition>
    <p:split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5183" y="416680"/>
            <a:ext cx="1368321" cy="1140646"/>
          </a:xfrm>
          <a:prstGeom prst="rect">
            <a:avLst/>
          </a:prstGeom>
        </p:spPr>
      </p:pic>
      <p:sp>
        <p:nvSpPr>
          <p:cNvPr id="1280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28001" name="Picture 4" descr="IMG_2002"/>
          <p:cNvPicPr>
            <a:picLocks noChangeAspect="1" noChangeArrowheads="1"/>
          </p:cNvPicPr>
          <p:nvPr/>
        </p:nvPicPr>
        <p:blipFill>
          <a:blip r:embed="rId3" cstate="print"/>
          <a:srcRect/>
          <a:stretch>
            <a:fillRect/>
          </a:stretch>
        </p:blipFill>
        <p:spPr bwMode="auto">
          <a:xfrm>
            <a:off x="785786" y="1693872"/>
            <a:ext cx="7572428" cy="4092582"/>
          </a:xfrm>
          <a:prstGeom prst="rect">
            <a:avLst/>
          </a:prstGeom>
          <a:noFill/>
        </p:spPr>
      </p:pic>
      <p:sp>
        <p:nvSpPr>
          <p:cNvPr id="6" name="Content Placeholder 5"/>
          <p:cNvSpPr>
            <a:spLocks noGrp="1"/>
          </p:cNvSpPr>
          <p:nvPr>
            <p:ph idx="1"/>
          </p:nvPr>
        </p:nvSpPr>
        <p:spPr/>
        <p:txBody>
          <a:bodyPr/>
          <a:lstStyle/>
          <a:p>
            <a:endParaRPr lang="en-US" dirty="0"/>
          </a:p>
        </p:txBody>
      </p:sp>
    </p:spTree>
  </p:cSld>
  <p:clrMapOvr>
    <a:masterClrMapping/>
  </p:clrMapOvr>
  <p:transition>
    <p:split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500034" y="0"/>
            <a:ext cx="8229600" cy="3714751"/>
          </a:xfrm>
        </p:spPr>
        <p:txBody>
          <a:bodyPr>
            <a:noAutofit/>
          </a:bodyPr>
          <a:lstStyle/>
          <a:p>
            <a:pPr algn="ctr" eaLnBrk="0" hangingPunct="0">
              <a:buNone/>
              <a:defRPr/>
            </a:pPr>
            <a:r>
              <a:rPr lang="en-US" sz="3600" dirty="0">
                <a:solidFill>
                  <a:srgbClr val="2310B0"/>
                </a:solidFill>
                <a:latin typeface="Bernard MT Condensed" pitchFamily="18" charset="0"/>
              </a:rPr>
              <a:t>HATTU  CARAKA  BHUWANA</a:t>
            </a:r>
            <a:endParaRPr lang="id-ID" sz="3600" dirty="0">
              <a:solidFill>
                <a:srgbClr val="2310B0"/>
              </a:solidFill>
              <a:latin typeface="Bernard MT Condensed" pitchFamily="18" charset="0"/>
            </a:endParaRPr>
          </a:p>
          <a:p>
            <a:pPr algn="ctr" eaLnBrk="0" hangingPunct="0">
              <a:buNone/>
              <a:defRPr/>
            </a:pPr>
            <a:r>
              <a:rPr lang="id-ID" sz="3600" dirty="0">
                <a:solidFill>
                  <a:srgbClr val="2310B0"/>
                </a:solidFill>
                <a:latin typeface="Bernard MT Condensed" pitchFamily="18" charset="0"/>
              </a:rPr>
              <a:t>GOOD LUCK!</a:t>
            </a:r>
            <a:endParaRPr lang="en-US" sz="3600" dirty="0">
              <a:solidFill>
                <a:srgbClr val="2310B0"/>
              </a:solidFill>
              <a:latin typeface="Bernard MT Condensed" pitchFamily="18" charset="0"/>
            </a:endParaRPr>
          </a:p>
          <a:p>
            <a:pPr eaLnBrk="0" hangingPunct="0">
              <a:buNone/>
              <a:defRPr/>
            </a:pPr>
            <a:endParaRPr lang="id-ID" sz="3600" dirty="0">
              <a:solidFill>
                <a:srgbClr val="2310B0"/>
              </a:solidFill>
              <a:latin typeface="Bernard MT Condensed" pitchFamily="18" charset="0"/>
            </a:endParaRPr>
          </a:p>
          <a:p>
            <a:pPr eaLnBrk="0" hangingPunct="0">
              <a:buNone/>
              <a:defRPr/>
            </a:pPr>
            <a:endParaRPr lang="id-ID" sz="3600" dirty="0">
              <a:solidFill>
                <a:srgbClr val="2310B0"/>
              </a:solidFill>
              <a:latin typeface="Bernard MT Condensed" pitchFamily="18" charset="0"/>
            </a:endParaRPr>
          </a:p>
          <a:p>
            <a:pPr eaLnBrk="0" hangingPunct="0">
              <a:buNone/>
              <a:defRPr/>
            </a:pPr>
            <a:endParaRPr lang="id-ID" sz="3600" dirty="0">
              <a:solidFill>
                <a:srgbClr val="2310B0"/>
              </a:solidFill>
              <a:latin typeface="Bernard MT Condensed" pitchFamily="18" charset="0"/>
            </a:endParaRPr>
          </a:p>
          <a:p>
            <a:pPr eaLnBrk="0" hangingPunct="0">
              <a:buNone/>
              <a:defRPr/>
            </a:pPr>
            <a:endParaRPr lang="en-US" sz="3600" dirty="0">
              <a:solidFill>
                <a:srgbClr val="2310B0"/>
              </a:solidFill>
              <a:latin typeface="Bernard MT Condensed" pitchFamily="18" charset="0"/>
            </a:endParaRPr>
          </a:p>
          <a:p>
            <a:pPr eaLnBrk="0" hangingPunct="0">
              <a:buNone/>
              <a:defRPr/>
            </a:pPr>
            <a:r>
              <a:rPr lang="en-US" sz="3600" dirty="0">
                <a:solidFill>
                  <a:srgbClr val="2310B0"/>
                </a:solidFill>
                <a:latin typeface="Bernard MT Condensed" pitchFamily="18" charset="0"/>
              </a:rPr>
              <a:t>            </a:t>
            </a:r>
          </a:p>
          <a:p>
            <a:pPr eaLnBrk="0" hangingPunct="0">
              <a:buNone/>
              <a:defRPr/>
            </a:pPr>
            <a:endParaRPr lang="en-US" sz="3600" dirty="0">
              <a:solidFill>
                <a:srgbClr val="2310B0"/>
              </a:solidFill>
              <a:latin typeface="Bernard MT Condensed" pitchFamily="18" charset="0"/>
            </a:endParaRPr>
          </a:p>
          <a:p>
            <a:pPr eaLnBrk="0" hangingPunct="0">
              <a:buNone/>
              <a:defRPr/>
            </a:pPr>
            <a:r>
              <a:rPr lang="en-US" sz="3600" dirty="0">
                <a:solidFill>
                  <a:srgbClr val="2310B0"/>
                </a:solidFill>
                <a:latin typeface="Bernard MT Condensed" pitchFamily="18" charset="0"/>
              </a:rPr>
              <a:t>      SEKIAN DAN TERIMA KASIH</a:t>
            </a:r>
          </a:p>
          <a:p>
            <a:pPr eaLnBrk="0" hangingPunct="0">
              <a:buNone/>
              <a:defRPr/>
            </a:pPr>
            <a:endParaRPr lang="en-US" sz="3600" dirty="0">
              <a:solidFill>
                <a:srgbClr val="2310B0"/>
              </a:solidFill>
              <a:latin typeface="Bernard MT Condensed" pitchFamily="18" charset="0"/>
            </a:endParaRPr>
          </a:p>
          <a:p>
            <a:pPr eaLnBrk="0" hangingPunct="0">
              <a:buNone/>
              <a:defRPr/>
            </a:pPr>
            <a:endParaRPr lang="en-US" sz="3600" dirty="0">
              <a:solidFill>
                <a:srgbClr val="2310B0"/>
              </a:solidFill>
              <a:latin typeface="Bernard MT Condensed" pitchFamily="18" charset="0"/>
            </a:endParaRPr>
          </a:p>
          <a:p>
            <a:pPr eaLnBrk="0" hangingPunct="0">
              <a:buNone/>
              <a:defRPr/>
            </a:pPr>
            <a:r>
              <a:rPr lang="en-US" sz="3600" dirty="0">
                <a:solidFill>
                  <a:srgbClr val="2310B0"/>
                </a:solidFill>
                <a:latin typeface="Bernard MT Condensed" pitchFamily="18" charset="0"/>
              </a:rPr>
              <a:t>        </a:t>
            </a:r>
          </a:p>
          <a:p>
            <a:pPr>
              <a:buNone/>
            </a:pPr>
            <a:endParaRPr lang="id-ID" sz="3600" dirty="0">
              <a:solidFill>
                <a:srgbClr val="2310B0"/>
              </a:solidFill>
            </a:endParaRPr>
          </a:p>
        </p:txBody>
      </p:sp>
      <p:pic>
        <p:nvPicPr>
          <p:cNvPr id="8" name="Picture 9" descr="benderanew"/>
          <p:cNvPicPr>
            <a:picLocks noChangeAspect="1" noChangeArrowheads="1" noCrop="1"/>
          </p:cNvPicPr>
          <p:nvPr/>
        </p:nvPicPr>
        <p:blipFill>
          <a:blip r:embed="rId2"/>
          <a:srcRect/>
          <a:stretch>
            <a:fillRect/>
          </a:stretch>
        </p:blipFill>
        <p:spPr bwMode="auto">
          <a:xfrm>
            <a:off x="214282" y="357166"/>
            <a:ext cx="1376362" cy="935038"/>
          </a:xfrm>
          <a:prstGeom prst="rect">
            <a:avLst/>
          </a:prstGeom>
          <a:noFill/>
          <a:ln w="9525">
            <a:noFill/>
            <a:miter lim="800000"/>
            <a:headEnd/>
            <a:tailEnd/>
          </a:ln>
        </p:spPr>
      </p:pic>
      <p:grpSp>
        <p:nvGrpSpPr>
          <p:cNvPr id="9" name="Group 57"/>
          <p:cNvGrpSpPr>
            <a:grpSpLocks/>
          </p:cNvGrpSpPr>
          <p:nvPr/>
        </p:nvGrpSpPr>
        <p:grpSpPr bwMode="auto">
          <a:xfrm>
            <a:off x="7929586" y="214290"/>
            <a:ext cx="763587" cy="914400"/>
            <a:chOff x="388" y="709"/>
            <a:chExt cx="481" cy="576"/>
          </a:xfrm>
        </p:grpSpPr>
        <p:grpSp>
          <p:nvGrpSpPr>
            <p:cNvPr id="10" name="Group 11"/>
            <p:cNvGrpSpPr>
              <a:grpSpLocks/>
            </p:cNvGrpSpPr>
            <p:nvPr/>
          </p:nvGrpSpPr>
          <p:grpSpPr bwMode="auto">
            <a:xfrm>
              <a:off x="390" y="714"/>
              <a:ext cx="479" cy="460"/>
              <a:chOff x="2436" y="1476"/>
              <a:chExt cx="1128" cy="948"/>
            </a:xfrm>
          </p:grpSpPr>
          <p:sp>
            <p:nvSpPr>
              <p:cNvPr id="14" name="Freeform 13"/>
              <p:cNvSpPr>
                <a:spLocks noEditPoints="1"/>
              </p:cNvSpPr>
              <p:nvPr/>
            </p:nvSpPr>
            <p:spPr bwMode="auto">
              <a:xfrm>
                <a:off x="2904" y="1476"/>
                <a:ext cx="186" cy="216"/>
              </a:xfrm>
              <a:custGeom>
                <a:avLst/>
                <a:gdLst>
                  <a:gd name="T0" fmla="*/ 746496 w 31"/>
                  <a:gd name="T1" fmla="*/ 0 h 36"/>
                  <a:gd name="T2" fmla="*/ 1119744 w 31"/>
                  <a:gd name="T3" fmla="*/ 373248 h 36"/>
                  <a:gd name="T4" fmla="*/ 979776 w 31"/>
                  <a:gd name="T5" fmla="*/ 653184 h 36"/>
                  <a:gd name="T6" fmla="*/ 1446336 w 31"/>
                  <a:gd name="T7" fmla="*/ 653184 h 36"/>
                  <a:gd name="T8" fmla="*/ 1446336 w 31"/>
                  <a:gd name="T9" fmla="*/ 933120 h 36"/>
                  <a:gd name="T10" fmla="*/ 933120 w 31"/>
                  <a:gd name="T11" fmla="*/ 933120 h 36"/>
                  <a:gd name="T12" fmla="*/ 933120 w 31"/>
                  <a:gd name="T13" fmla="*/ 1679616 h 36"/>
                  <a:gd name="T14" fmla="*/ 513216 w 31"/>
                  <a:gd name="T15" fmla="*/ 1679616 h 36"/>
                  <a:gd name="T16" fmla="*/ 513216 w 31"/>
                  <a:gd name="T17" fmla="*/ 933120 h 36"/>
                  <a:gd name="T18" fmla="*/ 0 w 31"/>
                  <a:gd name="T19" fmla="*/ 933120 h 36"/>
                  <a:gd name="T20" fmla="*/ 0 w 31"/>
                  <a:gd name="T21" fmla="*/ 653184 h 36"/>
                  <a:gd name="T22" fmla="*/ 513216 w 31"/>
                  <a:gd name="T23" fmla="*/ 653184 h 36"/>
                  <a:gd name="T24" fmla="*/ 373248 w 31"/>
                  <a:gd name="T25" fmla="*/ 373248 h 36"/>
                  <a:gd name="T26" fmla="*/ 746496 w 31"/>
                  <a:gd name="T27" fmla="*/ 0 h 36"/>
                  <a:gd name="T28" fmla="*/ 746496 w 31"/>
                  <a:gd name="T29" fmla="*/ 233280 h 36"/>
                  <a:gd name="T30" fmla="*/ 886464 w 31"/>
                  <a:gd name="T31" fmla="*/ 373248 h 36"/>
                  <a:gd name="T32" fmla="*/ 746496 w 31"/>
                  <a:gd name="T33" fmla="*/ 513216 h 36"/>
                  <a:gd name="T34" fmla="*/ 606528 w 31"/>
                  <a:gd name="T35" fmla="*/ 373248 h 36"/>
                  <a:gd name="T36" fmla="*/ 746496 w 31"/>
                  <a:gd name="T37" fmla="*/ 233280 h 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1"/>
                  <a:gd name="T58" fmla="*/ 0 h 36"/>
                  <a:gd name="T59" fmla="*/ 31 w 31"/>
                  <a:gd name="T60" fmla="*/ 36 h 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1" h="36">
                    <a:moveTo>
                      <a:pt x="16" y="0"/>
                    </a:moveTo>
                    <a:cubicBezTo>
                      <a:pt x="20" y="0"/>
                      <a:pt x="24" y="3"/>
                      <a:pt x="24" y="8"/>
                    </a:cubicBezTo>
                    <a:cubicBezTo>
                      <a:pt x="24" y="10"/>
                      <a:pt x="22" y="12"/>
                      <a:pt x="21" y="14"/>
                    </a:cubicBezTo>
                    <a:lnTo>
                      <a:pt x="31" y="14"/>
                    </a:lnTo>
                    <a:lnTo>
                      <a:pt x="31" y="20"/>
                    </a:lnTo>
                    <a:lnTo>
                      <a:pt x="20" y="20"/>
                    </a:lnTo>
                    <a:lnTo>
                      <a:pt x="20" y="36"/>
                    </a:lnTo>
                    <a:lnTo>
                      <a:pt x="11" y="36"/>
                    </a:lnTo>
                    <a:lnTo>
                      <a:pt x="11" y="20"/>
                    </a:lnTo>
                    <a:lnTo>
                      <a:pt x="0" y="20"/>
                    </a:lnTo>
                    <a:lnTo>
                      <a:pt x="0" y="14"/>
                    </a:lnTo>
                    <a:lnTo>
                      <a:pt x="11" y="14"/>
                    </a:lnTo>
                    <a:cubicBezTo>
                      <a:pt x="9" y="12"/>
                      <a:pt x="8" y="10"/>
                      <a:pt x="8" y="8"/>
                    </a:cubicBezTo>
                    <a:cubicBezTo>
                      <a:pt x="8" y="3"/>
                      <a:pt x="11" y="0"/>
                      <a:pt x="16" y="0"/>
                    </a:cubicBezTo>
                    <a:close/>
                    <a:moveTo>
                      <a:pt x="16" y="5"/>
                    </a:moveTo>
                    <a:cubicBezTo>
                      <a:pt x="17" y="5"/>
                      <a:pt x="19" y="6"/>
                      <a:pt x="19" y="8"/>
                    </a:cubicBezTo>
                    <a:cubicBezTo>
                      <a:pt x="19" y="9"/>
                      <a:pt x="17" y="11"/>
                      <a:pt x="16" y="11"/>
                    </a:cubicBezTo>
                    <a:cubicBezTo>
                      <a:pt x="14" y="11"/>
                      <a:pt x="13" y="9"/>
                      <a:pt x="13" y="8"/>
                    </a:cubicBezTo>
                    <a:cubicBezTo>
                      <a:pt x="13" y="6"/>
                      <a:pt x="14" y="5"/>
                      <a:pt x="16" y="5"/>
                    </a:cubicBezTo>
                    <a:close/>
                  </a:path>
                </a:pathLst>
              </a:custGeom>
              <a:solidFill>
                <a:srgbClr val="24211D"/>
              </a:solidFill>
              <a:ln w="9525">
                <a:noFill/>
                <a:round/>
                <a:headEnd/>
                <a:tailEnd/>
              </a:ln>
            </p:spPr>
            <p:txBody>
              <a:bodyPr/>
              <a:lstStyle/>
              <a:p>
                <a:endParaRPr lang="en-GB"/>
              </a:p>
            </p:txBody>
          </p:sp>
          <p:sp>
            <p:nvSpPr>
              <p:cNvPr id="15" name="Freeform 14"/>
              <p:cNvSpPr>
                <a:spLocks/>
              </p:cNvSpPr>
              <p:nvPr/>
            </p:nvSpPr>
            <p:spPr bwMode="auto">
              <a:xfrm>
                <a:off x="2640" y="1944"/>
                <a:ext cx="714" cy="306"/>
              </a:xfrm>
              <a:custGeom>
                <a:avLst/>
                <a:gdLst>
                  <a:gd name="T0" fmla="*/ 2799360 w 119"/>
                  <a:gd name="T1" fmla="*/ 2379456 h 51"/>
                  <a:gd name="T2" fmla="*/ 1353024 w 119"/>
                  <a:gd name="T3" fmla="*/ 1866240 h 51"/>
                  <a:gd name="T4" fmla="*/ 279936 w 119"/>
                  <a:gd name="T5" fmla="*/ 1026432 h 51"/>
                  <a:gd name="T6" fmla="*/ 139968 w 119"/>
                  <a:gd name="T7" fmla="*/ 1306368 h 51"/>
                  <a:gd name="T8" fmla="*/ 186624 w 119"/>
                  <a:gd name="T9" fmla="*/ 0 h 51"/>
                  <a:gd name="T10" fmla="*/ 886464 w 119"/>
                  <a:gd name="T11" fmla="*/ 746496 h 51"/>
                  <a:gd name="T12" fmla="*/ 606528 w 119"/>
                  <a:gd name="T13" fmla="*/ 793152 h 51"/>
                  <a:gd name="T14" fmla="*/ 1912896 w 119"/>
                  <a:gd name="T15" fmla="*/ 1306368 h 51"/>
                  <a:gd name="T16" fmla="*/ 2426112 w 119"/>
                  <a:gd name="T17" fmla="*/ 839808 h 51"/>
                  <a:gd name="T18" fmla="*/ 2519424 w 119"/>
                  <a:gd name="T19" fmla="*/ 979776 h 51"/>
                  <a:gd name="T20" fmla="*/ 2659392 w 119"/>
                  <a:gd name="T21" fmla="*/ 1446336 h 51"/>
                  <a:gd name="T22" fmla="*/ 2752704 w 119"/>
                  <a:gd name="T23" fmla="*/ 839808 h 51"/>
                  <a:gd name="T24" fmla="*/ 3125952 w 119"/>
                  <a:gd name="T25" fmla="*/ 839808 h 51"/>
                  <a:gd name="T26" fmla="*/ 3639169 w 119"/>
                  <a:gd name="T27" fmla="*/ 1306368 h 51"/>
                  <a:gd name="T28" fmla="*/ 3639169 w 119"/>
                  <a:gd name="T29" fmla="*/ 1306368 h 51"/>
                  <a:gd name="T30" fmla="*/ 3639169 w 119"/>
                  <a:gd name="T31" fmla="*/ 1353024 h 51"/>
                  <a:gd name="T32" fmla="*/ 3639169 w 119"/>
                  <a:gd name="T33" fmla="*/ 1306368 h 51"/>
                  <a:gd name="T34" fmla="*/ 4992192 w 119"/>
                  <a:gd name="T35" fmla="*/ 793152 h 51"/>
                  <a:gd name="T36" fmla="*/ 4665600 w 119"/>
                  <a:gd name="T37" fmla="*/ 746496 h 51"/>
                  <a:gd name="T38" fmla="*/ 5365440 w 119"/>
                  <a:gd name="T39" fmla="*/ 0 h 51"/>
                  <a:gd name="T40" fmla="*/ 5412096 w 119"/>
                  <a:gd name="T41" fmla="*/ 1306368 h 51"/>
                  <a:gd name="T42" fmla="*/ 5272128 w 119"/>
                  <a:gd name="T43" fmla="*/ 1026432 h 51"/>
                  <a:gd name="T44" fmla="*/ 4199040 w 119"/>
                  <a:gd name="T45" fmla="*/ 1866240 h 51"/>
                  <a:gd name="T46" fmla="*/ 2799360 w 119"/>
                  <a:gd name="T47" fmla="*/ 2379456 h 5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9"/>
                  <a:gd name="T73" fmla="*/ 0 h 51"/>
                  <a:gd name="T74" fmla="*/ 119 w 119"/>
                  <a:gd name="T75" fmla="*/ 51 h 5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9" h="51">
                    <a:moveTo>
                      <a:pt x="60" y="51"/>
                    </a:moveTo>
                    <a:cubicBezTo>
                      <a:pt x="52" y="45"/>
                      <a:pt x="39" y="44"/>
                      <a:pt x="29" y="40"/>
                    </a:cubicBezTo>
                    <a:cubicBezTo>
                      <a:pt x="19" y="37"/>
                      <a:pt x="10" y="33"/>
                      <a:pt x="6" y="22"/>
                    </a:cubicBezTo>
                    <a:cubicBezTo>
                      <a:pt x="5" y="24"/>
                      <a:pt x="4" y="26"/>
                      <a:pt x="3" y="28"/>
                    </a:cubicBezTo>
                    <a:cubicBezTo>
                      <a:pt x="1" y="22"/>
                      <a:pt x="0" y="13"/>
                      <a:pt x="4" y="0"/>
                    </a:cubicBezTo>
                    <a:cubicBezTo>
                      <a:pt x="8" y="6"/>
                      <a:pt x="12" y="12"/>
                      <a:pt x="19" y="16"/>
                    </a:cubicBezTo>
                    <a:cubicBezTo>
                      <a:pt x="17" y="17"/>
                      <a:pt x="15" y="17"/>
                      <a:pt x="13" y="17"/>
                    </a:cubicBezTo>
                    <a:cubicBezTo>
                      <a:pt x="21" y="29"/>
                      <a:pt x="33" y="33"/>
                      <a:pt x="41" y="28"/>
                    </a:cubicBezTo>
                    <a:cubicBezTo>
                      <a:pt x="46" y="26"/>
                      <a:pt x="50" y="22"/>
                      <a:pt x="52" y="18"/>
                    </a:cubicBezTo>
                    <a:cubicBezTo>
                      <a:pt x="52" y="19"/>
                      <a:pt x="53" y="20"/>
                      <a:pt x="54" y="21"/>
                    </a:cubicBezTo>
                    <a:cubicBezTo>
                      <a:pt x="55" y="24"/>
                      <a:pt x="56" y="28"/>
                      <a:pt x="57" y="31"/>
                    </a:cubicBezTo>
                    <a:cubicBezTo>
                      <a:pt x="57" y="28"/>
                      <a:pt x="58" y="23"/>
                      <a:pt x="59" y="18"/>
                    </a:cubicBezTo>
                    <a:cubicBezTo>
                      <a:pt x="62" y="15"/>
                      <a:pt x="65" y="16"/>
                      <a:pt x="67" y="18"/>
                    </a:cubicBezTo>
                    <a:cubicBezTo>
                      <a:pt x="69" y="22"/>
                      <a:pt x="73" y="25"/>
                      <a:pt x="78" y="28"/>
                    </a:cubicBezTo>
                    <a:cubicBezTo>
                      <a:pt x="78" y="28"/>
                      <a:pt x="78" y="28"/>
                      <a:pt x="78" y="28"/>
                    </a:cubicBezTo>
                    <a:cubicBezTo>
                      <a:pt x="78" y="28"/>
                      <a:pt x="78" y="29"/>
                      <a:pt x="78" y="29"/>
                    </a:cubicBezTo>
                    <a:cubicBezTo>
                      <a:pt x="78" y="29"/>
                      <a:pt x="78" y="29"/>
                      <a:pt x="78" y="28"/>
                    </a:cubicBezTo>
                    <a:cubicBezTo>
                      <a:pt x="87" y="32"/>
                      <a:pt x="99" y="29"/>
                      <a:pt x="107" y="17"/>
                    </a:cubicBezTo>
                    <a:cubicBezTo>
                      <a:pt x="104" y="17"/>
                      <a:pt x="102" y="17"/>
                      <a:pt x="100" y="16"/>
                    </a:cubicBezTo>
                    <a:cubicBezTo>
                      <a:pt x="107" y="12"/>
                      <a:pt x="111" y="6"/>
                      <a:pt x="115" y="0"/>
                    </a:cubicBezTo>
                    <a:cubicBezTo>
                      <a:pt x="119" y="13"/>
                      <a:pt x="118" y="22"/>
                      <a:pt x="116" y="28"/>
                    </a:cubicBezTo>
                    <a:cubicBezTo>
                      <a:pt x="115" y="26"/>
                      <a:pt x="114" y="24"/>
                      <a:pt x="113" y="22"/>
                    </a:cubicBezTo>
                    <a:cubicBezTo>
                      <a:pt x="109" y="33"/>
                      <a:pt x="100" y="37"/>
                      <a:pt x="90" y="40"/>
                    </a:cubicBezTo>
                    <a:cubicBezTo>
                      <a:pt x="80" y="44"/>
                      <a:pt x="67" y="45"/>
                      <a:pt x="60" y="51"/>
                    </a:cubicBezTo>
                    <a:close/>
                  </a:path>
                </a:pathLst>
              </a:custGeom>
              <a:solidFill>
                <a:srgbClr val="24211D"/>
              </a:solidFill>
              <a:ln w="9525">
                <a:noFill/>
                <a:round/>
                <a:headEnd/>
                <a:tailEnd/>
              </a:ln>
            </p:spPr>
            <p:txBody>
              <a:bodyPr/>
              <a:lstStyle/>
              <a:p>
                <a:endParaRPr lang="en-GB"/>
              </a:p>
            </p:txBody>
          </p:sp>
          <p:sp>
            <p:nvSpPr>
              <p:cNvPr id="16" name="Freeform 15"/>
              <p:cNvSpPr>
                <a:spLocks/>
              </p:cNvSpPr>
              <p:nvPr/>
            </p:nvSpPr>
            <p:spPr bwMode="auto">
              <a:xfrm>
                <a:off x="2988" y="1512"/>
                <a:ext cx="42" cy="48"/>
              </a:xfrm>
              <a:custGeom>
                <a:avLst/>
                <a:gdLst>
                  <a:gd name="T0" fmla="*/ 139968 w 7"/>
                  <a:gd name="T1" fmla="*/ 0 h 8"/>
                  <a:gd name="T2" fmla="*/ 93312 w 7"/>
                  <a:gd name="T3" fmla="*/ 373248 h 8"/>
                  <a:gd name="T4" fmla="*/ 139968 w 7"/>
                  <a:gd name="T5" fmla="*/ 0 h 8"/>
                  <a:gd name="T6" fmla="*/ 0 60000 65536"/>
                  <a:gd name="T7" fmla="*/ 0 60000 65536"/>
                  <a:gd name="T8" fmla="*/ 0 60000 65536"/>
                  <a:gd name="T9" fmla="*/ 0 w 7"/>
                  <a:gd name="T10" fmla="*/ 0 h 8"/>
                  <a:gd name="T11" fmla="*/ 7 w 7"/>
                  <a:gd name="T12" fmla="*/ 8 h 8"/>
                </a:gdLst>
                <a:ahLst/>
                <a:cxnLst>
                  <a:cxn ang="T6">
                    <a:pos x="T0" y="T1"/>
                  </a:cxn>
                  <a:cxn ang="T7">
                    <a:pos x="T2" y="T3"/>
                  </a:cxn>
                  <a:cxn ang="T8">
                    <a:pos x="T4" y="T5"/>
                  </a:cxn>
                </a:cxnLst>
                <a:rect l="T9" t="T10" r="T11" b="T12"/>
                <a:pathLst>
                  <a:path w="7" h="8">
                    <a:moveTo>
                      <a:pt x="3" y="0"/>
                    </a:moveTo>
                    <a:cubicBezTo>
                      <a:pt x="7" y="3"/>
                      <a:pt x="3" y="6"/>
                      <a:pt x="2" y="8"/>
                    </a:cubicBezTo>
                    <a:cubicBezTo>
                      <a:pt x="0" y="4"/>
                      <a:pt x="3" y="3"/>
                      <a:pt x="3" y="0"/>
                    </a:cubicBezTo>
                    <a:close/>
                  </a:path>
                </a:pathLst>
              </a:custGeom>
              <a:solidFill>
                <a:srgbClr val="FFFFFF"/>
              </a:solidFill>
              <a:ln w="9525">
                <a:noFill/>
                <a:round/>
                <a:headEnd/>
                <a:tailEnd/>
              </a:ln>
            </p:spPr>
            <p:txBody>
              <a:bodyPr/>
              <a:lstStyle/>
              <a:p>
                <a:endParaRPr lang="en-GB"/>
              </a:p>
            </p:txBody>
          </p:sp>
          <p:sp>
            <p:nvSpPr>
              <p:cNvPr id="17" name="Freeform 16"/>
              <p:cNvSpPr>
                <a:spLocks/>
              </p:cNvSpPr>
              <p:nvPr/>
            </p:nvSpPr>
            <p:spPr bwMode="auto">
              <a:xfrm>
                <a:off x="2988" y="1512"/>
                <a:ext cx="42" cy="48"/>
              </a:xfrm>
              <a:custGeom>
                <a:avLst/>
                <a:gdLst>
                  <a:gd name="T0" fmla="*/ 139968 w 7"/>
                  <a:gd name="T1" fmla="*/ 0 h 8"/>
                  <a:gd name="T2" fmla="*/ 93312 w 7"/>
                  <a:gd name="T3" fmla="*/ 373248 h 8"/>
                  <a:gd name="T4" fmla="*/ 139968 w 7"/>
                  <a:gd name="T5" fmla="*/ 0 h 8"/>
                  <a:gd name="T6" fmla="*/ 0 60000 65536"/>
                  <a:gd name="T7" fmla="*/ 0 60000 65536"/>
                  <a:gd name="T8" fmla="*/ 0 60000 65536"/>
                  <a:gd name="T9" fmla="*/ 0 w 7"/>
                  <a:gd name="T10" fmla="*/ 0 h 8"/>
                  <a:gd name="T11" fmla="*/ 7 w 7"/>
                  <a:gd name="T12" fmla="*/ 8 h 8"/>
                </a:gdLst>
                <a:ahLst/>
                <a:cxnLst>
                  <a:cxn ang="T6">
                    <a:pos x="T0" y="T1"/>
                  </a:cxn>
                  <a:cxn ang="T7">
                    <a:pos x="T2" y="T3"/>
                  </a:cxn>
                  <a:cxn ang="T8">
                    <a:pos x="T4" y="T5"/>
                  </a:cxn>
                </a:cxnLst>
                <a:rect l="T9" t="T10" r="T11" b="T12"/>
                <a:pathLst>
                  <a:path w="7" h="8">
                    <a:moveTo>
                      <a:pt x="3" y="0"/>
                    </a:moveTo>
                    <a:cubicBezTo>
                      <a:pt x="7" y="3"/>
                      <a:pt x="3" y="6"/>
                      <a:pt x="2" y="8"/>
                    </a:cubicBezTo>
                    <a:cubicBezTo>
                      <a:pt x="0" y="4"/>
                      <a:pt x="3" y="3"/>
                      <a:pt x="3" y="0"/>
                    </a:cubicBezTo>
                    <a:close/>
                  </a:path>
                </a:pathLst>
              </a:custGeom>
              <a:noFill/>
              <a:ln w="0">
                <a:solidFill>
                  <a:srgbClr val="24211D"/>
                </a:solidFill>
                <a:round/>
                <a:headEnd/>
                <a:tailEnd/>
              </a:ln>
            </p:spPr>
            <p:txBody>
              <a:bodyPr/>
              <a:lstStyle/>
              <a:p>
                <a:endParaRPr lang="en-GB"/>
              </a:p>
            </p:txBody>
          </p:sp>
          <p:sp>
            <p:nvSpPr>
              <p:cNvPr id="18" name="Freeform 17"/>
              <p:cNvSpPr>
                <a:spLocks/>
              </p:cNvSpPr>
              <p:nvPr/>
            </p:nvSpPr>
            <p:spPr bwMode="auto">
              <a:xfrm>
                <a:off x="2994" y="1524"/>
                <a:ext cx="48" cy="48"/>
              </a:xfrm>
              <a:custGeom>
                <a:avLst/>
                <a:gdLst>
                  <a:gd name="T0" fmla="*/ 186624 w 8"/>
                  <a:gd name="T1" fmla="*/ 0 h 8"/>
                  <a:gd name="T2" fmla="*/ 186624 w 8"/>
                  <a:gd name="T3" fmla="*/ 373248 h 8"/>
                  <a:gd name="T4" fmla="*/ 186624 w 8"/>
                  <a:gd name="T5" fmla="*/ 0 h 8"/>
                  <a:gd name="T6" fmla="*/ 0 60000 65536"/>
                  <a:gd name="T7" fmla="*/ 0 60000 65536"/>
                  <a:gd name="T8" fmla="*/ 0 60000 65536"/>
                  <a:gd name="T9" fmla="*/ 0 w 8"/>
                  <a:gd name="T10" fmla="*/ 0 h 8"/>
                  <a:gd name="T11" fmla="*/ 8 w 8"/>
                  <a:gd name="T12" fmla="*/ 8 h 8"/>
                </a:gdLst>
                <a:ahLst/>
                <a:cxnLst>
                  <a:cxn ang="T6">
                    <a:pos x="T0" y="T1"/>
                  </a:cxn>
                  <a:cxn ang="T7">
                    <a:pos x="T2" y="T3"/>
                  </a:cxn>
                  <a:cxn ang="T8">
                    <a:pos x="T4" y="T5"/>
                  </a:cxn>
                </a:cxnLst>
                <a:rect l="T9" t="T10" r="T11" b="T12"/>
                <a:pathLst>
                  <a:path w="8" h="8">
                    <a:moveTo>
                      <a:pt x="4" y="0"/>
                    </a:moveTo>
                    <a:cubicBezTo>
                      <a:pt x="8" y="3"/>
                      <a:pt x="4" y="6"/>
                      <a:pt x="4" y="8"/>
                    </a:cubicBezTo>
                    <a:cubicBezTo>
                      <a:pt x="0" y="4"/>
                      <a:pt x="3" y="3"/>
                      <a:pt x="4" y="0"/>
                    </a:cubicBezTo>
                    <a:close/>
                  </a:path>
                </a:pathLst>
              </a:custGeom>
              <a:solidFill>
                <a:srgbClr val="FFFFFF"/>
              </a:solidFill>
              <a:ln w="9525">
                <a:noFill/>
                <a:round/>
                <a:headEnd/>
                <a:tailEnd/>
              </a:ln>
            </p:spPr>
            <p:txBody>
              <a:bodyPr/>
              <a:lstStyle/>
              <a:p>
                <a:endParaRPr lang="en-GB"/>
              </a:p>
            </p:txBody>
          </p:sp>
          <p:sp>
            <p:nvSpPr>
              <p:cNvPr id="19" name="Freeform 18"/>
              <p:cNvSpPr>
                <a:spLocks/>
              </p:cNvSpPr>
              <p:nvPr/>
            </p:nvSpPr>
            <p:spPr bwMode="auto">
              <a:xfrm>
                <a:off x="2994" y="1524"/>
                <a:ext cx="48" cy="48"/>
              </a:xfrm>
              <a:custGeom>
                <a:avLst/>
                <a:gdLst>
                  <a:gd name="T0" fmla="*/ 186624 w 8"/>
                  <a:gd name="T1" fmla="*/ 0 h 8"/>
                  <a:gd name="T2" fmla="*/ 186624 w 8"/>
                  <a:gd name="T3" fmla="*/ 373248 h 8"/>
                  <a:gd name="T4" fmla="*/ 186624 w 8"/>
                  <a:gd name="T5" fmla="*/ 0 h 8"/>
                  <a:gd name="T6" fmla="*/ 0 60000 65536"/>
                  <a:gd name="T7" fmla="*/ 0 60000 65536"/>
                  <a:gd name="T8" fmla="*/ 0 60000 65536"/>
                  <a:gd name="T9" fmla="*/ 0 w 8"/>
                  <a:gd name="T10" fmla="*/ 0 h 8"/>
                  <a:gd name="T11" fmla="*/ 8 w 8"/>
                  <a:gd name="T12" fmla="*/ 8 h 8"/>
                </a:gdLst>
                <a:ahLst/>
                <a:cxnLst>
                  <a:cxn ang="T6">
                    <a:pos x="T0" y="T1"/>
                  </a:cxn>
                  <a:cxn ang="T7">
                    <a:pos x="T2" y="T3"/>
                  </a:cxn>
                  <a:cxn ang="T8">
                    <a:pos x="T4" y="T5"/>
                  </a:cxn>
                </a:cxnLst>
                <a:rect l="T9" t="T10" r="T11" b="T12"/>
                <a:pathLst>
                  <a:path w="8" h="8">
                    <a:moveTo>
                      <a:pt x="4" y="0"/>
                    </a:moveTo>
                    <a:cubicBezTo>
                      <a:pt x="8" y="3"/>
                      <a:pt x="4" y="6"/>
                      <a:pt x="4" y="8"/>
                    </a:cubicBezTo>
                    <a:cubicBezTo>
                      <a:pt x="0" y="4"/>
                      <a:pt x="3" y="3"/>
                      <a:pt x="4" y="0"/>
                    </a:cubicBezTo>
                    <a:close/>
                  </a:path>
                </a:pathLst>
              </a:custGeom>
              <a:noFill/>
              <a:ln w="0">
                <a:solidFill>
                  <a:srgbClr val="24211D"/>
                </a:solidFill>
                <a:round/>
                <a:headEnd/>
                <a:tailEnd/>
              </a:ln>
            </p:spPr>
            <p:txBody>
              <a:bodyPr/>
              <a:lstStyle/>
              <a:p>
                <a:endParaRPr lang="en-GB"/>
              </a:p>
            </p:txBody>
          </p:sp>
          <p:sp>
            <p:nvSpPr>
              <p:cNvPr id="20" name="Freeform 19"/>
              <p:cNvSpPr>
                <a:spLocks/>
              </p:cNvSpPr>
              <p:nvPr/>
            </p:nvSpPr>
            <p:spPr bwMode="auto">
              <a:xfrm>
                <a:off x="3006" y="1536"/>
                <a:ext cx="48" cy="48"/>
              </a:xfrm>
              <a:custGeom>
                <a:avLst/>
                <a:gdLst>
                  <a:gd name="T0" fmla="*/ 186624 w 8"/>
                  <a:gd name="T1" fmla="*/ 0 h 8"/>
                  <a:gd name="T2" fmla="*/ 186624 w 8"/>
                  <a:gd name="T3" fmla="*/ 373248 h 8"/>
                  <a:gd name="T4" fmla="*/ 186624 w 8"/>
                  <a:gd name="T5" fmla="*/ 0 h 8"/>
                  <a:gd name="T6" fmla="*/ 0 60000 65536"/>
                  <a:gd name="T7" fmla="*/ 0 60000 65536"/>
                  <a:gd name="T8" fmla="*/ 0 60000 65536"/>
                  <a:gd name="T9" fmla="*/ 0 w 8"/>
                  <a:gd name="T10" fmla="*/ 0 h 8"/>
                  <a:gd name="T11" fmla="*/ 8 w 8"/>
                  <a:gd name="T12" fmla="*/ 8 h 8"/>
                </a:gdLst>
                <a:ahLst/>
                <a:cxnLst>
                  <a:cxn ang="T6">
                    <a:pos x="T0" y="T1"/>
                  </a:cxn>
                  <a:cxn ang="T7">
                    <a:pos x="T2" y="T3"/>
                  </a:cxn>
                  <a:cxn ang="T8">
                    <a:pos x="T4" y="T5"/>
                  </a:cxn>
                </a:cxnLst>
                <a:rect l="T9" t="T10" r="T11" b="T12"/>
                <a:pathLst>
                  <a:path w="8" h="8">
                    <a:moveTo>
                      <a:pt x="4" y="0"/>
                    </a:moveTo>
                    <a:cubicBezTo>
                      <a:pt x="8" y="3"/>
                      <a:pt x="4" y="6"/>
                      <a:pt x="4" y="8"/>
                    </a:cubicBezTo>
                    <a:cubicBezTo>
                      <a:pt x="0" y="5"/>
                      <a:pt x="3" y="3"/>
                      <a:pt x="4" y="0"/>
                    </a:cubicBezTo>
                    <a:close/>
                  </a:path>
                </a:pathLst>
              </a:custGeom>
              <a:solidFill>
                <a:srgbClr val="FFFFFF"/>
              </a:solidFill>
              <a:ln w="9525">
                <a:noFill/>
                <a:round/>
                <a:headEnd/>
                <a:tailEnd/>
              </a:ln>
            </p:spPr>
            <p:txBody>
              <a:bodyPr/>
              <a:lstStyle/>
              <a:p>
                <a:endParaRPr lang="en-GB"/>
              </a:p>
            </p:txBody>
          </p:sp>
          <p:sp>
            <p:nvSpPr>
              <p:cNvPr id="21" name="Freeform 20"/>
              <p:cNvSpPr>
                <a:spLocks/>
              </p:cNvSpPr>
              <p:nvPr/>
            </p:nvSpPr>
            <p:spPr bwMode="auto">
              <a:xfrm>
                <a:off x="3006" y="1536"/>
                <a:ext cx="48" cy="48"/>
              </a:xfrm>
              <a:custGeom>
                <a:avLst/>
                <a:gdLst>
                  <a:gd name="T0" fmla="*/ 186624 w 8"/>
                  <a:gd name="T1" fmla="*/ 0 h 8"/>
                  <a:gd name="T2" fmla="*/ 186624 w 8"/>
                  <a:gd name="T3" fmla="*/ 373248 h 8"/>
                  <a:gd name="T4" fmla="*/ 186624 w 8"/>
                  <a:gd name="T5" fmla="*/ 0 h 8"/>
                  <a:gd name="T6" fmla="*/ 0 60000 65536"/>
                  <a:gd name="T7" fmla="*/ 0 60000 65536"/>
                  <a:gd name="T8" fmla="*/ 0 60000 65536"/>
                  <a:gd name="T9" fmla="*/ 0 w 8"/>
                  <a:gd name="T10" fmla="*/ 0 h 8"/>
                  <a:gd name="T11" fmla="*/ 8 w 8"/>
                  <a:gd name="T12" fmla="*/ 8 h 8"/>
                </a:gdLst>
                <a:ahLst/>
                <a:cxnLst>
                  <a:cxn ang="T6">
                    <a:pos x="T0" y="T1"/>
                  </a:cxn>
                  <a:cxn ang="T7">
                    <a:pos x="T2" y="T3"/>
                  </a:cxn>
                  <a:cxn ang="T8">
                    <a:pos x="T4" y="T5"/>
                  </a:cxn>
                </a:cxnLst>
                <a:rect l="T9" t="T10" r="T11" b="T12"/>
                <a:pathLst>
                  <a:path w="8" h="8">
                    <a:moveTo>
                      <a:pt x="4" y="0"/>
                    </a:moveTo>
                    <a:cubicBezTo>
                      <a:pt x="8" y="3"/>
                      <a:pt x="4" y="6"/>
                      <a:pt x="4" y="8"/>
                    </a:cubicBezTo>
                    <a:cubicBezTo>
                      <a:pt x="0" y="5"/>
                      <a:pt x="3" y="3"/>
                      <a:pt x="4" y="0"/>
                    </a:cubicBezTo>
                    <a:close/>
                  </a:path>
                </a:pathLst>
              </a:custGeom>
              <a:noFill/>
              <a:ln w="0">
                <a:solidFill>
                  <a:srgbClr val="24211D"/>
                </a:solidFill>
                <a:round/>
                <a:headEnd/>
                <a:tailEnd/>
              </a:ln>
            </p:spPr>
            <p:txBody>
              <a:bodyPr/>
              <a:lstStyle/>
              <a:p>
                <a:endParaRPr lang="en-GB"/>
              </a:p>
            </p:txBody>
          </p:sp>
          <p:sp>
            <p:nvSpPr>
              <p:cNvPr id="22" name="Freeform 21"/>
              <p:cNvSpPr>
                <a:spLocks/>
              </p:cNvSpPr>
              <p:nvPr/>
            </p:nvSpPr>
            <p:spPr bwMode="auto">
              <a:xfrm>
                <a:off x="2904" y="2052"/>
                <a:ext cx="54" cy="48"/>
              </a:xfrm>
              <a:custGeom>
                <a:avLst/>
                <a:gdLst>
                  <a:gd name="T0" fmla="*/ 186624 w 9"/>
                  <a:gd name="T1" fmla="*/ 0 h 8"/>
                  <a:gd name="T2" fmla="*/ 279936 w 9"/>
                  <a:gd name="T3" fmla="*/ 373248 h 8"/>
                  <a:gd name="T4" fmla="*/ 186624 w 9"/>
                  <a:gd name="T5" fmla="*/ 0 h 8"/>
                  <a:gd name="T6" fmla="*/ 0 60000 65536"/>
                  <a:gd name="T7" fmla="*/ 0 60000 65536"/>
                  <a:gd name="T8" fmla="*/ 0 60000 65536"/>
                  <a:gd name="T9" fmla="*/ 0 w 9"/>
                  <a:gd name="T10" fmla="*/ 0 h 8"/>
                  <a:gd name="T11" fmla="*/ 9 w 9"/>
                  <a:gd name="T12" fmla="*/ 8 h 8"/>
                </a:gdLst>
                <a:ahLst/>
                <a:cxnLst>
                  <a:cxn ang="T6">
                    <a:pos x="T0" y="T1"/>
                  </a:cxn>
                  <a:cxn ang="T7">
                    <a:pos x="T2" y="T3"/>
                  </a:cxn>
                  <a:cxn ang="T8">
                    <a:pos x="T4" y="T5"/>
                  </a:cxn>
                </a:cxnLst>
                <a:rect l="T9" t="T10" r="T11" b="T12"/>
                <a:pathLst>
                  <a:path w="9" h="8">
                    <a:moveTo>
                      <a:pt x="4" y="0"/>
                    </a:moveTo>
                    <a:cubicBezTo>
                      <a:pt x="0" y="4"/>
                      <a:pt x="5" y="6"/>
                      <a:pt x="6" y="8"/>
                    </a:cubicBezTo>
                    <a:cubicBezTo>
                      <a:pt x="9" y="4"/>
                      <a:pt x="5" y="4"/>
                      <a:pt x="4" y="0"/>
                    </a:cubicBezTo>
                    <a:close/>
                  </a:path>
                </a:pathLst>
              </a:custGeom>
              <a:solidFill>
                <a:srgbClr val="FFFFFF"/>
              </a:solidFill>
              <a:ln w="9525">
                <a:noFill/>
                <a:round/>
                <a:headEnd/>
                <a:tailEnd/>
              </a:ln>
            </p:spPr>
            <p:txBody>
              <a:bodyPr/>
              <a:lstStyle/>
              <a:p>
                <a:endParaRPr lang="en-GB"/>
              </a:p>
            </p:txBody>
          </p:sp>
          <p:sp>
            <p:nvSpPr>
              <p:cNvPr id="23" name="Freeform 22"/>
              <p:cNvSpPr>
                <a:spLocks/>
              </p:cNvSpPr>
              <p:nvPr/>
            </p:nvSpPr>
            <p:spPr bwMode="auto">
              <a:xfrm>
                <a:off x="2904" y="2052"/>
                <a:ext cx="54" cy="48"/>
              </a:xfrm>
              <a:custGeom>
                <a:avLst/>
                <a:gdLst>
                  <a:gd name="T0" fmla="*/ 186624 w 9"/>
                  <a:gd name="T1" fmla="*/ 0 h 8"/>
                  <a:gd name="T2" fmla="*/ 279936 w 9"/>
                  <a:gd name="T3" fmla="*/ 373248 h 8"/>
                  <a:gd name="T4" fmla="*/ 186624 w 9"/>
                  <a:gd name="T5" fmla="*/ 0 h 8"/>
                  <a:gd name="T6" fmla="*/ 0 60000 65536"/>
                  <a:gd name="T7" fmla="*/ 0 60000 65536"/>
                  <a:gd name="T8" fmla="*/ 0 60000 65536"/>
                  <a:gd name="T9" fmla="*/ 0 w 9"/>
                  <a:gd name="T10" fmla="*/ 0 h 8"/>
                  <a:gd name="T11" fmla="*/ 9 w 9"/>
                  <a:gd name="T12" fmla="*/ 8 h 8"/>
                </a:gdLst>
                <a:ahLst/>
                <a:cxnLst>
                  <a:cxn ang="T6">
                    <a:pos x="T0" y="T1"/>
                  </a:cxn>
                  <a:cxn ang="T7">
                    <a:pos x="T2" y="T3"/>
                  </a:cxn>
                  <a:cxn ang="T8">
                    <a:pos x="T4" y="T5"/>
                  </a:cxn>
                </a:cxnLst>
                <a:rect l="T9" t="T10" r="T11" b="T12"/>
                <a:pathLst>
                  <a:path w="9" h="8">
                    <a:moveTo>
                      <a:pt x="4" y="0"/>
                    </a:moveTo>
                    <a:cubicBezTo>
                      <a:pt x="0" y="4"/>
                      <a:pt x="5" y="6"/>
                      <a:pt x="6" y="8"/>
                    </a:cubicBezTo>
                    <a:cubicBezTo>
                      <a:pt x="9" y="4"/>
                      <a:pt x="5" y="4"/>
                      <a:pt x="4" y="0"/>
                    </a:cubicBezTo>
                    <a:close/>
                  </a:path>
                </a:pathLst>
              </a:custGeom>
              <a:noFill/>
              <a:ln w="0">
                <a:solidFill>
                  <a:srgbClr val="24211D"/>
                </a:solidFill>
                <a:round/>
                <a:headEnd/>
                <a:tailEnd/>
              </a:ln>
            </p:spPr>
            <p:txBody>
              <a:bodyPr/>
              <a:lstStyle/>
              <a:p>
                <a:endParaRPr lang="en-GB"/>
              </a:p>
            </p:txBody>
          </p:sp>
          <p:sp>
            <p:nvSpPr>
              <p:cNvPr id="24" name="Freeform 23"/>
              <p:cNvSpPr>
                <a:spLocks/>
              </p:cNvSpPr>
              <p:nvPr/>
            </p:nvSpPr>
            <p:spPr bwMode="auto">
              <a:xfrm>
                <a:off x="2892" y="2070"/>
                <a:ext cx="60" cy="48"/>
              </a:xfrm>
              <a:custGeom>
                <a:avLst/>
                <a:gdLst>
                  <a:gd name="T0" fmla="*/ 186624 w 10"/>
                  <a:gd name="T1" fmla="*/ 0 h 8"/>
                  <a:gd name="T2" fmla="*/ 279936 w 10"/>
                  <a:gd name="T3" fmla="*/ 373248 h 8"/>
                  <a:gd name="T4" fmla="*/ 186624 w 10"/>
                  <a:gd name="T5" fmla="*/ 0 h 8"/>
                  <a:gd name="T6" fmla="*/ 0 60000 65536"/>
                  <a:gd name="T7" fmla="*/ 0 60000 65536"/>
                  <a:gd name="T8" fmla="*/ 0 60000 65536"/>
                  <a:gd name="T9" fmla="*/ 0 w 10"/>
                  <a:gd name="T10" fmla="*/ 0 h 8"/>
                  <a:gd name="T11" fmla="*/ 10 w 10"/>
                  <a:gd name="T12" fmla="*/ 8 h 8"/>
                </a:gdLst>
                <a:ahLst/>
                <a:cxnLst>
                  <a:cxn ang="T6">
                    <a:pos x="T0" y="T1"/>
                  </a:cxn>
                  <a:cxn ang="T7">
                    <a:pos x="T2" y="T3"/>
                  </a:cxn>
                  <a:cxn ang="T8">
                    <a:pos x="T4" y="T5"/>
                  </a:cxn>
                </a:cxnLst>
                <a:rect l="T9" t="T10" r="T11" b="T12"/>
                <a:pathLst>
                  <a:path w="10" h="8">
                    <a:moveTo>
                      <a:pt x="4" y="0"/>
                    </a:moveTo>
                    <a:cubicBezTo>
                      <a:pt x="0" y="4"/>
                      <a:pt x="5" y="6"/>
                      <a:pt x="6" y="8"/>
                    </a:cubicBezTo>
                    <a:cubicBezTo>
                      <a:pt x="10" y="4"/>
                      <a:pt x="6" y="3"/>
                      <a:pt x="4" y="0"/>
                    </a:cubicBezTo>
                    <a:close/>
                  </a:path>
                </a:pathLst>
              </a:custGeom>
              <a:solidFill>
                <a:srgbClr val="FFFFFF"/>
              </a:solidFill>
              <a:ln w="9525">
                <a:noFill/>
                <a:round/>
                <a:headEnd/>
                <a:tailEnd/>
              </a:ln>
            </p:spPr>
            <p:txBody>
              <a:bodyPr/>
              <a:lstStyle/>
              <a:p>
                <a:endParaRPr lang="en-GB"/>
              </a:p>
            </p:txBody>
          </p:sp>
          <p:sp>
            <p:nvSpPr>
              <p:cNvPr id="25" name="Freeform 24"/>
              <p:cNvSpPr>
                <a:spLocks/>
              </p:cNvSpPr>
              <p:nvPr/>
            </p:nvSpPr>
            <p:spPr bwMode="auto">
              <a:xfrm>
                <a:off x="2892" y="2070"/>
                <a:ext cx="60" cy="48"/>
              </a:xfrm>
              <a:custGeom>
                <a:avLst/>
                <a:gdLst>
                  <a:gd name="T0" fmla="*/ 186624 w 10"/>
                  <a:gd name="T1" fmla="*/ 0 h 8"/>
                  <a:gd name="T2" fmla="*/ 279936 w 10"/>
                  <a:gd name="T3" fmla="*/ 373248 h 8"/>
                  <a:gd name="T4" fmla="*/ 186624 w 10"/>
                  <a:gd name="T5" fmla="*/ 0 h 8"/>
                  <a:gd name="T6" fmla="*/ 0 60000 65536"/>
                  <a:gd name="T7" fmla="*/ 0 60000 65536"/>
                  <a:gd name="T8" fmla="*/ 0 60000 65536"/>
                  <a:gd name="T9" fmla="*/ 0 w 10"/>
                  <a:gd name="T10" fmla="*/ 0 h 8"/>
                  <a:gd name="T11" fmla="*/ 10 w 10"/>
                  <a:gd name="T12" fmla="*/ 8 h 8"/>
                </a:gdLst>
                <a:ahLst/>
                <a:cxnLst>
                  <a:cxn ang="T6">
                    <a:pos x="T0" y="T1"/>
                  </a:cxn>
                  <a:cxn ang="T7">
                    <a:pos x="T2" y="T3"/>
                  </a:cxn>
                  <a:cxn ang="T8">
                    <a:pos x="T4" y="T5"/>
                  </a:cxn>
                </a:cxnLst>
                <a:rect l="T9" t="T10" r="T11" b="T12"/>
                <a:pathLst>
                  <a:path w="10" h="8">
                    <a:moveTo>
                      <a:pt x="4" y="0"/>
                    </a:moveTo>
                    <a:cubicBezTo>
                      <a:pt x="0" y="4"/>
                      <a:pt x="5" y="6"/>
                      <a:pt x="6" y="8"/>
                    </a:cubicBezTo>
                    <a:cubicBezTo>
                      <a:pt x="10" y="4"/>
                      <a:pt x="6" y="3"/>
                      <a:pt x="4" y="0"/>
                    </a:cubicBezTo>
                    <a:close/>
                  </a:path>
                </a:pathLst>
              </a:custGeom>
              <a:noFill/>
              <a:ln w="0">
                <a:solidFill>
                  <a:srgbClr val="24211D"/>
                </a:solidFill>
                <a:round/>
                <a:headEnd/>
                <a:tailEnd/>
              </a:ln>
            </p:spPr>
            <p:txBody>
              <a:bodyPr/>
              <a:lstStyle/>
              <a:p>
                <a:endParaRPr lang="en-GB"/>
              </a:p>
            </p:txBody>
          </p:sp>
          <p:sp>
            <p:nvSpPr>
              <p:cNvPr id="26" name="Freeform 25"/>
              <p:cNvSpPr>
                <a:spLocks/>
              </p:cNvSpPr>
              <p:nvPr/>
            </p:nvSpPr>
            <p:spPr bwMode="auto">
              <a:xfrm>
                <a:off x="2880" y="2082"/>
                <a:ext cx="60" cy="48"/>
              </a:xfrm>
              <a:custGeom>
                <a:avLst/>
                <a:gdLst>
                  <a:gd name="T0" fmla="*/ 186624 w 10"/>
                  <a:gd name="T1" fmla="*/ 0 h 8"/>
                  <a:gd name="T2" fmla="*/ 326592 w 10"/>
                  <a:gd name="T3" fmla="*/ 373248 h 8"/>
                  <a:gd name="T4" fmla="*/ 186624 w 10"/>
                  <a:gd name="T5" fmla="*/ 0 h 8"/>
                  <a:gd name="T6" fmla="*/ 0 60000 65536"/>
                  <a:gd name="T7" fmla="*/ 0 60000 65536"/>
                  <a:gd name="T8" fmla="*/ 0 60000 65536"/>
                  <a:gd name="T9" fmla="*/ 0 w 10"/>
                  <a:gd name="T10" fmla="*/ 0 h 8"/>
                  <a:gd name="T11" fmla="*/ 10 w 10"/>
                  <a:gd name="T12" fmla="*/ 8 h 8"/>
                </a:gdLst>
                <a:ahLst/>
                <a:cxnLst>
                  <a:cxn ang="T6">
                    <a:pos x="T0" y="T1"/>
                  </a:cxn>
                  <a:cxn ang="T7">
                    <a:pos x="T2" y="T3"/>
                  </a:cxn>
                  <a:cxn ang="T8">
                    <a:pos x="T4" y="T5"/>
                  </a:cxn>
                </a:cxnLst>
                <a:rect l="T9" t="T10" r="T11" b="T12"/>
                <a:pathLst>
                  <a:path w="10" h="8">
                    <a:moveTo>
                      <a:pt x="4" y="0"/>
                    </a:moveTo>
                    <a:cubicBezTo>
                      <a:pt x="0" y="4"/>
                      <a:pt x="6" y="6"/>
                      <a:pt x="7" y="8"/>
                    </a:cubicBezTo>
                    <a:cubicBezTo>
                      <a:pt x="10" y="4"/>
                      <a:pt x="6" y="4"/>
                      <a:pt x="4" y="0"/>
                    </a:cubicBezTo>
                    <a:close/>
                  </a:path>
                </a:pathLst>
              </a:custGeom>
              <a:solidFill>
                <a:srgbClr val="FFFFFF"/>
              </a:solidFill>
              <a:ln w="9525">
                <a:noFill/>
                <a:round/>
                <a:headEnd/>
                <a:tailEnd/>
              </a:ln>
            </p:spPr>
            <p:txBody>
              <a:bodyPr/>
              <a:lstStyle/>
              <a:p>
                <a:endParaRPr lang="en-GB"/>
              </a:p>
            </p:txBody>
          </p:sp>
          <p:sp>
            <p:nvSpPr>
              <p:cNvPr id="27" name="Freeform 26"/>
              <p:cNvSpPr>
                <a:spLocks/>
              </p:cNvSpPr>
              <p:nvPr/>
            </p:nvSpPr>
            <p:spPr bwMode="auto">
              <a:xfrm>
                <a:off x="2880" y="2082"/>
                <a:ext cx="60" cy="48"/>
              </a:xfrm>
              <a:custGeom>
                <a:avLst/>
                <a:gdLst>
                  <a:gd name="T0" fmla="*/ 186624 w 10"/>
                  <a:gd name="T1" fmla="*/ 0 h 8"/>
                  <a:gd name="T2" fmla="*/ 326592 w 10"/>
                  <a:gd name="T3" fmla="*/ 373248 h 8"/>
                  <a:gd name="T4" fmla="*/ 186624 w 10"/>
                  <a:gd name="T5" fmla="*/ 0 h 8"/>
                  <a:gd name="T6" fmla="*/ 0 60000 65536"/>
                  <a:gd name="T7" fmla="*/ 0 60000 65536"/>
                  <a:gd name="T8" fmla="*/ 0 60000 65536"/>
                  <a:gd name="T9" fmla="*/ 0 w 10"/>
                  <a:gd name="T10" fmla="*/ 0 h 8"/>
                  <a:gd name="T11" fmla="*/ 10 w 10"/>
                  <a:gd name="T12" fmla="*/ 8 h 8"/>
                </a:gdLst>
                <a:ahLst/>
                <a:cxnLst>
                  <a:cxn ang="T6">
                    <a:pos x="T0" y="T1"/>
                  </a:cxn>
                  <a:cxn ang="T7">
                    <a:pos x="T2" y="T3"/>
                  </a:cxn>
                  <a:cxn ang="T8">
                    <a:pos x="T4" y="T5"/>
                  </a:cxn>
                </a:cxnLst>
                <a:rect l="T9" t="T10" r="T11" b="T12"/>
                <a:pathLst>
                  <a:path w="10" h="8">
                    <a:moveTo>
                      <a:pt x="4" y="0"/>
                    </a:moveTo>
                    <a:cubicBezTo>
                      <a:pt x="0" y="4"/>
                      <a:pt x="6" y="6"/>
                      <a:pt x="7" y="8"/>
                    </a:cubicBezTo>
                    <a:cubicBezTo>
                      <a:pt x="10" y="4"/>
                      <a:pt x="6" y="4"/>
                      <a:pt x="4" y="0"/>
                    </a:cubicBezTo>
                    <a:close/>
                  </a:path>
                </a:pathLst>
              </a:custGeom>
              <a:noFill/>
              <a:ln w="0">
                <a:solidFill>
                  <a:srgbClr val="24211D"/>
                </a:solidFill>
                <a:round/>
                <a:headEnd/>
                <a:tailEnd/>
              </a:ln>
            </p:spPr>
            <p:txBody>
              <a:bodyPr/>
              <a:lstStyle/>
              <a:p>
                <a:endParaRPr lang="en-GB"/>
              </a:p>
            </p:txBody>
          </p:sp>
          <p:sp>
            <p:nvSpPr>
              <p:cNvPr id="28" name="Freeform 27"/>
              <p:cNvSpPr>
                <a:spLocks/>
              </p:cNvSpPr>
              <p:nvPr/>
            </p:nvSpPr>
            <p:spPr bwMode="auto">
              <a:xfrm>
                <a:off x="2874" y="2100"/>
                <a:ext cx="54" cy="42"/>
              </a:xfrm>
              <a:custGeom>
                <a:avLst/>
                <a:gdLst>
                  <a:gd name="T0" fmla="*/ 186624 w 9"/>
                  <a:gd name="T1" fmla="*/ 0 h 7"/>
                  <a:gd name="T2" fmla="*/ 279936 w 9"/>
                  <a:gd name="T3" fmla="*/ 326592 h 7"/>
                  <a:gd name="T4" fmla="*/ 186624 w 9"/>
                  <a:gd name="T5" fmla="*/ 0 h 7"/>
                  <a:gd name="T6" fmla="*/ 0 60000 65536"/>
                  <a:gd name="T7" fmla="*/ 0 60000 65536"/>
                  <a:gd name="T8" fmla="*/ 0 60000 65536"/>
                  <a:gd name="T9" fmla="*/ 0 w 9"/>
                  <a:gd name="T10" fmla="*/ 0 h 7"/>
                  <a:gd name="T11" fmla="*/ 9 w 9"/>
                  <a:gd name="T12" fmla="*/ 7 h 7"/>
                </a:gdLst>
                <a:ahLst/>
                <a:cxnLst>
                  <a:cxn ang="T6">
                    <a:pos x="T0" y="T1"/>
                  </a:cxn>
                  <a:cxn ang="T7">
                    <a:pos x="T2" y="T3"/>
                  </a:cxn>
                  <a:cxn ang="T8">
                    <a:pos x="T4" y="T5"/>
                  </a:cxn>
                </a:cxnLst>
                <a:rect l="T9" t="T10" r="T11" b="T12"/>
                <a:pathLst>
                  <a:path w="9" h="7">
                    <a:moveTo>
                      <a:pt x="4" y="0"/>
                    </a:moveTo>
                    <a:cubicBezTo>
                      <a:pt x="0" y="3"/>
                      <a:pt x="5" y="6"/>
                      <a:pt x="6" y="7"/>
                    </a:cubicBezTo>
                    <a:cubicBezTo>
                      <a:pt x="9" y="4"/>
                      <a:pt x="5" y="3"/>
                      <a:pt x="4" y="0"/>
                    </a:cubicBezTo>
                    <a:close/>
                  </a:path>
                </a:pathLst>
              </a:custGeom>
              <a:solidFill>
                <a:srgbClr val="FFFFFF"/>
              </a:solidFill>
              <a:ln w="9525">
                <a:noFill/>
                <a:round/>
                <a:headEnd/>
                <a:tailEnd/>
              </a:ln>
            </p:spPr>
            <p:txBody>
              <a:bodyPr/>
              <a:lstStyle/>
              <a:p>
                <a:endParaRPr lang="en-GB"/>
              </a:p>
            </p:txBody>
          </p:sp>
          <p:sp>
            <p:nvSpPr>
              <p:cNvPr id="29" name="Freeform 28"/>
              <p:cNvSpPr>
                <a:spLocks/>
              </p:cNvSpPr>
              <p:nvPr/>
            </p:nvSpPr>
            <p:spPr bwMode="auto">
              <a:xfrm>
                <a:off x="2874" y="2100"/>
                <a:ext cx="54" cy="42"/>
              </a:xfrm>
              <a:custGeom>
                <a:avLst/>
                <a:gdLst>
                  <a:gd name="T0" fmla="*/ 186624 w 9"/>
                  <a:gd name="T1" fmla="*/ 0 h 7"/>
                  <a:gd name="T2" fmla="*/ 279936 w 9"/>
                  <a:gd name="T3" fmla="*/ 326592 h 7"/>
                  <a:gd name="T4" fmla="*/ 186624 w 9"/>
                  <a:gd name="T5" fmla="*/ 0 h 7"/>
                  <a:gd name="T6" fmla="*/ 0 60000 65536"/>
                  <a:gd name="T7" fmla="*/ 0 60000 65536"/>
                  <a:gd name="T8" fmla="*/ 0 60000 65536"/>
                  <a:gd name="T9" fmla="*/ 0 w 9"/>
                  <a:gd name="T10" fmla="*/ 0 h 7"/>
                  <a:gd name="T11" fmla="*/ 9 w 9"/>
                  <a:gd name="T12" fmla="*/ 7 h 7"/>
                </a:gdLst>
                <a:ahLst/>
                <a:cxnLst>
                  <a:cxn ang="T6">
                    <a:pos x="T0" y="T1"/>
                  </a:cxn>
                  <a:cxn ang="T7">
                    <a:pos x="T2" y="T3"/>
                  </a:cxn>
                  <a:cxn ang="T8">
                    <a:pos x="T4" y="T5"/>
                  </a:cxn>
                </a:cxnLst>
                <a:rect l="T9" t="T10" r="T11" b="T12"/>
                <a:pathLst>
                  <a:path w="9" h="7">
                    <a:moveTo>
                      <a:pt x="4" y="0"/>
                    </a:moveTo>
                    <a:cubicBezTo>
                      <a:pt x="0" y="3"/>
                      <a:pt x="5" y="6"/>
                      <a:pt x="6" y="7"/>
                    </a:cubicBezTo>
                    <a:cubicBezTo>
                      <a:pt x="9" y="4"/>
                      <a:pt x="5" y="3"/>
                      <a:pt x="4" y="0"/>
                    </a:cubicBezTo>
                    <a:close/>
                  </a:path>
                </a:pathLst>
              </a:custGeom>
              <a:noFill/>
              <a:ln w="0">
                <a:solidFill>
                  <a:srgbClr val="24211D"/>
                </a:solidFill>
                <a:round/>
                <a:headEnd/>
                <a:tailEnd/>
              </a:ln>
            </p:spPr>
            <p:txBody>
              <a:bodyPr/>
              <a:lstStyle/>
              <a:p>
                <a:endParaRPr lang="en-GB"/>
              </a:p>
            </p:txBody>
          </p:sp>
          <p:sp>
            <p:nvSpPr>
              <p:cNvPr id="30" name="Freeform 29"/>
              <p:cNvSpPr>
                <a:spLocks/>
              </p:cNvSpPr>
              <p:nvPr/>
            </p:nvSpPr>
            <p:spPr bwMode="auto">
              <a:xfrm>
                <a:off x="2868" y="2118"/>
                <a:ext cx="54" cy="42"/>
              </a:xfrm>
              <a:custGeom>
                <a:avLst/>
                <a:gdLst>
                  <a:gd name="T0" fmla="*/ 139968 w 9"/>
                  <a:gd name="T1" fmla="*/ 0 h 7"/>
                  <a:gd name="T2" fmla="*/ 326592 w 9"/>
                  <a:gd name="T3" fmla="*/ 326592 h 7"/>
                  <a:gd name="T4" fmla="*/ 139968 w 9"/>
                  <a:gd name="T5" fmla="*/ 0 h 7"/>
                  <a:gd name="T6" fmla="*/ 0 60000 65536"/>
                  <a:gd name="T7" fmla="*/ 0 60000 65536"/>
                  <a:gd name="T8" fmla="*/ 0 60000 65536"/>
                  <a:gd name="T9" fmla="*/ 0 w 9"/>
                  <a:gd name="T10" fmla="*/ 0 h 7"/>
                  <a:gd name="T11" fmla="*/ 9 w 9"/>
                  <a:gd name="T12" fmla="*/ 7 h 7"/>
                </a:gdLst>
                <a:ahLst/>
                <a:cxnLst>
                  <a:cxn ang="T6">
                    <a:pos x="T0" y="T1"/>
                  </a:cxn>
                  <a:cxn ang="T7">
                    <a:pos x="T2" y="T3"/>
                  </a:cxn>
                  <a:cxn ang="T8">
                    <a:pos x="T4" y="T5"/>
                  </a:cxn>
                </a:cxnLst>
                <a:rect l="T9" t="T10" r="T11" b="T12"/>
                <a:pathLst>
                  <a:path w="9" h="7">
                    <a:moveTo>
                      <a:pt x="3" y="0"/>
                    </a:moveTo>
                    <a:cubicBezTo>
                      <a:pt x="0" y="4"/>
                      <a:pt x="6" y="6"/>
                      <a:pt x="7" y="7"/>
                    </a:cubicBezTo>
                    <a:cubicBezTo>
                      <a:pt x="9" y="3"/>
                      <a:pt x="5" y="3"/>
                      <a:pt x="3" y="0"/>
                    </a:cubicBezTo>
                    <a:close/>
                  </a:path>
                </a:pathLst>
              </a:custGeom>
              <a:solidFill>
                <a:srgbClr val="FFFFFF"/>
              </a:solidFill>
              <a:ln w="9525">
                <a:noFill/>
                <a:round/>
                <a:headEnd/>
                <a:tailEnd/>
              </a:ln>
            </p:spPr>
            <p:txBody>
              <a:bodyPr/>
              <a:lstStyle/>
              <a:p>
                <a:endParaRPr lang="en-GB"/>
              </a:p>
            </p:txBody>
          </p:sp>
          <p:sp>
            <p:nvSpPr>
              <p:cNvPr id="31" name="Freeform 30"/>
              <p:cNvSpPr>
                <a:spLocks/>
              </p:cNvSpPr>
              <p:nvPr/>
            </p:nvSpPr>
            <p:spPr bwMode="auto">
              <a:xfrm>
                <a:off x="2868" y="2118"/>
                <a:ext cx="54" cy="42"/>
              </a:xfrm>
              <a:custGeom>
                <a:avLst/>
                <a:gdLst>
                  <a:gd name="T0" fmla="*/ 139968 w 9"/>
                  <a:gd name="T1" fmla="*/ 0 h 7"/>
                  <a:gd name="T2" fmla="*/ 326592 w 9"/>
                  <a:gd name="T3" fmla="*/ 326592 h 7"/>
                  <a:gd name="T4" fmla="*/ 139968 w 9"/>
                  <a:gd name="T5" fmla="*/ 0 h 7"/>
                  <a:gd name="T6" fmla="*/ 0 60000 65536"/>
                  <a:gd name="T7" fmla="*/ 0 60000 65536"/>
                  <a:gd name="T8" fmla="*/ 0 60000 65536"/>
                  <a:gd name="T9" fmla="*/ 0 w 9"/>
                  <a:gd name="T10" fmla="*/ 0 h 7"/>
                  <a:gd name="T11" fmla="*/ 9 w 9"/>
                  <a:gd name="T12" fmla="*/ 7 h 7"/>
                </a:gdLst>
                <a:ahLst/>
                <a:cxnLst>
                  <a:cxn ang="T6">
                    <a:pos x="T0" y="T1"/>
                  </a:cxn>
                  <a:cxn ang="T7">
                    <a:pos x="T2" y="T3"/>
                  </a:cxn>
                  <a:cxn ang="T8">
                    <a:pos x="T4" y="T5"/>
                  </a:cxn>
                </a:cxnLst>
                <a:rect l="T9" t="T10" r="T11" b="T12"/>
                <a:pathLst>
                  <a:path w="9" h="7">
                    <a:moveTo>
                      <a:pt x="3" y="0"/>
                    </a:moveTo>
                    <a:cubicBezTo>
                      <a:pt x="0" y="4"/>
                      <a:pt x="6" y="6"/>
                      <a:pt x="7" y="7"/>
                    </a:cubicBezTo>
                    <a:cubicBezTo>
                      <a:pt x="9" y="3"/>
                      <a:pt x="5" y="3"/>
                      <a:pt x="3" y="0"/>
                    </a:cubicBezTo>
                    <a:close/>
                  </a:path>
                </a:pathLst>
              </a:custGeom>
              <a:noFill/>
              <a:ln w="0">
                <a:solidFill>
                  <a:srgbClr val="24211D"/>
                </a:solidFill>
                <a:round/>
                <a:headEnd/>
                <a:tailEnd/>
              </a:ln>
            </p:spPr>
            <p:txBody>
              <a:bodyPr/>
              <a:lstStyle/>
              <a:p>
                <a:endParaRPr lang="en-GB"/>
              </a:p>
            </p:txBody>
          </p:sp>
          <p:sp>
            <p:nvSpPr>
              <p:cNvPr id="32" name="Freeform 31"/>
              <p:cNvSpPr>
                <a:spLocks/>
              </p:cNvSpPr>
              <p:nvPr/>
            </p:nvSpPr>
            <p:spPr bwMode="auto">
              <a:xfrm>
                <a:off x="2862" y="2136"/>
                <a:ext cx="54" cy="42"/>
              </a:xfrm>
              <a:custGeom>
                <a:avLst/>
                <a:gdLst>
                  <a:gd name="T0" fmla="*/ 139968 w 9"/>
                  <a:gd name="T1" fmla="*/ 0 h 7"/>
                  <a:gd name="T2" fmla="*/ 326592 w 9"/>
                  <a:gd name="T3" fmla="*/ 326592 h 7"/>
                  <a:gd name="T4" fmla="*/ 139968 w 9"/>
                  <a:gd name="T5" fmla="*/ 0 h 7"/>
                  <a:gd name="T6" fmla="*/ 0 60000 65536"/>
                  <a:gd name="T7" fmla="*/ 0 60000 65536"/>
                  <a:gd name="T8" fmla="*/ 0 60000 65536"/>
                  <a:gd name="T9" fmla="*/ 0 w 9"/>
                  <a:gd name="T10" fmla="*/ 0 h 7"/>
                  <a:gd name="T11" fmla="*/ 9 w 9"/>
                  <a:gd name="T12" fmla="*/ 7 h 7"/>
                </a:gdLst>
                <a:ahLst/>
                <a:cxnLst>
                  <a:cxn ang="T6">
                    <a:pos x="T0" y="T1"/>
                  </a:cxn>
                  <a:cxn ang="T7">
                    <a:pos x="T2" y="T3"/>
                  </a:cxn>
                  <a:cxn ang="T8">
                    <a:pos x="T4" y="T5"/>
                  </a:cxn>
                </a:cxnLst>
                <a:rect l="T9" t="T10" r="T11" b="T12"/>
                <a:pathLst>
                  <a:path w="9" h="7">
                    <a:moveTo>
                      <a:pt x="3" y="0"/>
                    </a:moveTo>
                    <a:cubicBezTo>
                      <a:pt x="0" y="4"/>
                      <a:pt x="6" y="6"/>
                      <a:pt x="7" y="7"/>
                    </a:cubicBezTo>
                    <a:cubicBezTo>
                      <a:pt x="9" y="3"/>
                      <a:pt x="5" y="3"/>
                      <a:pt x="3" y="0"/>
                    </a:cubicBezTo>
                    <a:close/>
                  </a:path>
                </a:pathLst>
              </a:custGeom>
              <a:solidFill>
                <a:srgbClr val="FFFFFF"/>
              </a:solidFill>
              <a:ln w="9525">
                <a:noFill/>
                <a:round/>
                <a:headEnd/>
                <a:tailEnd/>
              </a:ln>
            </p:spPr>
            <p:txBody>
              <a:bodyPr/>
              <a:lstStyle/>
              <a:p>
                <a:endParaRPr lang="en-GB"/>
              </a:p>
            </p:txBody>
          </p:sp>
          <p:sp>
            <p:nvSpPr>
              <p:cNvPr id="33" name="Freeform 32"/>
              <p:cNvSpPr>
                <a:spLocks/>
              </p:cNvSpPr>
              <p:nvPr/>
            </p:nvSpPr>
            <p:spPr bwMode="auto">
              <a:xfrm>
                <a:off x="2862" y="2136"/>
                <a:ext cx="54" cy="42"/>
              </a:xfrm>
              <a:custGeom>
                <a:avLst/>
                <a:gdLst>
                  <a:gd name="T0" fmla="*/ 139968 w 9"/>
                  <a:gd name="T1" fmla="*/ 0 h 7"/>
                  <a:gd name="T2" fmla="*/ 326592 w 9"/>
                  <a:gd name="T3" fmla="*/ 326592 h 7"/>
                  <a:gd name="T4" fmla="*/ 139968 w 9"/>
                  <a:gd name="T5" fmla="*/ 0 h 7"/>
                  <a:gd name="T6" fmla="*/ 0 60000 65536"/>
                  <a:gd name="T7" fmla="*/ 0 60000 65536"/>
                  <a:gd name="T8" fmla="*/ 0 60000 65536"/>
                  <a:gd name="T9" fmla="*/ 0 w 9"/>
                  <a:gd name="T10" fmla="*/ 0 h 7"/>
                  <a:gd name="T11" fmla="*/ 9 w 9"/>
                  <a:gd name="T12" fmla="*/ 7 h 7"/>
                </a:gdLst>
                <a:ahLst/>
                <a:cxnLst>
                  <a:cxn ang="T6">
                    <a:pos x="T0" y="T1"/>
                  </a:cxn>
                  <a:cxn ang="T7">
                    <a:pos x="T2" y="T3"/>
                  </a:cxn>
                  <a:cxn ang="T8">
                    <a:pos x="T4" y="T5"/>
                  </a:cxn>
                </a:cxnLst>
                <a:rect l="T9" t="T10" r="T11" b="T12"/>
                <a:pathLst>
                  <a:path w="9" h="7">
                    <a:moveTo>
                      <a:pt x="3" y="0"/>
                    </a:moveTo>
                    <a:cubicBezTo>
                      <a:pt x="0" y="4"/>
                      <a:pt x="6" y="6"/>
                      <a:pt x="7" y="7"/>
                    </a:cubicBezTo>
                    <a:cubicBezTo>
                      <a:pt x="9" y="3"/>
                      <a:pt x="5" y="3"/>
                      <a:pt x="3" y="0"/>
                    </a:cubicBezTo>
                    <a:close/>
                  </a:path>
                </a:pathLst>
              </a:custGeom>
              <a:noFill/>
              <a:ln w="0">
                <a:solidFill>
                  <a:srgbClr val="24211D"/>
                </a:solidFill>
                <a:round/>
                <a:headEnd/>
                <a:tailEnd/>
              </a:ln>
            </p:spPr>
            <p:txBody>
              <a:bodyPr/>
              <a:lstStyle/>
              <a:p>
                <a:endParaRPr lang="en-GB"/>
              </a:p>
            </p:txBody>
          </p:sp>
          <p:sp>
            <p:nvSpPr>
              <p:cNvPr id="34" name="Freeform 33"/>
              <p:cNvSpPr>
                <a:spLocks/>
              </p:cNvSpPr>
              <p:nvPr/>
            </p:nvSpPr>
            <p:spPr bwMode="auto">
              <a:xfrm>
                <a:off x="2856" y="2154"/>
                <a:ext cx="54" cy="42"/>
              </a:xfrm>
              <a:custGeom>
                <a:avLst/>
                <a:gdLst>
                  <a:gd name="T0" fmla="*/ 139968 w 9"/>
                  <a:gd name="T1" fmla="*/ 0 h 7"/>
                  <a:gd name="T2" fmla="*/ 373248 w 9"/>
                  <a:gd name="T3" fmla="*/ 326592 h 7"/>
                  <a:gd name="T4" fmla="*/ 139968 w 9"/>
                  <a:gd name="T5" fmla="*/ 0 h 7"/>
                  <a:gd name="T6" fmla="*/ 0 60000 65536"/>
                  <a:gd name="T7" fmla="*/ 0 60000 65536"/>
                  <a:gd name="T8" fmla="*/ 0 60000 65536"/>
                  <a:gd name="T9" fmla="*/ 0 w 9"/>
                  <a:gd name="T10" fmla="*/ 0 h 7"/>
                  <a:gd name="T11" fmla="*/ 9 w 9"/>
                  <a:gd name="T12" fmla="*/ 7 h 7"/>
                </a:gdLst>
                <a:ahLst/>
                <a:cxnLst>
                  <a:cxn ang="T6">
                    <a:pos x="T0" y="T1"/>
                  </a:cxn>
                  <a:cxn ang="T7">
                    <a:pos x="T2" y="T3"/>
                  </a:cxn>
                  <a:cxn ang="T8">
                    <a:pos x="T4" y="T5"/>
                  </a:cxn>
                </a:cxnLst>
                <a:rect l="T9" t="T10" r="T11" b="T12"/>
                <a:pathLst>
                  <a:path w="9" h="7">
                    <a:moveTo>
                      <a:pt x="3" y="0"/>
                    </a:moveTo>
                    <a:cubicBezTo>
                      <a:pt x="0" y="4"/>
                      <a:pt x="6" y="6"/>
                      <a:pt x="8" y="7"/>
                    </a:cubicBezTo>
                    <a:cubicBezTo>
                      <a:pt x="9" y="3"/>
                      <a:pt x="5" y="3"/>
                      <a:pt x="3" y="0"/>
                    </a:cubicBezTo>
                    <a:close/>
                  </a:path>
                </a:pathLst>
              </a:custGeom>
              <a:solidFill>
                <a:srgbClr val="FFFFFF"/>
              </a:solidFill>
              <a:ln w="9525">
                <a:noFill/>
                <a:round/>
                <a:headEnd/>
                <a:tailEnd/>
              </a:ln>
            </p:spPr>
            <p:txBody>
              <a:bodyPr/>
              <a:lstStyle/>
              <a:p>
                <a:endParaRPr lang="en-GB"/>
              </a:p>
            </p:txBody>
          </p:sp>
          <p:sp>
            <p:nvSpPr>
              <p:cNvPr id="35" name="Freeform 34"/>
              <p:cNvSpPr>
                <a:spLocks/>
              </p:cNvSpPr>
              <p:nvPr/>
            </p:nvSpPr>
            <p:spPr bwMode="auto">
              <a:xfrm>
                <a:off x="2856" y="2154"/>
                <a:ext cx="54" cy="42"/>
              </a:xfrm>
              <a:custGeom>
                <a:avLst/>
                <a:gdLst>
                  <a:gd name="T0" fmla="*/ 139968 w 9"/>
                  <a:gd name="T1" fmla="*/ 0 h 7"/>
                  <a:gd name="T2" fmla="*/ 373248 w 9"/>
                  <a:gd name="T3" fmla="*/ 326592 h 7"/>
                  <a:gd name="T4" fmla="*/ 139968 w 9"/>
                  <a:gd name="T5" fmla="*/ 0 h 7"/>
                  <a:gd name="T6" fmla="*/ 0 60000 65536"/>
                  <a:gd name="T7" fmla="*/ 0 60000 65536"/>
                  <a:gd name="T8" fmla="*/ 0 60000 65536"/>
                  <a:gd name="T9" fmla="*/ 0 w 9"/>
                  <a:gd name="T10" fmla="*/ 0 h 7"/>
                  <a:gd name="T11" fmla="*/ 9 w 9"/>
                  <a:gd name="T12" fmla="*/ 7 h 7"/>
                </a:gdLst>
                <a:ahLst/>
                <a:cxnLst>
                  <a:cxn ang="T6">
                    <a:pos x="T0" y="T1"/>
                  </a:cxn>
                  <a:cxn ang="T7">
                    <a:pos x="T2" y="T3"/>
                  </a:cxn>
                  <a:cxn ang="T8">
                    <a:pos x="T4" y="T5"/>
                  </a:cxn>
                </a:cxnLst>
                <a:rect l="T9" t="T10" r="T11" b="T12"/>
                <a:pathLst>
                  <a:path w="9" h="7">
                    <a:moveTo>
                      <a:pt x="3" y="0"/>
                    </a:moveTo>
                    <a:cubicBezTo>
                      <a:pt x="0" y="4"/>
                      <a:pt x="6" y="6"/>
                      <a:pt x="8" y="7"/>
                    </a:cubicBezTo>
                    <a:cubicBezTo>
                      <a:pt x="9" y="3"/>
                      <a:pt x="5" y="3"/>
                      <a:pt x="3" y="0"/>
                    </a:cubicBezTo>
                    <a:close/>
                  </a:path>
                </a:pathLst>
              </a:custGeom>
              <a:noFill/>
              <a:ln w="0">
                <a:solidFill>
                  <a:srgbClr val="24211D"/>
                </a:solidFill>
                <a:round/>
                <a:headEnd/>
                <a:tailEnd/>
              </a:ln>
            </p:spPr>
            <p:txBody>
              <a:bodyPr/>
              <a:lstStyle/>
              <a:p>
                <a:endParaRPr lang="en-GB"/>
              </a:p>
            </p:txBody>
          </p:sp>
          <p:sp>
            <p:nvSpPr>
              <p:cNvPr id="36" name="Freeform 35"/>
              <p:cNvSpPr>
                <a:spLocks/>
              </p:cNvSpPr>
              <p:nvPr/>
            </p:nvSpPr>
            <p:spPr bwMode="auto">
              <a:xfrm>
                <a:off x="2856" y="2172"/>
                <a:ext cx="54" cy="42"/>
              </a:xfrm>
              <a:custGeom>
                <a:avLst/>
                <a:gdLst>
                  <a:gd name="T0" fmla="*/ 93312 w 9"/>
                  <a:gd name="T1" fmla="*/ 0 h 7"/>
                  <a:gd name="T2" fmla="*/ 373248 w 9"/>
                  <a:gd name="T3" fmla="*/ 326592 h 7"/>
                  <a:gd name="T4" fmla="*/ 93312 w 9"/>
                  <a:gd name="T5" fmla="*/ 0 h 7"/>
                  <a:gd name="T6" fmla="*/ 0 60000 65536"/>
                  <a:gd name="T7" fmla="*/ 0 60000 65536"/>
                  <a:gd name="T8" fmla="*/ 0 60000 65536"/>
                  <a:gd name="T9" fmla="*/ 0 w 9"/>
                  <a:gd name="T10" fmla="*/ 0 h 7"/>
                  <a:gd name="T11" fmla="*/ 9 w 9"/>
                  <a:gd name="T12" fmla="*/ 7 h 7"/>
                </a:gdLst>
                <a:ahLst/>
                <a:cxnLst>
                  <a:cxn ang="T6">
                    <a:pos x="T0" y="T1"/>
                  </a:cxn>
                  <a:cxn ang="T7">
                    <a:pos x="T2" y="T3"/>
                  </a:cxn>
                  <a:cxn ang="T8">
                    <a:pos x="T4" y="T5"/>
                  </a:cxn>
                </a:cxnLst>
                <a:rect l="T9" t="T10" r="T11" b="T12"/>
                <a:pathLst>
                  <a:path w="9" h="7">
                    <a:moveTo>
                      <a:pt x="2" y="0"/>
                    </a:moveTo>
                    <a:cubicBezTo>
                      <a:pt x="0" y="5"/>
                      <a:pt x="6" y="5"/>
                      <a:pt x="8" y="7"/>
                    </a:cubicBezTo>
                    <a:cubicBezTo>
                      <a:pt x="9" y="2"/>
                      <a:pt x="5" y="3"/>
                      <a:pt x="2" y="0"/>
                    </a:cubicBezTo>
                    <a:close/>
                  </a:path>
                </a:pathLst>
              </a:custGeom>
              <a:solidFill>
                <a:srgbClr val="FFFFFF"/>
              </a:solidFill>
              <a:ln w="9525">
                <a:noFill/>
                <a:round/>
                <a:headEnd/>
                <a:tailEnd/>
              </a:ln>
            </p:spPr>
            <p:txBody>
              <a:bodyPr/>
              <a:lstStyle/>
              <a:p>
                <a:endParaRPr lang="en-GB"/>
              </a:p>
            </p:txBody>
          </p:sp>
          <p:sp>
            <p:nvSpPr>
              <p:cNvPr id="37" name="Freeform 36"/>
              <p:cNvSpPr>
                <a:spLocks/>
              </p:cNvSpPr>
              <p:nvPr/>
            </p:nvSpPr>
            <p:spPr bwMode="auto">
              <a:xfrm>
                <a:off x="2856" y="2172"/>
                <a:ext cx="54" cy="42"/>
              </a:xfrm>
              <a:custGeom>
                <a:avLst/>
                <a:gdLst>
                  <a:gd name="T0" fmla="*/ 93312 w 9"/>
                  <a:gd name="T1" fmla="*/ 0 h 7"/>
                  <a:gd name="T2" fmla="*/ 373248 w 9"/>
                  <a:gd name="T3" fmla="*/ 326592 h 7"/>
                  <a:gd name="T4" fmla="*/ 93312 w 9"/>
                  <a:gd name="T5" fmla="*/ 0 h 7"/>
                  <a:gd name="T6" fmla="*/ 0 60000 65536"/>
                  <a:gd name="T7" fmla="*/ 0 60000 65536"/>
                  <a:gd name="T8" fmla="*/ 0 60000 65536"/>
                  <a:gd name="T9" fmla="*/ 0 w 9"/>
                  <a:gd name="T10" fmla="*/ 0 h 7"/>
                  <a:gd name="T11" fmla="*/ 9 w 9"/>
                  <a:gd name="T12" fmla="*/ 7 h 7"/>
                </a:gdLst>
                <a:ahLst/>
                <a:cxnLst>
                  <a:cxn ang="T6">
                    <a:pos x="T0" y="T1"/>
                  </a:cxn>
                  <a:cxn ang="T7">
                    <a:pos x="T2" y="T3"/>
                  </a:cxn>
                  <a:cxn ang="T8">
                    <a:pos x="T4" y="T5"/>
                  </a:cxn>
                </a:cxnLst>
                <a:rect l="T9" t="T10" r="T11" b="T12"/>
                <a:pathLst>
                  <a:path w="9" h="7">
                    <a:moveTo>
                      <a:pt x="2" y="0"/>
                    </a:moveTo>
                    <a:cubicBezTo>
                      <a:pt x="0" y="5"/>
                      <a:pt x="6" y="5"/>
                      <a:pt x="8" y="7"/>
                    </a:cubicBezTo>
                    <a:cubicBezTo>
                      <a:pt x="9" y="2"/>
                      <a:pt x="5" y="3"/>
                      <a:pt x="2" y="0"/>
                    </a:cubicBezTo>
                    <a:close/>
                  </a:path>
                </a:pathLst>
              </a:custGeom>
              <a:noFill/>
              <a:ln w="0">
                <a:solidFill>
                  <a:srgbClr val="24211D"/>
                </a:solidFill>
                <a:round/>
                <a:headEnd/>
                <a:tailEnd/>
              </a:ln>
            </p:spPr>
            <p:txBody>
              <a:bodyPr/>
              <a:lstStyle/>
              <a:p>
                <a:endParaRPr lang="en-GB"/>
              </a:p>
            </p:txBody>
          </p:sp>
          <p:sp>
            <p:nvSpPr>
              <p:cNvPr id="38" name="Freeform 37"/>
              <p:cNvSpPr>
                <a:spLocks/>
              </p:cNvSpPr>
              <p:nvPr/>
            </p:nvSpPr>
            <p:spPr bwMode="auto">
              <a:xfrm>
                <a:off x="2856" y="2190"/>
                <a:ext cx="54" cy="36"/>
              </a:xfrm>
              <a:custGeom>
                <a:avLst/>
                <a:gdLst>
                  <a:gd name="T0" fmla="*/ 93312 w 9"/>
                  <a:gd name="T1" fmla="*/ 0 h 6"/>
                  <a:gd name="T2" fmla="*/ 373248 w 9"/>
                  <a:gd name="T3" fmla="*/ 279936 h 6"/>
                  <a:gd name="T4" fmla="*/ 93312 w 9"/>
                  <a:gd name="T5" fmla="*/ 0 h 6"/>
                  <a:gd name="T6" fmla="*/ 0 60000 65536"/>
                  <a:gd name="T7" fmla="*/ 0 60000 65536"/>
                  <a:gd name="T8" fmla="*/ 0 60000 65536"/>
                  <a:gd name="T9" fmla="*/ 0 w 9"/>
                  <a:gd name="T10" fmla="*/ 0 h 6"/>
                  <a:gd name="T11" fmla="*/ 9 w 9"/>
                  <a:gd name="T12" fmla="*/ 6 h 6"/>
                </a:gdLst>
                <a:ahLst/>
                <a:cxnLst>
                  <a:cxn ang="T6">
                    <a:pos x="T0" y="T1"/>
                  </a:cxn>
                  <a:cxn ang="T7">
                    <a:pos x="T2" y="T3"/>
                  </a:cxn>
                  <a:cxn ang="T8">
                    <a:pos x="T4" y="T5"/>
                  </a:cxn>
                </a:cxnLst>
                <a:rect l="T9" t="T10" r="T11" b="T12"/>
                <a:pathLst>
                  <a:path w="9" h="6">
                    <a:moveTo>
                      <a:pt x="2" y="0"/>
                    </a:moveTo>
                    <a:cubicBezTo>
                      <a:pt x="0" y="5"/>
                      <a:pt x="6" y="5"/>
                      <a:pt x="8" y="6"/>
                    </a:cubicBezTo>
                    <a:cubicBezTo>
                      <a:pt x="9" y="2"/>
                      <a:pt x="5" y="3"/>
                      <a:pt x="2" y="0"/>
                    </a:cubicBezTo>
                    <a:close/>
                  </a:path>
                </a:pathLst>
              </a:custGeom>
              <a:solidFill>
                <a:srgbClr val="FFFFFF"/>
              </a:solidFill>
              <a:ln w="9525">
                <a:noFill/>
                <a:round/>
                <a:headEnd/>
                <a:tailEnd/>
              </a:ln>
            </p:spPr>
            <p:txBody>
              <a:bodyPr/>
              <a:lstStyle/>
              <a:p>
                <a:endParaRPr lang="en-GB"/>
              </a:p>
            </p:txBody>
          </p:sp>
          <p:sp>
            <p:nvSpPr>
              <p:cNvPr id="39" name="Freeform 38"/>
              <p:cNvSpPr>
                <a:spLocks/>
              </p:cNvSpPr>
              <p:nvPr/>
            </p:nvSpPr>
            <p:spPr bwMode="auto">
              <a:xfrm>
                <a:off x="2856" y="2190"/>
                <a:ext cx="54" cy="36"/>
              </a:xfrm>
              <a:custGeom>
                <a:avLst/>
                <a:gdLst>
                  <a:gd name="T0" fmla="*/ 93312 w 9"/>
                  <a:gd name="T1" fmla="*/ 0 h 6"/>
                  <a:gd name="T2" fmla="*/ 373248 w 9"/>
                  <a:gd name="T3" fmla="*/ 279936 h 6"/>
                  <a:gd name="T4" fmla="*/ 93312 w 9"/>
                  <a:gd name="T5" fmla="*/ 0 h 6"/>
                  <a:gd name="T6" fmla="*/ 0 60000 65536"/>
                  <a:gd name="T7" fmla="*/ 0 60000 65536"/>
                  <a:gd name="T8" fmla="*/ 0 60000 65536"/>
                  <a:gd name="T9" fmla="*/ 0 w 9"/>
                  <a:gd name="T10" fmla="*/ 0 h 6"/>
                  <a:gd name="T11" fmla="*/ 9 w 9"/>
                  <a:gd name="T12" fmla="*/ 6 h 6"/>
                </a:gdLst>
                <a:ahLst/>
                <a:cxnLst>
                  <a:cxn ang="T6">
                    <a:pos x="T0" y="T1"/>
                  </a:cxn>
                  <a:cxn ang="T7">
                    <a:pos x="T2" y="T3"/>
                  </a:cxn>
                  <a:cxn ang="T8">
                    <a:pos x="T4" y="T5"/>
                  </a:cxn>
                </a:cxnLst>
                <a:rect l="T9" t="T10" r="T11" b="T12"/>
                <a:pathLst>
                  <a:path w="9" h="6">
                    <a:moveTo>
                      <a:pt x="2" y="0"/>
                    </a:moveTo>
                    <a:cubicBezTo>
                      <a:pt x="0" y="5"/>
                      <a:pt x="6" y="5"/>
                      <a:pt x="8" y="6"/>
                    </a:cubicBezTo>
                    <a:cubicBezTo>
                      <a:pt x="9" y="2"/>
                      <a:pt x="5" y="3"/>
                      <a:pt x="2" y="0"/>
                    </a:cubicBezTo>
                    <a:close/>
                  </a:path>
                </a:pathLst>
              </a:custGeom>
              <a:noFill/>
              <a:ln w="0">
                <a:solidFill>
                  <a:srgbClr val="24211D"/>
                </a:solidFill>
                <a:round/>
                <a:headEnd/>
                <a:tailEnd/>
              </a:ln>
            </p:spPr>
            <p:txBody>
              <a:bodyPr/>
              <a:lstStyle/>
              <a:p>
                <a:endParaRPr lang="en-GB"/>
              </a:p>
            </p:txBody>
          </p:sp>
          <p:sp>
            <p:nvSpPr>
              <p:cNvPr id="40" name="Freeform 39"/>
              <p:cNvSpPr>
                <a:spLocks/>
              </p:cNvSpPr>
              <p:nvPr/>
            </p:nvSpPr>
            <p:spPr bwMode="auto">
              <a:xfrm>
                <a:off x="2856" y="2208"/>
                <a:ext cx="54" cy="36"/>
              </a:xfrm>
              <a:custGeom>
                <a:avLst/>
                <a:gdLst>
                  <a:gd name="T0" fmla="*/ 93312 w 9"/>
                  <a:gd name="T1" fmla="*/ 0 h 6"/>
                  <a:gd name="T2" fmla="*/ 373248 w 9"/>
                  <a:gd name="T3" fmla="*/ 279936 h 6"/>
                  <a:gd name="T4" fmla="*/ 93312 w 9"/>
                  <a:gd name="T5" fmla="*/ 0 h 6"/>
                  <a:gd name="T6" fmla="*/ 0 60000 65536"/>
                  <a:gd name="T7" fmla="*/ 0 60000 65536"/>
                  <a:gd name="T8" fmla="*/ 0 60000 65536"/>
                  <a:gd name="T9" fmla="*/ 0 w 9"/>
                  <a:gd name="T10" fmla="*/ 0 h 6"/>
                  <a:gd name="T11" fmla="*/ 9 w 9"/>
                  <a:gd name="T12" fmla="*/ 6 h 6"/>
                </a:gdLst>
                <a:ahLst/>
                <a:cxnLst>
                  <a:cxn ang="T6">
                    <a:pos x="T0" y="T1"/>
                  </a:cxn>
                  <a:cxn ang="T7">
                    <a:pos x="T2" y="T3"/>
                  </a:cxn>
                  <a:cxn ang="T8">
                    <a:pos x="T4" y="T5"/>
                  </a:cxn>
                </a:cxnLst>
                <a:rect l="T9" t="T10" r="T11" b="T12"/>
                <a:pathLst>
                  <a:path w="9" h="6">
                    <a:moveTo>
                      <a:pt x="2" y="0"/>
                    </a:moveTo>
                    <a:cubicBezTo>
                      <a:pt x="0" y="4"/>
                      <a:pt x="6" y="5"/>
                      <a:pt x="8" y="6"/>
                    </a:cubicBezTo>
                    <a:cubicBezTo>
                      <a:pt x="9" y="2"/>
                      <a:pt x="5" y="2"/>
                      <a:pt x="2" y="0"/>
                    </a:cubicBezTo>
                    <a:close/>
                  </a:path>
                </a:pathLst>
              </a:custGeom>
              <a:solidFill>
                <a:srgbClr val="FFFFFF"/>
              </a:solidFill>
              <a:ln w="9525">
                <a:noFill/>
                <a:round/>
                <a:headEnd/>
                <a:tailEnd/>
              </a:ln>
            </p:spPr>
            <p:txBody>
              <a:bodyPr/>
              <a:lstStyle/>
              <a:p>
                <a:endParaRPr lang="en-GB"/>
              </a:p>
            </p:txBody>
          </p:sp>
          <p:sp>
            <p:nvSpPr>
              <p:cNvPr id="41" name="Freeform 40"/>
              <p:cNvSpPr>
                <a:spLocks/>
              </p:cNvSpPr>
              <p:nvPr/>
            </p:nvSpPr>
            <p:spPr bwMode="auto">
              <a:xfrm>
                <a:off x="2856" y="2208"/>
                <a:ext cx="54" cy="36"/>
              </a:xfrm>
              <a:custGeom>
                <a:avLst/>
                <a:gdLst>
                  <a:gd name="T0" fmla="*/ 93312 w 9"/>
                  <a:gd name="T1" fmla="*/ 0 h 6"/>
                  <a:gd name="T2" fmla="*/ 373248 w 9"/>
                  <a:gd name="T3" fmla="*/ 279936 h 6"/>
                  <a:gd name="T4" fmla="*/ 93312 w 9"/>
                  <a:gd name="T5" fmla="*/ 0 h 6"/>
                  <a:gd name="T6" fmla="*/ 0 60000 65536"/>
                  <a:gd name="T7" fmla="*/ 0 60000 65536"/>
                  <a:gd name="T8" fmla="*/ 0 60000 65536"/>
                  <a:gd name="T9" fmla="*/ 0 w 9"/>
                  <a:gd name="T10" fmla="*/ 0 h 6"/>
                  <a:gd name="T11" fmla="*/ 9 w 9"/>
                  <a:gd name="T12" fmla="*/ 6 h 6"/>
                </a:gdLst>
                <a:ahLst/>
                <a:cxnLst>
                  <a:cxn ang="T6">
                    <a:pos x="T0" y="T1"/>
                  </a:cxn>
                  <a:cxn ang="T7">
                    <a:pos x="T2" y="T3"/>
                  </a:cxn>
                  <a:cxn ang="T8">
                    <a:pos x="T4" y="T5"/>
                  </a:cxn>
                </a:cxnLst>
                <a:rect l="T9" t="T10" r="T11" b="T12"/>
                <a:pathLst>
                  <a:path w="9" h="6">
                    <a:moveTo>
                      <a:pt x="2" y="0"/>
                    </a:moveTo>
                    <a:cubicBezTo>
                      <a:pt x="0" y="4"/>
                      <a:pt x="6" y="5"/>
                      <a:pt x="8" y="6"/>
                    </a:cubicBezTo>
                    <a:cubicBezTo>
                      <a:pt x="9" y="2"/>
                      <a:pt x="5" y="2"/>
                      <a:pt x="2" y="0"/>
                    </a:cubicBezTo>
                    <a:close/>
                  </a:path>
                </a:pathLst>
              </a:custGeom>
              <a:noFill/>
              <a:ln w="0">
                <a:solidFill>
                  <a:srgbClr val="24211D"/>
                </a:solidFill>
                <a:round/>
                <a:headEnd/>
                <a:tailEnd/>
              </a:ln>
            </p:spPr>
            <p:txBody>
              <a:bodyPr/>
              <a:lstStyle/>
              <a:p>
                <a:endParaRPr lang="en-GB"/>
              </a:p>
            </p:txBody>
          </p:sp>
          <p:sp>
            <p:nvSpPr>
              <p:cNvPr id="42" name="Freeform 41"/>
              <p:cNvSpPr>
                <a:spLocks/>
              </p:cNvSpPr>
              <p:nvPr/>
            </p:nvSpPr>
            <p:spPr bwMode="auto">
              <a:xfrm>
                <a:off x="2694" y="1548"/>
                <a:ext cx="618" cy="624"/>
              </a:xfrm>
              <a:custGeom>
                <a:avLst/>
                <a:gdLst>
                  <a:gd name="T0" fmla="*/ 2799360 w 103"/>
                  <a:gd name="T1" fmla="*/ 0 h 104"/>
                  <a:gd name="T2" fmla="*/ 2612736 w 103"/>
                  <a:gd name="T3" fmla="*/ 373248 h 104"/>
                  <a:gd name="T4" fmla="*/ 2426112 w 103"/>
                  <a:gd name="T5" fmla="*/ 606528 h 104"/>
                  <a:gd name="T6" fmla="*/ 2192832 w 103"/>
                  <a:gd name="T7" fmla="*/ 419904 h 104"/>
                  <a:gd name="T8" fmla="*/ 1866240 w 103"/>
                  <a:gd name="T9" fmla="*/ 93312 h 104"/>
                  <a:gd name="T10" fmla="*/ 1866240 w 103"/>
                  <a:gd name="T11" fmla="*/ 559872 h 104"/>
                  <a:gd name="T12" fmla="*/ 1679616 w 103"/>
                  <a:gd name="T13" fmla="*/ 653184 h 104"/>
                  <a:gd name="T14" fmla="*/ 1119744 w 103"/>
                  <a:gd name="T15" fmla="*/ 326592 h 104"/>
                  <a:gd name="T16" fmla="*/ 1306368 w 103"/>
                  <a:gd name="T17" fmla="*/ 699840 h 104"/>
                  <a:gd name="T18" fmla="*/ 1259712 w 103"/>
                  <a:gd name="T19" fmla="*/ 933120 h 104"/>
                  <a:gd name="T20" fmla="*/ 746496 w 103"/>
                  <a:gd name="T21" fmla="*/ 886464 h 104"/>
                  <a:gd name="T22" fmla="*/ 513216 w 103"/>
                  <a:gd name="T23" fmla="*/ 886464 h 104"/>
                  <a:gd name="T24" fmla="*/ 699840 w 103"/>
                  <a:gd name="T25" fmla="*/ 1119744 h 104"/>
                  <a:gd name="T26" fmla="*/ 839808 w 103"/>
                  <a:gd name="T27" fmla="*/ 1353024 h 104"/>
                  <a:gd name="T28" fmla="*/ 559872 w 103"/>
                  <a:gd name="T29" fmla="*/ 1539648 h 104"/>
                  <a:gd name="T30" fmla="*/ 93312 w 103"/>
                  <a:gd name="T31" fmla="*/ 1679616 h 104"/>
                  <a:gd name="T32" fmla="*/ 419904 w 103"/>
                  <a:gd name="T33" fmla="*/ 1819584 h 104"/>
                  <a:gd name="T34" fmla="*/ 559872 w 103"/>
                  <a:gd name="T35" fmla="*/ 2052864 h 104"/>
                  <a:gd name="T36" fmla="*/ 0 w 103"/>
                  <a:gd name="T37" fmla="*/ 2472768 h 104"/>
                  <a:gd name="T38" fmla="*/ 466560 w 103"/>
                  <a:gd name="T39" fmla="*/ 2566080 h 104"/>
                  <a:gd name="T40" fmla="*/ 653184 w 103"/>
                  <a:gd name="T41" fmla="*/ 2892672 h 104"/>
                  <a:gd name="T42" fmla="*/ 373248 w 103"/>
                  <a:gd name="T43" fmla="*/ 3032640 h 104"/>
                  <a:gd name="T44" fmla="*/ 233280 w 103"/>
                  <a:gd name="T45" fmla="*/ 3452544 h 104"/>
                  <a:gd name="T46" fmla="*/ 559872 w 103"/>
                  <a:gd name="T47" fmla="*/ 3219265 h 104"/>
                  <a:gd name="T48" fmla="*/ 886464 w 103"/>
                  <a:gd name="T49" fmla="*/ 3499200 h 104"/>
                  <a:gd name="T50" fmla="*/ 699840 w 103"/>
                  <a:gd name="T51" fmla="*/ 3919104 h 104"/>
                  <a:gd name="T52" fmla="*/ 746496 w 103"/>
                  <a:gd name="T53" fmla="*/ 4245696 h 104"/>
                  <a:gd name="T54" fmla="*/ 979776 w 103"/>
                  <a:gd name="T55" fmla="*/ 3779136 h 104"/>
                  <a:gd name="T56" fmla="*/ 1306368 w 103"/>
                  <a:gd name="T57" fmla="*/ 3919104 h 104"/>
                  <a:gd name="T58" fmla="*/ 1492992 w 103"/>
                  <a:gd name="T59" fmla="*/ 4572288 h 104"/>
                  <a:gd name="T60" fmla="*/ 1726272 w 103"/>
                  <a:gd name="T61" fmla="*/ 4152384 h 104"/>
                  <a:gd name="T62" fmla="*/ 2146176 w 103"/>
                  <a:gd name="T63" fmla="*/ 4339008 h 104"/>
                  <a:gd name="T64" fmla="*/ 2239488 w 103"/>
                  <a:gd name="T65" fmla="*/ 4852224 h 104"/>
                  <a:gd name="T66" fmla="*/ 2332800 w 103"/>
                  <a:gd name="T67" fmla="*/ 4245696 h 104"/>
                  <a:gd name="T68" fmla="*/ 2706048 w 103"/>
                  <a:gd name="T69" fmla="*/ 4245696 h 104"/>
                  <a:gd name="T70" fmla="*/ 3125952 w 103"/>
                  <a:gd name="T71" fmla="*/ 4758912 h 104"/>
                  <a:gd name="T72" fmla="*/ 3079296 w 103"/>
                  <a:gd name="T73" fmla="*/ 4385664 h 104"/>
                  <a:gd name="T74" fmla="*/ 3079296 w 103"/>
                  <a:gd name="T75" fmla="*/ 4012416 h 104"/>
                  <a:gd name="T76" fmla="*/ 3452544 w 103"/>
                  <a:gd name="T77" fmla="*/ 3965760 h 104"/>
                  <a:gd name="T78" fmla="*/ 3592512 w 103"/>
                  <a:gd name="T79" fmla="*/ 4199040 h 104"/>
                  <a:gd name="T80" fmla="*/ 3919104 w 103"/>
                  <a:gd name="T81" fmla="*/ 4245696 h 104"/>
                  <a:gd name="T82" fmla="*/ 3639168 w 103"/>
                  <a:gd name="T83" fmla="*/ 3825792 h 104"/>
                  <a:gd name="T84" fmla="*/ 3825792 w 103"/>
                  <a:gd name="T85" fmla="*/ 3499200 h 104"/>
                  <a:gd name="T86" fmla="*/ 4478976 w 103"/>
                  <a:gd name="T87" fmla="*/ 3499200 h 104"/>
                  <a:gd name="T88" fmla="*/ 4059072 w 103"/>
                  <a:gd name="T89" fmla="*/ 3125952 h 104"/>
                  <a:gd name="T90" fmla="*/ 4105728 w 103"/>
                  <a:gd name="T91" fmla="*/ 2799360 h 104"/>
                  <a:gd name="T92" fmla="*/ 4805568 w 103"/>
                  <a:gd name="T93" fmla="*/ 2519424 h 104"/>
                  <a:gd name="T94" fmla="*/ 4339008 w 103"/>
                  <a:gd name="T95" fmla="*/ 2519424 h 104"/>
                  <a:gd name="T96" fmla="*/ 4105728 w 103"/>
                  <a:gd name="T97" fmla="*/ 2286144 h 104"/>
                  <a:gd name="T98" fmla="*/ 4199040 w 103"/>
                  <a:gd name="T99" fmla="*/ 2052864 h 104"/>
                  <a:gd name="T100" fmla="*/ 4618944 w 103"/>
                  <a:gd name="T101" fmla="*/ 1679616 h 104"/>
                  <a:gd name="T102" fmla="*/ 4199040 w 103"/>
                  <a:gd name="T103" fmla="*/ 1726272 h 104"/>
                  <a:gd name="T104" fmla="*/ 3965760 w 103"/>
                  <a:gd name="T105" fmla="*/ 1446336 h 104"/>
                  <a:gd name="T106" fmla="*/ 4245696 w 103"/>
                  <a:gd name="T107" fmla="*/ 839808 h 104"/>
                  <a:gd name="T108" fmla="*/ 3965760 w 103"/>
                  <a:gd name="T109" fmla="*/ 1073088 h 104"/>
                  <a:gd name="T110" fmla="*/ 3592512 w 103"/>
                  <a:gd name="T111" fmla="*/ 1073088 h 104"/>
                  <a:gd name="T112" fmla="*/ 3592512 w 103"/>
                  <a:gd name="T113" fmla="*/ 793152 h 104"/>
                  <a:gd name="T114" fmla="*/ 3639168 w 103"/>
                  <a:gd name="T115" fmla="*/ 279936 h 104"/>
                  <a:gd name="T116" fmla="*/ 3312577 w 103"/>
                  <a:gd name="T117" fmla="*/ 559872 h 104"/>
                  <a:gd name="T118" fmla="*/ 2985984 w 103"/>
                  <a:gd name="T119" fmla="*/ 653184 h 104"/>
                  <a:gd name="T120" fmla="*/ 2799360 w 103"/>
                  <a:gd name="T121" fmla="*/ 0 h 10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03"/>
                  <a:gd name="T184" fmla="*/ 0 h 104"/>
                  <a:gd name="T185" fmla="*/ 103 w 103"/>
                  <a:gd name="T186" fmla="*/ 104 h 10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03" h="104">
                    <a:moveTo>
                      <a:pt x="60" y="0"/>
                    </a:moveTo>
                    <a:cubicBezTo>
                      <a:pt x="58" y="2"/>
                      <a:pt x="57" y="5"/>
                      <a:pt x="56" y="8"/>
                    </a:cubicBezTo>
                    <a:cubicBezTo>
                      <a:pt x="56" y="10"/>
                      <a:pt x="56" y="12"/>
                      <a:pt x="52" y="13"/>
                    </a:cubicBezTo>
                    <a:cubicBezTo>
                      <a:pt x="51" y="14"/>
                      <a:pt x="49" y="11"/>
                      <a:pt x="47" y="9"/>
                    </a:cubicBezTo>
                    <a:cubicBezTo>
                      <a:pt x="45" y="6"/>
                      <a:pt x="42" y="4"/>
                      <a:pt x="40" y="2"/>
                    </a:cubicBezTo>
                    <a:cubicBezTo>
                      <a:pt x="40" y="5"/>
                      <a:pt x="41" y="9"/>
                      <a:pt x="40" y="12"/>
                    </a:cubicBezTo>
                    <a:cubicBezTo>
                      <a:pt x="39" y="14"/>
                      <a:pt x="37" y="14"/>
                      <a:pt x="36" y="14"/>
                    </a:cubicBezTo>
                    <a:cubicBezTo>
                      <a:pt x="32" y="12"/>
                      <a:pt x="29" y="9"/>
                      <a:pt x="24" y="7"/>
                    </a:cubicBezTo>
                    <a:cubicBezTo>
                      <a:pt x="24" y="10"/>
                      <a:pt x="27" y="12"/>
                      <a:pt x="28" y="15"/>
                    </a:cubicBezTo>
                    <a:cubicBezTo>
                      <a:pt x="29" y="17"/>
                      <a:pt x="29" y="20"/>
                      <a:pt x="27" y="20"/>
                    </a:cubicBezTo>
                    <a:cubicBezTo>
                      <a:pt x="23" y="22"/>
                      <a:pt x="19" y="20"/>
                      <a:pt x="16" y="19"/>
                    </a:cubicBezTo>
                    <a:cubicBezTo>
                      <a:pt x="14" y="18"/>
                      <a:pt x="12" y="18"/>
                      <a:pt x="11" y="19"/>
                    </a:cubicBezTo>
                    <a:cubicBezTo>
                      <a:pt x="11" y="21"/>
                      <a:pt x="13" y="23"/>
                      <a:pt x="15" y="24"/>
                    </a:cubicBezTo>
                    <a:cubicBezTo>
                      <a:pt x="17" y="25"/>
                      <a:pt x="18" y="27"/>
                      <a:pt x="18" y="29"/>
                    </a:cubicBezTo>
                    <a:cubicBezTo>
                      <a:pt x="18" y="31"/>
                      <a:pt x="15" y="33"/>
                      <a:pt x="12" y="33"/>
                    </a:cubicBezTo>
                    <a:cubicBezTo>
                      <a:pt x="8" y="33"/>
                      <a:pt x="5" y="35"/>
                      <a:pt x="2" y="36"/>
                    </a:cubicBezTo>
                    <a:cubicBezTo>
                      <a:pt x="4" y="37"/>
                      <a:pt x="7" y="38"/>
                      <a:pt x="9" y="39"/>
                    </a:cubicBezTo>
                    <a:cubicBezTo>
                      <a:pt x="12" y="41"/>
                      <a:pt x="13" y="43"/>
                      <a:pt x="12" y="44"/>
                    </a:cubicBezTo>
                    <a:cubicBezTo>
                      <a:pt x="10" y="50"/>
                      <a:pt x="4" y="51"/>
                      <a:pt x="0" y="53"/>
                    </a:cubicBezTo>
                    <a:cubicBezTo>
                      <a:pt x="3" y="54"/>
                      <a:pt x="7" y="54"/>
                      <a:pt x="10" y="55"/>
                    </a:cubicBezTo>
                    <a:cubicBezTo>
                      <a:pt x="13" y="56"/>
                      <a:pt x="16" y="58"/>
                      <a:pt x="14" y="62"/>
                    </a:cubicBezTo>
                    <a:cubicBezTo>
                      <a:pt x="13" y="63"/>
                      <a:pt x="10" y="63"/>
                      <a:pt x="8" y="65"/>
                    </a:cubicBezTo>
                    <a:cubicBezTo>
                      <a:pt x="6" y="68"/>
                      <a:pt x="6" y="71"/>
                      <a:pt x="5" y="74"/>
                    </a:cubicBezTo>
                    <a:cubicBezTo>
                      <a:pt x="8" y="72"/>
                      <a:pt x="10" y="70"/>
                      <a:pt x="12" y="69"/>
                    </a:cubicBezTo>
                    <a:cubicBezTo>
                      <a:pt x="15" y="67"/>
                      <a:pt x="18" y="70"/>
                      <a:pt x="19" y="75"/>
                    </a:cubicBezTo>
                    <a:cubicBezTo>
                      <a:pt x="19" y="78"/>
                      <a:pt x="16" y="80"/>
                      <a:pt x="15" y="84"/>
                    </a:cubicBezTo>
                    <a:cubicBezTo>
                      <a:pt x="14" y="87"/>
                      <a:pt x="15" y="90"/>
                      <a:pt x="16" y="91"/>
                    </a:cubicBezTo>
                    <a:cubicBezTo>
                      <a:pt x="17" y="88"/>
                      <a:pt x="18" y="84"/>
                      <a:pt x="21" y="81"/>
                    </a:cubicBezTo>
                    <a:cubicBezTo>
                      <a:pt x="23" y="80"/>
                      <a:pt x="27" y="80"/>
                      <a:pt x="28" y="84"/>
                    </a:cubicBezTo>
                    <a:cubicBezTo>
                      <a:pt x="30" y="88"/>
                      <a:pt x="30" y="93"/>
                      <a:pt x="32" y="98"/>
                    </a:cubicBezTo>
                    <a:cubicBezTo>
                      <a:pt x="34" y="96"/>
                      <a:pt x="32" y="91"/>
                      <a:pt x="37" y="89"/>
                    </a:cubicBezTo>
                    <a:cubicBezTo>
                      <a:pt x="40" y="88"/>
                      <a:pt x="43" y="90"/>
                      <a:pt x="46" y="93"/>
                    </a:cubicBezTo>
                    <a:cubicBezTo>
                      <a:pt x="46" y="97"/>
                      <a:pt x="47" y="101"/>
                      <a:pt x="48" y="104"/>
                    </a:cubicBezTo>
                    <a:cubicBezTo>
                      <a:pt x="48" y="101"/>
                      <a:pt x="49" y="96"/>
                      <a:pt x="50" y="91"/>
                    </a:cubicBezTo>
                    <a:cubicBezTo>
                      <a:pt x="53" y="87"/>
                      <a:pt x="55" y="89"/>
                      <a:pt x="58" y="91"/>
                    </a:cubicBezTo>
                    <a:cubicBezTo>
                      <a:pt x="62" y="94"/>
                      <a:pt x="65" y="98"/>
                      <a:pt x="67" y="102"/>
                    </a:cubicBezTo>
                    <a:cubicBezTo>
                      <a:pt x="67" y="99"/>
                      <a:pt x="67" y="97"/>
                      <a:pt x="66" y="94"/>
                    </a:cubicBezTo>
                    <a:cubicBezTo>
                      <a:pt x="64" y="91"/>
                      <a:pt x="64" y="88"/>
                      <a:pt x="66" y="86"/>
                    </a:cubicBezTo>
                    <a:cubicBezTo>
                      <a:pt x="69" y="84"/>
                      <a:pt x="72" y="84"/>
                      <a:pt x="74" y="85"/>
                    </a:cubicBezTo>
                    <a:cubicBezTo>
                      <a:pt x="75" y="87"/>
                      <a:pt x="76" y="89"/>
                      <a:pt x="77" y="90"/>
                    </a:cubicBezTo>
                    <a:cubicBezTo>
                      <a:pt x="79" y="90"/>
                      <a:pt x="82" y="90"/>
                      <a:pt x="84" y="91"/>
                    </a:cubicBezTo>
                    <a:cubicBezTo>
                      <a:pt x="82" y="88"/>
                      <a:pt x="80" y="86"/>
                      <a:pt x="78" y="82"/>
                    </a:cubicBezTo>
                    <a:cubicBezTo>
                      <a:pt x="77" y="80"/>
                      <a:pt x="78" y="75"/>
                      <a:pt x="82" y="75"/>
                    </a:cubicBezTo>
                    <a:cubicBezTo>
                      <a:pt x="87" y="75"/>
                      <a:pt x="91" y="77"/>
                      <a:pt x="96" y="75"/>
                    </a:cubicBezTo>
                    <a:cubicBezTo>
                      <a:pt x="93" y="72"/>
                      <a:pt x="89" y="71"/>
                      <a:pt x="87" y="67"/>
                    </a:cubicBezTo>
                    <a:cubicBezTo>
                      <a:pt x="86" y="65"/>
                      <a:pt x="86" y="61"/>
                      <a:pt x="88" y="60"/>
                    </a:cubicBezTo>
                    <a:cubicBezTo>
                      <a:pt x="93" y="58"/>
                      <a:pt x="99" y="58"/>
                      <a:pt x="103" y="54"/>
                    </a:cubicBezTo>
                    <a:cubicBezTo>
                      <a:pt x="98" y="52"/>
                      <a:pt x="96" y="55"/>
                      <a:pt x="93" y="54"/>
                    </a:cubicBezTo>
                    <a:cubicBezTo>
                      <a:pt x="90" y="54"/>
                      <a:pt x="89" y="52"/>
                      <a:pt x="88" y="49"/>
                    </a:cubicBezTo>
                    <a:cubicBezTo>
                      <a:pt x="88" y="47"/>
                      <a:pt x="88" y="45"/>
                      <a:pt x="90" y="44"/>
                    </a:cubicBezTo>
                    <a:cubicBezTo>
                      <a:pt x="93" y="42"/>
                      <a:pt x="97" y="40"/>
                      <a:pt x="99" y="36"/>
                    </a:cubicBezTo>
                    <a:cubicBezTo>
                      <a:pt x="96" y="36"/>
                      <a:pt x="93" y="36"/>
                      <a:pt x="90" y="37"/>
                    </a:cubicBezTo>
                    <a:cubicBezTo>
                      <a:pt x="87" y="36"/>
                      <a:pt x="85" y="34"/>
                      <a:pt x="85" y="31"/>
                    </a:cubicBezTo>
                    <a:cubicBezTo>
                      <a:pt x="87" y="27"/>
                      <a:pt x="89" y="22"/>
                      <a:pt x="91" y="18"/>
                    </a:cubicBezTo>
                    <a:cubicBezTo>
                      <a:pt x="87" y="19"/>
                      <a:pt x="86" y="21"/>
                      <a:pt x="85" y="23"/>
                    </a:cubicBezTo>
                    <a:cubicBezTo>
                      <a:pt x="83" y="25"/>
                      <a:pt x="80" y="25"/>
                      <a:pt x="77" y="23"/>
                    </a:cubicBezTo>
                    <a:cubicBezTo>
                      <a:pt x="76" y="22"/>
                      <a:pt x="76" y="20"/>
                      <a:pt x="77" y="17"/>
                    </a:cubicBezTo>
                    <a:cubicBezTo>
                      <a:pt x="78" y="14"/>
                      <a:pt x="77" y="10"/>
                      <a:pt x="78" y="6"/>
                    </a:cubicBezTo>
                    <a:cubicBezTo>
                      <a:pt x="75" y="8"/>
                      <a:pt x="73" y="10"/>
                      <a:pt x="71" y="12"/>
                    </a:cubicBezTo>
                    <a:cubicBezTo>
                      <a:pt x="70" y="15"/>
                      <a:pt x="67" y="17"/>
                      <a:pt x="64" y="14"/>
                    </a:cubicBezTo>
                    <a:cubicBezTo>
                      <a:pt x="61" y="11"/>
                      <a:pt x="60" y="6"/>
                      <a:pt x="60" y="0"/>
                    </a:cubicBezTo>
                    <a:close/>
                  </a:path>
                </a:pathLst>
              </a:custGeom>
              <a:solidFill>
                <a:srgbClr val="EB3D00"/>
              </a:solidFill>
              <a:ln w="9525">
                <a:noFill/>
                <a:round/>
                <a:headEnd/>
                <a:tailEnd/>
              </a:ln>
            </p:spPr>
            <p:txBody>
              <a:bodyPr/>
              <a:lstStyle/>
              <a:p>
                <a:endParaRPr lang="en-GB"/>
              </a:p>
            </p:txBody>
          </p:sp>
          <p:sp>
            <p:nvSpPr>
              <p:cNvPr id="43" name="Freeform 42"/>
              <p:cNvSpPr>
                <a:spLocks noEditPoints="1"/>
              </p:cNvSpPr>
              <p:nvPr/>
            </p:nvSpPr>
            <p:spPr bwMode="auto">
              <a:xfrm>
                <a:off x="2688" y="1536"/>
                <a:ext cx="636" cy="636"/>
              </a:xfrm>
              <a:custGeom>
                <a:avLst/>
                <a:gdLst>
                  <a:gd name="T0" fmla="*/ 2612736 w 106"/>
                  <a:gd name="T1" fmla="*/ 466560 h 106"/>
                  <a:gd name="T2" fmla="*/ 2192832 w 106"/>
                  <a:gd name="T3" fmla="*/ 559872 h 106"/>
                  <a:gd name="T4" fmla="*/ 1819584 w 106"/>
                  <a:gd name="T5" fmla="*/ 186624 h 106"/>
                  <a:gd name="T6" fmla="*/ 1959552 w 106"/>
                  <a:gd name="T7" fmla="*/ 699840 h 106"/>
                  <a:gd name="T8" fmla="*/ 1819584 w 106"/>
                  <a:gd name="T9" fmla="*/ 653184 h 106"/>
                  <a:gd name="T10" fmla="*/ 1166400 w 106"/>
                  <a:gd name="T11" fmla="*/ 466560 h 106"/>
                  <a:gd name="T12" fmla="*/ 1259712 w 106"/>
                  <a:gd name="T13" fmla="*/ 699840 h 106"/>
                  <a:gd name="T14" fmla="*/ 1353024 w 106"/>
                  <a:gd name="T15" fmla="*/ 1073088 h 106"/>
                  <a:gd name="T16" fmla="*/ 933120 w 106"/>
                  <a:gd name="T17" fmla="*/ 933120 h 106"/>
                  <a:gd name="T18" fmla="*/ 606528 w 106"/>
                  <a:gd name="T19" fmla="*/ 979776 h 106"/>
                  <a:gd name="T20" fmla="*/ 839808 w 106"/>
                  <a:gd name="T21" fmla="*/ 1446336 h 106"/>
                  <a:gd name="T22" fmla="*/ 839808 w 106"/>
                  <a:gd name="T23" fmla="*/ 1632960 h 106"/>
                  <a:gd name="T24" fmla="*/ 606528 w 106"/>
                  <a:gd name="T25" fmla="*/ 1679616 h 106"/>
                  <a:gd name="T26" fmla="*/ 93312 w 106"/>
                  <a:gd name="T27" fmla="*/ 1726272 h 106"/>
                  <a:gd name="T28" fmla="*/ 279936 w 106"/>
                  <a:gd name="T29" fmla="*/ 1772928 h 106"/>
                  <a:gd name="T30" fmla="*/ 513216 w 106"/>
                  <a:gd name="T31" fmla="*/ 1866240 h 106"/>
                  <a:gd name="T32" fmla="*/ 559872 w 106"/>
                  <a:gd name="T33" fmla="*/ 2146176 h 106"/>
                  <a:gd name="T34" fmla="*/ 46656 w 106"/>
                  <a:gd name="T35" fmla="*/ 2519424 h 106"/>
                  <a:gd name="T36" fmla="*/ 606528 w 106"/>
                  <a:gd name="T37" fmla="*/ 2752704 h 106"/>
                  <a:gd name="T38" fmla="*/ 793152 w 106"/>
                  <a:gd name="T39" fmla="*/ 2939328 h 106"/>
                  <a:gd name="T40" fmla="*/ 373248 w 106"/>
                  <a:gd name="T41" fmla="*/ 3545856 h 106"/>
                  <a:gd name="T42" fmla="*/ 279936 w 106"/>
                  <a:gd name="T43" fmla="*/ 3499200 h 106"/>
                  <a:gd name="T44" fmla="*/ 746496 w 106"/>
                  <a:gd name="T45" fmla="*/ 3359233 h 106"/>
                  <a:gd name="T46" fmla="*/ 979776 w 106"/>
                  <a:gd name="T47" fmla="*/ 3545856 h 106"/>
                  <a:gd name="T48" fmla="*/ 746496 w 106"/>
                  <a:gd name="T49" fmla="*/ 4012416 h 106"/>
                  <a:gd name="T50" fmla="*/ 839808 w 106"/>
                  <a:gd name="T51" fmla="*/ 4339008 h 106"/>
                  <a:gd name="T52" fmla="*/ 1073088 w 106"/>
                  <a:gd name="T53" fmla="*/ 3919104 h 106"/>
                  <a:gd name="T54" fmla="*/ 1353024 w 106"/>
                  <a:gd name="T55" fmla="*/ 3919104 h 106"/>
                  <a:gd name="T56" fmla="*/ 1306368 w 106"/>
                  <a:gd name="T57" fmla="*/ 4012416 h 106"/>
                  <a:gd name="T58" fmla="*/ 1539648 w 106"/>
                  <a:gd name="T59" fmla="*/ 4478976 h 106"/>
                  <a:gd name="T60" fmla="*/ 1772928 w 106"/>
                  <a:gd name="T61" fmla="*/ 4199040 h 106"/>
                  <a:gd name="T62" fmla="*/ 2239488 w 106"/>
                  <a:gd name="T63" fmla="*/ 4432320 h 106"/>
                  <a:gd name="T64" fmla="*/ 2332800 w 106"/>
                  <a:gd name="T65" fmla="*/ 4292352 h 106"/>
                  <a:gd name="T66" fmla="*/ 2752704 w 106"/>
                  <a:gd name="T67" fmla="*/ 4292352 h 106"/>
                  <a:gd name="T68" fmla="*/ 3172609 w 106"/>
                  <a:gd name="T69" fmla="*/ 4852224 h 106"/>
                  <a:gd name="T70" fmla="*/ 2985984 w 106"/>
                  <a:gd name="T71" fmla="*/ 4292352 h 106"/>
                  <a:gd name="T72" fmla="*/ 3172609 w 106"/>
                  <a:gd name="T73" fmla="*/ 4059072 h 106"/>
                  <a:gd name="T74" fmla="*/ 3592512 w 106"/>
                  <a:gd name="T75" fmla="*/ 4152384 h 106"/>
                  <a:gd name="T76" fmla="*/ 3872448 w 106"/>
                  <a:gd name="T77" fmla="*/ 4385664 h 106"/>
                  <a:gd name="T78" fmla="*/ 3965760 w 106"/>
                  <a:gd name="T79" fmla="*/ 4339008 h 106"/>
                  <a:gd name="T80" fmla="*/ 3639168 w 106"/>
                  <a:gd name="T81" fmla="*/ 3872448 h 106"/>
                  <a:gd name="T82" fmla="*/ 3825792 w 106"/>
                  <a:gd name="T83" fmla="*/ 3639168 h 106"/>
                  <a:gd name="T84" fmla="*/ 4478976 w 106"/>
                  <a:gd name="T85" fmla="*/ 3639168 h 106"/>
                  <a:gd name="T86" fmla="*/ 4432320 w 106"/>
                  <a:gd name="T87" fmla="*/ 3452545 h 106"/>
                  <a:gd name="T88" fmla="*/ 4199040 w 106"/>
                  <a:gd name="T89" fmla="*/ 2939328 h 106"/>
                  <a:gd name="T90" fmla="*/ 4152384 w 106"/>
                  <a:gd name="T91" fmla="*/ 2846016 h 106"/>
                  <a:gd name="T92" fmla="*/ 4339008 w 106"/>
                  <a:gd name="T93" fmla="*/ 2659392 h 106"/>
                  <a:gd name="T94" fmla="*/ 4199040 w 106"/>
                  <a:gd name="T95" fmla="*/ 2379456 h 106"/>
                  <a:gd name="T96" fmla="*/ 4199040 w 106"/>
                  <a:gd name="T97" fmla="*/ 2099520 h 106"/>
                  <a:gd name="T98" fmla="*/ 4665600 w 106"/>
                  <a:gd name="T99" fmla="*/ 1772928 h 106"/>
                  <a:gd name="T100" fmla="*/ 4245696 w 106"/>
                  <a:gd name="T101" fmla="*/ 1866240 h 106"/>
                  <a:gd name="T102" fmla="*/ 4199040 w 106"/>
                  <a:gd name="T103" fmla="*/ 1819584 h 106"/>
                  <a:gd name="T104" fmla="*/ 4059072 w 106"/>
                  <a:gd name="T105" fmla="*/ 1586304 h 106"/>
                  <a:gd name="T106" fmla="*/ 4012416 w 106"/>
                  <a:gd name="T107" fmla="*/ 1213056 h 106"/>
                  <a:gd name="T108" fmla="*/ 3919104 w 106"/>
                  <a:gd name="T109" fmla="*/ 1166400 h 106"/>
                  <a:gd name="T110" fmla="*/ 3685824 w 106"/>
                  <a:gd name="T111" fmla="*/ 1119744 h 106"/>
                  <a:gd name="T112" fmla="*/ 3592512 w 106"/>
                  <a:gd name="T113" fmla="*/ 1119744 h 106"/>
                  <a:gd name="T114" fmla="*/ 3685824 w 106"/>
                  <a:gd name="T115" fmla="*/ 419904 h 106"/>
                  <a:gd name="T116" fmla="*/ 3639168 w 106"/>
                  <a:gd name="T117" fmla="*/ 466560 h 106"/>
                  <a:gd name="T118" fmla="*/ 3219265 w 106"/>
                  <a:gd name="T119" fmla="*/ 746496 h 106"/>
                  <a:gd name="T120" fmla="*/ 2985984 w 106"/>
                  <a:gd name="T121" fmla="*/ 793152 h 10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06"/>
                  <a:gd name="T184" fmla="*/ 0 h 106"/>
                  <a:gd name="T185" fmla="*/ 106 w 106"/>
                  <a:gd name="T186" fmla="*/ 106 h 10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06" h="106">
                    <a:moveTo>
                      <a:pt x="62" y="3"/>
                    </a:moveTo>
                    <a:cubicBezTo>
                      <a:pt x="61" y="4"/>
                      <a:pt x="60" y="5"/>
                      <a:pt x="60" y="6"/>
                    </a:cubicBezTo>
                    <a:lnTo>
                      <a:pt x="57" y="5"/>
                    </a:lnTo>
                    <a:cubicBezTo>
                      <a:pt x="58" y="4"/>
                      <a:pt x="59" y="3"/>
                      <a:pt x="60" y="2"/>
                    </a:cubicBezTo>
                    <a:lnTo>
                      <a:pt x="62" y="3"/>
                    </a:lnTo>
                    <a:close/>
                    <a:moveTo>
                      <a:pt x="60" y="6"/>
                    </a:moveTo>
                    <a:cubicBezTo>
                      <a:pt x="59" y="7"/>
                      <a:pt x="59" y="9"/>
                      <a:pt x="58" y="10"/>
                    </a:cubicBezTo>
                    <a:lnTo>
                      <a:pt x="56" y="10"/>
                    </a:lnTo>
                    <a:cubicBezTo>
                      <a:pt x="56" y="8"/>
                      <a:pt x="57" y="7"/>
                      <a:pt x="57" y="5"/>
                    </a:cubicBezTo>
                    <a:lnTo>
                      <a:pt x="60" y="6"/>
                    </a:lnTo>
                    <a:close/>
                    <a:moveTo>
                      <a:pt x="56" y="10"/>
                    </a:moveTo>
                    <a:lnTo>
                      <a:pt x="56" y="10"/>
                    </a:lnTo>
                    <a:lnTo>
                      <a:pt x="57" y="10"/>
                    </a:lnTo>
                    <a:lnTo>
                      <a:pt x="56" y="10"/>
                    </a:lnTo>
                    <a:close/>
                    <a:moveTo>
                      <a:pt x="58" y="10"/>
                    </a:moveTo>
                    <a:cubicBezTo>
                      <a:pt x="58" y="11"/>
                      <a:pt x="58" y="11"/>
                      <a:pt x="58" y="11"/>
                    </a:cubicBezTo>
                    <a:lnTo>
                      <a:pt x="56" y="10"/>
                    </a:lnTo>
                    <a:cubicBezTo>
                      <a:pt x="56" y="10"/>
                      <a:pt x="56" y="10"/>
                      <a:pt x="56" y="10"/>
                    </a:cubicBezTo>
                    <a:lnTo>
                      <a:pt x="58" y="10"/>
                    </a:lnTo>
                    <a:close/>
                    <a:moveTo>
                      <a:pt x="58" y="11"/>
                    </a:moveTo>
                    <a:cubicBezTo>
                      <a:pt x="58" y="13"/>
                      <a:pt x="58" y="15"/>
                      <a:pt x="54" y="16"/>
                    </a:cubicBezTo>
                    <a:lnTo>
                      <a:pt x="53" y="14"/>
                    </a:lnTo>
                    <a:cubicBezTo>
                      <a:pt x="56" y="13"/>
                      <a:pt x="56" y="12"/>
                      <a:pt x="56" y="10"/>
                    </a:cubicBezTo>
                    <a:lnTo>
                      <a:pt x="58" y="11"/>
                    </a:lnTo>
                    <a:close/>
                    <a:moveTo>
                      <a:pt x="54" y="16"/>
                    </a:moveTo>
                    <a:cubicBezTo>
                      <a:pt x="52" y="17"/>
                      <a:pt x="50" y="15"/>
                      <a:pt x="47" y="12"/>
                    </a:cubicBezTo>
                    <a:lnTo>
                      <a:pt x="49" y="10"/>
                    </a:lnTo>
                    <a:cubicBezTo>
                      <a:pt x="51" y="13"/>
                      <a:pt x="52" y="14"/>
                      <a:pt x="53" y="14"/>
                    </a:cubicBezTo>
                    <a:lnTo>
                      <a:pt x="54" y="16"/>
                    </a:lnTo>
                    <a:close/>
                    <a:moveTo>
                      <a:pt x="47" y="12"/>
                    </a:moveTo>
                    <a:cubicBezTo>
                      <a:pt x="47" y="12"/>
                      <a:pt x="48" y="12"/>
                      <a:pt x="47" y="11"/>
                    </a:cubicBezTo>
                    <a:lnTo>
                      <a:pt x="49" y="10"/>
                    </a:lnTo>
                    <a:cubicBezTo>
                      <a:pt x="49" y="11"/>
                      <a:pt x="48" y="10"/>
                      <a:pt x="49" y="10"/>
                    </a:cubicBezTo>
                    <a:lnTo>
                      <a:pt x="47" y="12"/>
                    </a:lnTo>
                    <a:close/>
                    <a:moveTo>
                      <a:pt x="47" y="11"/>
                    </a:moveTo>
                    <a:cubicBezTo>
                      <a:pt x="45" y="10"/>
                      <a:pt x="44" y="8"/>
                      <a:pt x="42" y="7"/>
                    </a:cubicBezTo>
                    <a:lnTo>
                      <a:pt x="44" y="5"/>
                    </a:lnTo>
                    <a:cubicBezTo>
                      <a:pt x="45" y="7"/>
                      <a:pt x="47" y="8"/>
                      <a:pt x="49" y="10"/>
                    </a:cubicBezTo>
                    <a:lnTo>
                      <a:pt x="47" y="11"/>
                    </a:lnTo>
                    <a:close/>
                    <a:moveTo>
                      <a:pt x="42" y="7"/>
                    </a:moveTo>
                    <a:cubicBezTo>
                      <a:pt x="41" y="6"/>
                      <a:pt x="41" y="5"/>
                      <a:pt x="40" y="5"/>
                    </a:cubicBezTo>
                    <a:lnTo>
                      <a:pt x="41" y="3"/>
                    </a:lnTo>
                    <a:cubicBezTo>
                      <a:pt x="42" y="4"/>
                      <a:pt x="43" y="4"/>
                      <a:pt x="44" y="5"/>
                    </a:cubicBezTo>
                    <a:lnTo>
                      <a:pt x="42" y="7"/>
                    </a:lnTo>
                    <a:close/>
                    <a:moveTo>
                      <a:pt x="39" y="4"/>
                    </a:moveTo>
                    <a:lnTo>
                      <a:pt x="41" y="3"/>
                    </a:lnTo>
                    <a:lnTo>
                      <a:pt x="41" y="4"/>
                    </a:lnTo>
                    <a:lnTo>
                      <a:pt x="39" y="4"/>
                    </a:lnTo>
                    <a:close/>
                    <a:moveTo>
                      <a:pt x="42" y="4"/>
                    </a:moveTo>
                    <a:lnTo>
                      <a:pt x="42" y="4"/>
                    </a:lnTo>
                    <a:lnTo>
                      <a:pt x="39" y="4"/>
                    </a:lnTo>
                    <a:lnTo>
                      <a:pt x="42" y="4"/>
                    </a:lnTo>
                    <a:close/>
                    <a:moveTo>
                      <a:pt x="42" y="4"/>
                    </a:moveTo>
                    <a:cubicBezTo>
                      <a:pt x="42" y="4"/>
                      <a:pt x="42" y="5"/>
                      <a:pt x="42" y="5"/>
                    </a:cubicBezTo>
                    <a:lnTo>
                      <a:pt x="40" y="5"/>
                    </a:lnTo>
                    <a:cubicBezTo>
                      <a:pt x="40" y="5"/>
                      <a:pt x="40" y="4"/>
                      <a:pt x="39" y="4"/>
                    </a:cubicBezTo>
                    <a:lnTo>
                      <a:pt x="42" y="4"/>
                    </a:lnTo>
                    <a:close/>
                    <a:moveTo>
                      <a:pt x="42" y="5"/>
                    </a:moveTo>
                    <a:cubicBezTo>
                      <a:pt x="42" y="8"/>
                      <a:pt x="43" y="12"/>
                      <a:pt x="42" y="15"/>
                    </a:cubicBezTo>
                    <a:lnTo>
                      <a:pt x="40" y="14"/>
                    </a:lnTo>
                    <a:cubicBezTo>
                      <a:pt x="41" y="11"/>
                      <a:pt x="40" y="8"/>
                      <a:pt x="40" y="5"/>
                    </a:cubicBezTo>
                    <a:lnTo>
                      <a:pt x="42" y="5"/>
                    </a:lnTo>
                    <a:close/>
                    <a:moveTo>
                      <a:pt x="40" y="14"/>
                    </a:moveTo>
                    <a:lnTo>
                      <a:pt x="40" y="14"/>
                    </a:lnTo>
                    <a:lnTo>
                      <a:pt x="41" y="14"/>
                    </a:lnTo>
                    <a:lnTo>
                      <a:pt x="40" y="14"/>
                    </a:lnTo>
                    <a:close/>
                    <a:moveTo>
                      <a:pt x="42" y="15"/>
                    </a:moveTo>
                    <a:lnTo>
                      <a:pt x="42" y="15"/>
                    </a:lnTo>
                    <a:lnTo>
                      <a:pt x="40" y="14"/>
                    </a:lnTo>
                    <a:lnTo>
                      <a:pt x="42" y="15"/>
                    </a:lnTo>
                    <a:close/>
                    <a:moveTo>
                      <a:pt x="42" y="15"/>
                    </a:moveTo>
                    <a:lnTo>
                      <a:pt x="42" y="15"/>
                    </a:lnTo>
                    <a:lnTo>
                      <a:pt x="41" y="14"/>
                    </a:lnTo>
                    <a:lnTo>
                      <a:pt x="42" y="15"/>
                    </a:lnTo>
                    <a:close/>
                    <a:moveTo>
                      <a:pt x="42" y="15"/>
                    </a:moveTo>
                    <a:cubicBezTo>
                      <a:pt x="41" y="15"/>
                      <a:pt x="41" y="15"/>
                      <a:pt x="41" y="16"/>
                    </a:cubicBezTo>
                    <a:lnTo>
                      <a:pt x="39" y="14"/>
                    </a:lnTo>
                    <a:cubicBezTo>
                      <a:pt x="39" y="14"/>
                      <a:pt x="40" y="14"/>
                      <a:pt x="40" y="14"/>
                    </a:cubicBezTo>
                    <a:lnTo>
                      <a:pt x="42" y="15"/>
                    </a:lnTo>
                    <a:close/>
                    <a:moveTo>
                      <a:pt x="41" y="16"/>
                    </a:moveTo>
                    <a:cubicBezTo>
                      <a:pt x="41" y="16"/>
                      <a:pt x="41" y="16"/>
                      <a:pt x="40" y="16"/>
                    </a:cubicBezTo>
                    <a:lnTo>
                      <a:pt x="39" y="14"/>
                    </a:lnTo>
                    <a:cubicBezTo>
                      <a:pt x="39" y="14"/>
                      <a:pt x="39" y="14"/>
                      <a:pt x="39" y="14"/>
                    </a:cubicBezTo>
                    <a:lnTo>
                      <a:pt x="41" y="16"/>
                    </a:lnTo>
                    <a:close/>
                    <a:moveTo>
                      <a:pt x="40" y="16"/>
                    </a:moveTo>
                    <a:cubicBezTo>
                      <a:pt x="39" y="17"/>
                      <a:pt x="38" y="17"/>
                      <a:pt x="36" y="17"/>
                    </a:cubicBezTo>
                    <a:lnTo>
                      <a:pt x="37" y="15"/>
                    </a:lnTo>
                    <a:cubicBezTo>
                      <a:pt x="38" y="15"/>
                      <a:pt x="39" y="15"/>
                      <a:pt x="39" y="14"/>
                    </a:cubicBezTo>
                    <a:lnTo>
                      <a:pt x="40" y="16"/>
                    </a:lnTo>
                    <a:close/>
                    <a:moveTo>
                      <a:pt x="36" y="17"/>
                    </a:moveTo>
                    <a:lnTo>
                      <a:pt x="36" y="17"/>
                    </a:lnTo>
                    <a:lnTo>
                      <a:pt x="37" y="16"/>
                    </a:lnTo>
                    <a:lnTo>
                      <a:pt x="36" y="17"/>
                    </a:lnTo>
                    <a:close/>
                    <a:moveTo>
                      <a:pt x="36" y="17"/>
                    </a:moveTo>
                    <a:cubicBezTo>
                      <a:pt x="35" y="16"/>
                      <a:pt x="33" y="15"/>
                      <a:pt x="31" y="13"/>
                    </a:cubicBezTo>
                    <a:lnTo>
                      <a:pt x="32" y="12"/>
                    </a:lnTo>
                    <a:cubicBezTo>
                      <a:pt x="34" y="13"/>
                      <a:pt x="36" y="14"/>
                      <a:pt x="37" y="15"/>
                    </a:cubicBezTo>
                    <a:lnTo>
                      <a:pt x="36" y="17"/>
                    </a:lnTo>
                    <a:close/>
                    <a:moveTo>
                      <a:pt x="31" y="13"/>
                    </a:moveTo>
                    <a:cubicBezTo>
                      <a:pt x="29" y="12"/>
                      <a:pt x="27" y="11"/>
                      <a:pt x="25" y="10"/>
                    </a:cubicBezTo>
                    <a:lnTo>
                      <a:pt x="26" y="8"/>
                    </a:lnTo>
                    <a:cubicBezTo>
                      <a:pt x="28" y="9"/>
                      <a:pt x="30" y="10"/>
                      <a:pt x="32" y="12"/>
                    </a:cubicBezTo>
                    <a:lnTo>
                      <a:pt x="31" y="13"/>
                    </a:lnTo>
                    <a:close/>
                    <a:moveTo>
                      <a:pt x="24" y="9"/>
                    </a:moveTo>
                    <a:lnTo>
                      <a:pt x="24" y="7"/>
                    </a:lnTo>
                    <a:lnTo>
                      <a:pt x="26" y="8"/>
                    </a:lnTo>
                    <a:lnTo>
                      <a:pt x="25" y="9"/>
                    </a:lnTo>
                    <a:lnTo>
                      <a:pt x="24" y="9"/>
                    </a:lnTo>
                    <a:close/>
                    <a:moveTo>
                      <a:pt x="27" y="9"/>
                    </a:moveTo>
                    <a:cubicBezTo>
                      <a:pt x="27" y="11"/>
                      <a:pt x="28" y="12"/>
                      <a:pt x="29" y="14"/>
                    </a:cubicBezTo>
                    <a:lnTo>
                      <a:pt x="27" y="15"/>
                    </a:lnTo>
                    <a:cubicBezTo>
                      <a:pt x="25" y="13"/>
                      <a:pt x="24" y="12"/>
                      <a:pt x="24" y="9"/>
                    </a:cubicBezTo>
                    <a:lnTo>
                      <a:pt x="27" y="9"/>
                    </a:lnTo>
                    <a:close/>
                    <a:moveTo>
                      <a:pt x="29" y="14"/>
                    </a:moveTo>
                    <a:cubicBezTo>
                      <a:pt x="29" y="15"/>
                      <a:pt x="30" y="16"/>
                      <a:pt x="30" y="16"/>
                    </a:cubicBezTo>
                    <a:lnTo>
                      <a:pt x="28" y="17"/>
                    </a:lnTo>
                    <a:cubicBezTo>
                      <a:pt x="28" y="17"/>
                      <a:pt x="27" y="16"/>
                      <a:pt x="27" y="15"/>
                    </a:cubicBezTo>
                    <a:lnTo>
                      <a:pt x="29" y="14"/>
                    </a:lnTo>
                    <a:close/>
                    <a:moveTo>
                      <a:pt x="30" y="16"/>
                    </a:moveTo>
                    <a:cubicBezTo>
                      <a:pt x="30" y="17"/>
                      <a:pt x="30" y="17"/>
                      <a:pt x="31" y="18"/>
                    </a:cubicBezTo>
                    <a:lnTo>
                      <a:pt x="28" y="18"/>
                    </a:lnTo>
                    <a:cubicBezTo>
                      <a:pt x="28" y="18"/>
                      <a:pt x="28" y="18"/>
                      <a:pt x="28" y="17"/>
                    </a:cubicBezTo>
                    <a:lnTo>
                      <a:pt x="30" y="16"/>
                    </a:lnTo>
                    <a:close/>
                    <a:moveTo>
                      <a:pt x="31" y="18"/>
                    </a:moveTo>
                    <a:cubicBezTo>
                      <a:pt x="31" y="19"/>
                      <a:pt x="31" y="20"/>
                      <a:pt x="31" y="21"/>
                    </a:cubicBezTo>
                    <a:lnTo>
                      <a:pt x="28" y="20"/>
                    </a:lnTo>
                    <a:cubicBezTo>
                      <a:pt x="29" y="20"/>
                      <a:pt x="29" y="19"/>
                      <a:pt x="28" y="18"/>
                    </a:cubicBezTo>
                    <a:lnTo>
                      <a:pt x="31" y="18"/>
                    </a:lnTo>
                    <a:close/>
                    <a:moveTo>
                      <a:pt x="31" y="21"/>
                    </a:moveTo>
                    <a:cubicBezTo>
                      <a:pt x="30" y="22"/>
                      <a:pt x="30" y="23"/>
                      <a:pt x="29" y="23"/>
                    </a:cubicBezTo>
                    <a:lnTo>
                      <a:pt x="28" y="21"/>
                    </a:lnTo>
                    <a:cubicBezTo>
                      <a:pt x="28" y="21"/>
                      <a:pt x="28" y="21"/>
                      <a:pt x="28" y="20"/>
                    </a:cubicBezTo>
                    <a:lnTo>
                      <a:pt x="31" y="21"/>
                    </a:lnTo>
                    <a:close/>
                    <a:moveTo>
                      <a:pt x="29" y="23"/>
                    </a:moveTo>
                    <a:lnTo>
                      <a:pt x="29" y="23"/>
                    </a:lnTo>
                    <a:lnTo>
                      <a:pt x="28" y="22"/>
                    </a:lnTo>
                    <a:lnTo>
                      <a:pt x="29" y="23"/>
                    </a:lnTo>
                    <a:close/>
                    <a:moveTo>
                      <a:pt x="29" y="23"/>
                    </a:moveTo>
                    <a:cubicBezTo>
                      <a:pt x="28" y="23"/>
                      <a:pt x="28" y="23"/>
                      <a:pt x="28" y="24"/>
                    </a:cubicBezTo>
                    <a:lnTo>
                      <a:pt x="27" y="21"/>
                    </a:lnTo>
                    <a:cubicBezTo>
                      <a:pt x="27" y="21"/>
                      <a:pt x="27" y="21"/>
                      <a:pt x="28" y="21"/>
                    </a:cubicBezTo>
                    <a:lnTo>
                      <a:pt x="29" y="23"/>
                    </a:lnTo>
                    <a:close/>
                    <a:moveTo>
                      <a:pt x="28" y="24"/>
                    </a:moveTo>
                    <a:cubicBezTo>
                      <a:pt x="25" y="24"/>
                      <a:pt x="22" y="23"/>
                      <a:pt x="19" y="23"/>
                    </a:cubicBezTo>
                    <a:lnTo>
                      <a:pt x="20" y="20"/>
                    </a:lnTo>
                    <a:cubicBezTo>
                      <a:pt x="22" y="21"/>
                      <a:pt x="25" y="22"/>
                      <a:pt x="27" y="21"/>
                    </a:cubicBezTo>
                    <a:lnTo>
                      <a:pt x="28" y="24"/>
                    </a:lnTo>
                    <a:close/>
                    <a:moveTo>
                      <a:pt x="19" y="23"/>
                    </a:moveTo>
                    <a:cubicBezTo>
                      <a:pt x="18" y="22"/>
                      <a:pt x="17" y="22"/>
                      <a:pt x="16" y="22"/>
                    </a:cubicBezTo>
                    <a:lnTo>
                      <a:pt x="17" y="19"/>
                    </a:lnTo>
                    <a:cubicBezTo>
                      <a:pt x="18" y="20"/>
                      <a:pt x="19" y="20"/>
                      <a:pt x="20" y="20"/>
                    </a:cubicBezTo>
                    <a:lnTo>
                      <a:pt x="19" y="23"/>
                    </a:lnTo>
                    <a:close/>
                    <a:moveTo>
                      <a:pt x="16" y="22"/>
                    </a:moveTo>
                    <a:cubicBezTo>
                      <a:pt x="16" y="21"/>
                      <a:pt x="15" y="21"/>
                      <a:pt x="14" y="21"/>
                    </a:cubicBezTo>
                    <a:lnTo>
                      <a:pt x="14" y="19"/>
                    </a:lnTo>
                    <a:cubicBezTo>
                      <a:pt x="15" y="19"/>
                      <a:pt x="16" y="19"/>
                      <a:pt x="17" y="19"/>
                    </a:cubicBezTo>
                    <a:lnTo>
                      <a:pt x="16" y="22"/>
                    </a:lnTo>
                    <a:close/>
                    <a:moveTo>
                      <a:pt x="14" y="21"/>
                    </a:moveTo>
                    <a:cubicBezTo>
                      <a:pt x="14" y="22"/>
                      <a:pt x="13" y="22"/>
                      <a:pt x="13" y="22"/>
                    </a:cubicBezTo>
                    <a:lnTo>
                      <a:pt x="11" y="21"/>
                    </a:lnTo>
                    <a:cubicBezTo>
                      <a:pt x="12" y="20"/>
                      <a:pt x="13" y="19"/>
                      <a:pt x="14" y="19"/>
                    </a:cubicBezTo>
                    <a:lnTo>
                      <a:pt x="14" y="21"/>
                    </a:lnTo>
                    <a:close/>
                    <a:moveTo>
                      <a:pt x="11" y="22"/>
                    </a:moveTo>
                    <a:lnTo>
                      <a:pt x="10" y="21"/>
                    </a:lnTo>
                    <a:lnTo>
                      <a:pt x="11" y="21"/>
                    </a:lnTo>
                    <a:lnTo>
                      <a:pt x="12" y="21"/>
                    </a:lnTo>
                    <a:lnTo>
                      <a:pt x="11" y="22"/>
                    </a:lnTo>
                    <a:close/>
                    <a:moveTo>
                      <a:pt x="13" y="21"/>
                    </a:moveTo>
                    <a:cubicBezTo>
                      <a:pt x="13" y="22"/>
                      <a:pt x="14" y="23"/>
                      <a:pt x="14" y="23"/>
                    </a:cubicBezTo>
                    <a:lnTo>
                      <a:pt x="13" y="25"/>
                    </a:lnTo>
                    <a:cubicBezTo>
                      <a:pt x="12" y="24"/>
                      <a:pt x="11" y="23"/>
                      <a:pt x="11" y="22"/>
                    </a:cubicBezTo>
                    <a:lnTo>
                      <a:pt x="13" y="21"/>
                    </a:lnTo>
                    <a:close/>
                    <a:moveTo>
                      <a:pt x="14" y="23"/>
                    </a:moveTo>
                    <a:cubicBezTo>
                      <a:pt x="15" y="24"/>
                      <a:pt x="16" y="24"/>
                      <a:pt x="16" y="25"/>
                    </a:cubicBezTo>
                    <a:lnTo>
                      <a:pt x="15" y="27"/>
                    </a:lnTo>
                    <a:cubicBezTo>
                      <a:pt x="14" y="26"/>
                      <a:pt x="13" y="25"/>
                      <a:pt x="13" y="25"/>
                    </a:cubicBezTo>
                    <a:lnTo>
                      <a:pt x="14" y="23"/>
                    </a:lnTo>
                    <a:close/>
                    <a:moveTo>
                      <a:pt x="16" y="25"/>
                    </a:moveTo>
                    <a:cubicBezTo>
                      <a:pt x="18" y="26"/>
                      <a:pt x="19" y="27"/>
                      <a:pt x="19" y="28"/>
                    </a:cubicBezTo>
                    <a:lnTo>
                      <a:pt x="17" y="29"/>
                    </a:lnTo>
                    <a:cubicBezTo>
                      <a:pt x="17" y="28"/>
                      <a:pt x="16" y="27"/>
                      <a:pt x="15" y="27"/>
                    </a:cubicBezTo>
                    <a:lnTo>
                      <a:pt x="16" y="25"/>
                    </a:lnTo>
                    <a:close/>
                    <a:moveTo>
                      <a:pt x="19" y="28"/>
                    </a:moveTo>
                    <a:cubicBezTo>
                      <a:pt x="20" y="29"/>
                      <a:pt x="20" y="30"/>
                      <a:pt x="20" y="31"/>
                    </a:cubicBezTo>
                    <a:lnTo>
                      <a:pt x="18" y="31"/>
                    </a:lnTo>
                    <a:cubicBezTo>
                      <a:pt x="18" y="30"/>
                      <a:pt x="18" y="29"/>
                      <a:pt x="17" y="29"/>
                    </a:cubicBezTo>
                    <a:lnTo>
                      <a:pt x="19" y="28"/>
                    </a:lnTo>
                    <a:close/>
                    <a:moveTo>
                      <a:pt x="20" y="31"/>
                    </a:moveTo>
                    <a:lnTo>
                      <a:pt x="20" y="31"/>
                    </a:lnTo>
                    <a:lnTo>
                      <a:pt x="19" y="31"/>
                    </a:lnTo>
                    <a:lnTo>
                      <a:pt x="20" y="31"/>
                    </a:lnTo>
                    <a:close/>
                    <a:moveTo>
                      <a:pt x="20" y="31"/>
                    </a:moveTo>
                    <a:cubicBezTo>
                      <a:pt x="20" y="31"/>
                      <a:pt x="20" y="31"/>
                      <a:pt x="20" y="31"/>
                    </a:cubicBezTo>
                    <a:lnTo>
                      <a:pt x="18" y="31"/>
                    </a:lnTo>
                    <a:cubicBezTo>
                      <a:pt x="18" y="31"/>
                      <a:pt x="18" y="31"/>
                      <a:pt x="18" y="31"/>
                    </a:cubicBezTo>
                    <a:lnTo>
                      <a:pt x="20" y="31"/>
                    </a:lnTo>
                    <a:close/>
                    <a:moveTo>
                      <a:pt x="18" y="31"/>
                    </a:moveTo>
                    <a:lnTo>
                      <a:pt x="18" y="31"/>
                    </a:lnTo>
                    <a:lnTo>
                      <a:pt x="19" y="31"/>
                    </a:lnTo>
                    <a:lnTo>
                      <a:pt x="18" y="31"/>
                    </a:lnTo>
                    <a:close/>
                    <a:moveTo>
                      <a:pt x="20" y="31"/>
                    </a:moveTo>
                    <a:cubicBezTo>
                      <a:pt x="20" y="32"/>
                      <a:pt x="19" y="34"/>
                      <a:pt x="18" y="35"/>
                    </a:cubicBezTo>
                    <a:lnTo>
                      <a:pt x="17" y="33"/>
                    </a:lnTo>
                    <a:cubicBezTo>
                      <a:pt x="18" y="32"/>
                      <a:pt x="18" y="32"/>
                      <a:pt x="18" y="31"/>
                    </a:cubicBezTo>
                    <a:lnTo>
                      <a:pt x="20" y="31"/>
                    </a:lnTo>
                    <a:close/>
                    <a:moveTo>
                      <a:pt x="17" y="33"/>
                    </a:moveTo>
                    <a:lnTo>
                      <a:pt x="17" y="33"/>
                    </a:lnTo>
                    <a:lnTo>
                      <a:pt x="17" y="34"/>
                    </a:lnTo>
                    <a:lnTo>
                      <a:pt x="17" y="33"/>
                    </a:lnTo>
                    <a:close/>
                    <a:moveTo>
                      <a:pt x="18" y="35"/>
                    </a:moveTo>
                    <a:cubicBezTo>
                      <a:pt x="17" y="35"/>
                      <a:pt x="15" y="36"/>
                      <a:pt x="13" y="36"/>
                    </a:cubicBezTo>
                    <a:lnTo>
                      <a:pt x="13" y="34"/>
                    </a:lnTo>
                    <a:cubicBezTo>
                      <a:pt x="14" y="34"/>
                      <a:pt x="16" y="33"/>
                      <a:pt x="17" y="33"/>
                    </a:cubicBezTo>
                    <a:lnTo>
                      <a:pt x="18" y="35"/>
                    </a:lnTo>
                    <a:close/>
                    <a:moveTo>
                      <a:pt x="13" y="36"/>
                    </a:moveTo>
                    <a:cubicBezTo>
                      <a:pt x="13" y="36"/>
                      <a:pt x="13" y="36"/>
                      <a:pt x="13" y="36"/>
                    </a:cubicBezTo>
                    <a:lnTo>
                      <a:pt x="13" y="34"/>
                    </a:lnTo>
                    <a:cubicBezTo>
                      <a:pt x="13" y="34"/>
                      <a:pt x="13" y="34"/>
                      <a:pt x="13" y="34"/>
                    </a:cubicBezTo>
                    <a:lnTo>
                      <a:pt x="13" y="36"/>
                    </a:lnTo>
                    <a:close/>
                    <a:moveTo>
                      <a:pt x="13" y="36"/>
                    </a:moveTo>
                    <a:cubicBezTo>
                      <a:pt x="13" y="36"/>
                      <a:pt x="13" y="36"/>
                      <a:pt x="13" y="36"/>
                    </a:cubicBezTo>
                    <a:lnTo>
                      <a:pt x="13" y="34"/>
                    </a:lnTo>
                    <a:cubicBezTo>
                      <a:pt x="13" y="34"/>
                      <a:pt x="13" y="34"/>
                      <a:pt x="13" y="34"/>
                    </a:cubicBezTo>
                    <a:lnTo>
                      <a:pt x="13" y="36"/>
                    </a:lnTo>
                    <a:close/>
                    <a:moveTo>
                      <a:pt x="13" y="36"/>
                    </a:moveTo>
                    <a:lnTo>
                      <a:pt x="13" y="36"/>
                    </a:lnTo>
                    <a:lnTo>
                      <a:pt x="13" y="35"/>
                    </a:lnTo>
                    <a:lnTo>
                      <a:pt x="13" y="36"/>
                    </a:lnTo>
                    <a:close/>
                    <a:moveTo>
                      <a:pt x="13" y="36"/>
                    </a:moveTo>
                    <a:cubicBezTo>
                      <a:pt x="10" y="36"/>
                      <a:pt x="8" y="37"/>
                      <a:pt x="6" y="38"/>
                    </a:cubicBezTo>
                    <a:lnTo>
                      <a:pt x="5" y="36"/>
                    </a:lnTo>
                    <a:cubicBezTo>
                      <a:pt x="7" y="35"/>
                      <a:pt x="10" y="34"/>
                      <a:pt x="13" y="34"/>
                    </a:cubicBezTo>
                    <a:lnTo>
                      <a:pt x="13" y="36"/>
                    </a:lnTo>
                    <a:close/>
                    <a:moveTo>
                      <a:pt x="6" y="38"/>
                    </a:moveTo>
                    <a:cubicBezTo>
                      <a:pt x="5" y="38"/>
                      <a:pt x="4" y="39"/>
                      <a:pt x="3" y="39"/>
                    </a:cubicBezTo>
                    <a:lnTo>
                      <a:pt x="2" y="37"/>
                    </a:lnTo>
                    <a:cubicBezTo>
                      <a:pt x="3" y="37"/>
                      <a:pt x="4" y="36"/>
                      <a:pt x="5" y="36"/>
                    </a:cubicBezTo>
                    <a:lnTo>
                      <a:pt x="6" y="38"/>
                    </a:lnTo>
                    <a:close/>
                    <a:moveTo>
                      <a:pt x="2" y="39"/>
                    </a:moveTo>
                    <a:lnTo>
                      <a:pt x="2" y="37"/>
                    </a:lnTo>
                    <a:lnTo>
                      <a:pt x="3" y="38"/>
                    </a:lnTo>
                    <a:lnTo>
                      <a:pt x="2" y="39"/>
                    </a:lnTo>
                    <a:close/>
                    <a:moveTo>
                      <a:pt x="3" y="37"/>
                    </a:moveTo>
                    <a:cubicBezTo>
                      <a:pt x="3" y="37"/>
                      <a:pt x="3" y="37"/>
                      <a:pt x="3" y="37"/>
                    </a:cubicBezTo>
                    <a:lnTo>
                      <a:pt x="2" y="39"/>
                    </a:lnTo>
                    <a:cubicBezTo>
                      <a:pt x="2" y="39"/>
                      <a:pt x="2" y="39"/>
                      <a:pt x="2" y="39"/>
                    </a:cubicBezTo>
                    <a:lnTo>
                      <a:pt x="3" y="37"/>
                    </a:lnTo>
                    <a:close/>
                    <a:moveTo>
                      <a:pt x="2" y="39"/>
                    </a:moveTo>
                    <a:lnTo>
                      <a:pt x="2" y="39"/>
                    </a:lnTo>
                    <a:lnTo>
                      <a:pt x="3" y="38"/>
                    </a:lnTo>
                    <a:lnTo>
                      <a:pt x="2" y="39"/>
                    </a:lnTo>
                    <a:close/>
                    <a:moveTo>
                      <a:pt x="3" y="37"/>
                    </a:moveTo>
                    <a:cubicBezTo>
                      <a:pt x="4" y="37"/>
                      <a:pt x="5" y="38"/>
                      <a:pt x="6" y="38"/>
                    </a:cubicBezTo>
                    <a:lnTo>
                      <a:pt x="5" y="40"/>
                    </a:lnTo>
                    <a:cubicBezTo>
                      <a:pt x="4" y="40"/>
                      <a:pt x="3" y="39"/>
                      <a:pt x="2" y="39"/>
                    </a:cubicBezTo>
                    <a:lnTo>
                      <a:pt x="3" y="37"/>
                    </a:lnTo>
                    <a:close/>
                    <a:moveTo>
                      <a:pt x="6" y="38"/>
                    </a:moveTo>
                    <a:cubicBezTo>
                      <a:pt x="7" y="39"/>
                      <a:pt x="9" y="40"/>
                      <a:pt x="11" y="40"/>
                    </a:cubicBezTo>
                    <a:lnTo>
                      <a:pt x="10" y="42"/>
                    </a:lnTo>
                    <a:cubicBezTo>
                      <a:pt x="8" y="42"/>
                      <a:pt x="6" y="41"/>
                      <a:pt x="5" y="40"/>
                    </a:cubicBezTo>
                    <a:lnTo>
                      <a:pt x="6" y="38"/>
                    </a:lnTo>
                    <a:close/>
                    <a:moveTo>
                      <a:pt x="11" y="40"/>
                    </a:moveTo>
                    <a:lnTo>
                      <a:pt x="11" y="40"/>
                    </a:lnTo>
                    <a:lnTo>
                      <a:pt x="10" y="41"/>
                    </a:lnTo>
                    <a:lnTo>
                      <a:pt x="11" y="40"/>
                    </a:lnTo>
                    <a:close/>
                    <a:moveTo>
                      <a:pt x="11" y="40"/>
                    </a:moveTo>
                    <a:cubicBezTo>
                      <a:pt x="11" y="40"/>
                      <a:pt x="11" y="40"/>
                      <a:pt x="11" y="40"/>
                    </a:cubicBezTo>
                    <a:lnTo>
                      <a:pt x="10" y="42"/>
                    </a:lnTo>
                    <a:cubicBezTo>
                      <a:pt x="10" y="42"/>
                      <a:pt x="10" y="42"/>
                      <a:pt x="10" y="42"/>
                    </a:cubicBezTo>
                    <a:lnTo>
                      <a:pt x="11" y="40"/>
                    </a:lnTo>
                    <a:close/>
                    <a:moveTo>
                      <a:pt x="10" y="42"/>
                    </a:moveTo>
                    <a:lnTo>
                      <a:pt x="10" y="42"/>
                    </a:lnTo>
                    <a:lnTo>
                      <a:pt x="10" y="41"/>
                    </a:lnTo>
                    <a:lnTo>
                      <a:pt x="10" y="42"/>
                    </a:lnTo>
                    <a:close/>
                    <a:moveTo>
                      <a:pt x="11" y="40"/>
                    </a:moveTo>
                    <a:cubicBezTo>
                      <a:pt x="11" y="41"/>
                      <a:pt x="11" y="41"/>
                      <a:pt x="12" y="41"/>
                    </a:cubicBezTo>
                    <a:lnTo>
                      <a:pt x="11" y="43"/>
                    </a:lnTo>
                    <a:cubicBezTo>
                      <a:pt x="10" y="43"/>
                      <a:pt x="10" y="43"/>
                      <a:pt x="10" y="42"/>
                    </a:cubicBezTo>
                    <a:lnTo>
                      <a:pt x="11" y="40"/>
                    </a:lnTo>
                    <a:close/>
                    <a:moveTo>
                      <a:pt x="12" y="41"/>
                    </a:moveTo>
                    <a:cubicBezTo>
                      <a:pt x="12" y="41"/>
                      <a:pt x="12" y="42"/>
                      <a:pt x="13" y="42"/>
                    </a:cubicBezTo>
                    <a:lnTo>
                      <a:pt x="11" y="43"/>
                    </a:lnTo>
                    <a:cubicBezTo>
                      <a:pt x="11" y="43"/>
                      <a:pt x="11" y="43"/>
                      <a:pt x="11" y="43"/>
                    </a:cubicBezTo>
                    <a:lnTo>
                      <a:pt x="12" y="41"/>
                    </a:lnTo>
                    <a:close/>
                    <a:moveTo>
                      <a:pt x="13" y="42"/>
                    </a:moveTo>
                    <a:cubicBezTo>
                      <a:pt x="14" y="43"/>
                      <a:pt x="15" y="45"/>
                      <a:pt x="14" y="47"/>
                    </a:cubicBezTo>
                    <a:lnTo>
                      <a:pt x="12" y="46"/>
                    </a:lnTo>
                    <a:cubicBezTo>
                      <a:pt x="13" y="45"/>
                      <a:pt x="12" y="44"/>
                      <a:pt x="11" y="43"/>
                    </a:cubicBezTo>
                    <a:lnTo>
                      <a:pt x="13" y="42"/>
                    </a:lnTo>
                    <a:close/>
                    <a:moveTo>
                      <a:pt x="14" y="47"/>
                    </a:moveTo>
                    <a:cubicBezTo>
                      <a:pt x="12" y="52"/>
                      <a:pt x="7" y="54"/>
                      <a:pt x="3" y="56"/>
                    </a:cubicBezTo>
                    <a:lnTo>
                      <a:pt x="2" y="53"/>
                    </a:lnTo>
                    <a:cubicBezTo>
                      <a:pt x="6" y="52"/>
                      <a:pt x="10" y="50"/>
                      <a:pt x="12" y="46"/>
                    </a:cubicBezTo>
                    <a:lnTo>
                      <a:pt x="14" y="47"/>
                    </a:lnTo>
                    <a:close/>
                    <a:moveTo>
                      <a:pt x="3" y="56"/>
                    </a:moveTo>
                    <a:cubicBezTo>
                      <a:pt x="2" y="56"/>
                      <a:pt x="1" y="56"/>
                      <a:pt x="1" y="56"/>
                    </a:cubicBezTo>
                    <a:lnTo>
                      <a:pt x="0" y="54"/>
                    </a:lnTo>
                    <a:cubicBezTo>
                      <a:pt x="1" y="54"/>
                      <a:pt x="1" y="54"/>
                      <a:pt x="2" y="53"/>
                    </a:cubicBezTo>
                    <a:lnTo>
                      <a:pt x="3" y="56"/>
                    </a:lnTo>
                    <a:close/>
                    <a:moveTo>
                      <a:pt x="0" y="56"/>
                    </a:moveTo>
                    <a:lnTo>
                      <a:pt x="0" y="54"/>
                    </a:lnTo>
                    <a:lnTo>
                      <a:pt x="1" y="55"/>
                    </a:lnTo>
                    <a:lnTo>
                      <a:pt x="0" y="56"/>
                    </a:lnTo>
                    <a:close/>
                    <a:moveTo>
                      <a:pt x="1" y="54"/>
                    </a:moveTo>
                    <a:lnTo>
                      <a:pt x="1" y="54"/>
                    </a:lnTo>
                    <a:lnTo>
                      <a:pt x="0" y="56"/>
                    </a:lnTo>
                    <a:lnTo>
                      <a:pt x="1" y="54"/>
                    </a:lnTo>
                    <a:close/>
                    <a:moveTo>
                      <a:pt x="1" y="54"/>
                    </a:moveTo>
                    <a:cubicBezTo>
                      <a:pt x="2" y="54"/>
                      <a:pt x="3" y="54"/>
                      <a:pt x="4" y="55"/>
                    </a:cubicBezTo>
                    <a:lnTo>
                      <a:pt x="4" y="57"/>
                    </a:lnTo>
                    <a:cubicBezTo>
                      <a:pt x="3" y="57"/>
                      <a:pt x="1" y="57"/>
                      <a:pt x="0" y="56"/>
                    </a:cubicBezTo>
                    <a:lnTo>
                      <a:pt x="1" y="54"/>
                    </a:lnTo>
                    <a:close/>
                    <a:moveTo>
                      <a:pt x="4" y="55"/>
                    </a:moveTo>
                    <a:cubicBezTo>
                      <a:pt x="7" y="55"/>
                      <a:pt x="9" y="55"/>
                      <a:pt x="11" y="56"/>
                    </a:cubicBezTo>
                    <a:lnTo>
                      <a:pt x="11" y="58"/>
                    </a:lnTo>
                    <a:cubicBezTo>
                      <a:pt x="8" y="57"/>
                      <a:pt x="6" y="57"/>
                      <a:pt x="4" y="57"/>
                    </a:cubicBezTo>
                    <a:lnTo>
                      <a:pt x="4" y="55"/>
                    </a:lnTo>
                    <a:close/>
                    <a:moveTo>
                      <a:pt x="11" y="56"/>
                    </a:moveTo>
                    <a:cubicBezTo>
                      <a:pt x="12" y="56"/>
                      <a:pt x="13" y="57"/>
                      <a:pt x="14" y="57"/>
                    </a:cubicBezTo>
                    <a:lnTo>
                      <a:pt x="13" y="59"/>
                    </a:lnTo>
                    <a:cubicBezTo>
                      <a:pt x="12" y="59"/>
                      <a:pt x="11" y="58"/>
                      <a:pt x="11" y="58"/>
                    </a:cubicBezTo>
                    <a:lnTo>
                      <a:pt x="11" y="56"/>
                    </a:lnTo>
                    <a:close/>
                    <a:moveTo>
                      <a:pt x="14" y="57"/>
                    </a:moveTo>
                    <a:cubicBezTo>
                      <a:pt x="15" y="58"/>
                      <a:pt x="16" y="58"/>
                      <a:pt x="16" y="59"/>
                    </a:cubicBezTo>
                    <a:lnTo>
                      <a:pt x="14" y="61"/>
                    </a:lnTo>
                    <a:cubicBezTo>
                      <a:pt x="14" y="60"/>
                      <a:pt x="13" y="59"/>
                      <a:pt x="13" y="59"/>
                    </a:cubicBezTo>
                    <a:lnTo>
                      <a:pt x="14" y="57"/>
                    </a:lnTo>
                    <a:close/>
                    <a:moveTo>
                      <a:pt x="16" y="59"/>
                    </a:moveTo>
                    <a:cubicBezTo>
                      <a:pt x="17" y="60"/>
                      <a:pt x="17" y="62"/>
                      <a:pt x="17" y="63"/>
                    </a:cubicBezTo>
                    <a:lnTo>
                      <a:pt x="15" y="62"/>
                    </a:lnTo>
                    <a:cubicBezTo>
                      <a:pt x="15" y="62"/>
                      <a:pt x="15" y="61"/>
                      <a:pt x="14" y="61"/>
                    </a:cubicBezTo>
                    <a:lnTo>
                      <a:pt x="16" y="59"/>
                    </a:lnTo>
                    <a:close/>
                    <a:moveTo>
                      <a:pt x="17" y="63"/>
                    </a:moveTo>
                    <a:cubicBezTo>
                      <a:pt x="17" y="63"/>
                      <a:pt x="16" y="64"/>
                      <a:pt x="16" y="64"/>
                    </a:cubicBezTo>
                    <a:lnTo>
                      <a:pt x="14" y="63"/>
                    </a:lnTo>
                    <a:cubicBezTo>
                      <a:pt x="14" y="63"/>
                      <a:pt x="14" y="63"/>
                      <a:pt x="15" y="62"/>
                    </a:cubicBezTo>
                    <a:lnTo>
                      <a:pt x="17" y="63"/>
                    </a:lnTo>
                    <a:close/>
                    <a:moveTo>
                      <a:pt x="16" y="64"/>
                    </a:moveTo>
                    <a:cubicBezTo>
                      <a:pt x="15" y="65"/>
                      <a:pt x="14" y="66"/>
                      <a:pt x="13" y="66"/>
                    </a:cubicBezTo>
                    <a:lnTo>
                      <a:pt x="12" y="64"/>
                    </a:lnTo>
                    <a:cubicBezTo>
                      <a:pt x="13" y="64"/>
                      <a:pt x="14" y="64"/>
                      <a:pt x="14" y="63"/>
                    </a:cubicBezTo>
                    <a:lnTo>
                      <a:pt x="16" y="64"/>
                    </a:lnTo>
                    <a:close/>
                    <a:moveTo>
                      <a:pt x="13" y="66"/>
                    </a:moveTo>
                    <a:cubicBezTo>
                      <a:pt x="12" y="67"/>
                      <a:pt x="11" y="67"/>
                      <a:pt x="10" y="68"/>
                    </a:cubicBezTo>
                    <a:lnTo>
                      <a:pt x="8" y="67"/>
                    </a:lnTo>
                    <a:cubicBezTo>
                      <a:pt x="9" y="65"/>
                      <a:pt x="11" y="65"/>
                      <a:pt x="12" y="64"/>
                    </a:cubicBezTo>
                    <a:lnTo>
                      <a:pt x="13" y="66"/>
                    </a:lnTo>
                    <a:close/>
                    <a:moveTo>
                      <a:pt x="10" y="68"/>
                    </a:moveTo>
                    <a:cubicBezTo>
                      <a:pt x="9" y="70"/>
                      <a:pt x="8" y="72"/>
                      <a:pt x="8" y="74"/>
                    </a:cubicBezTo>
                    <a:lnTo>
                      <a:pt x="6" y="74"/>
                    </a:lnTo>
                    <a:cubicBezTo>
                      <a:pt x="6" y="71"/>
                      <a:pt x="7" y="69"/>
                      <a:pt x="8" y="67"/>
                    </a:cubicBezTo>
                    <a:lnTo>
                      <a:pt x="10" y="68"/>
                    </a:lnTo>
                    <a:close/>
                    <a:moveTo>
                      <a:pt x="8" y="74"/>
                    </a:moveTo>
                    <a:cubicBezTo>
                      <a:pt x="8" y="75"/>
                      <a:pt x="8" y="75"/>
                      <a:pt x="8" y="76"/>
                    </a:cubicBezTo>
                    <a:lnTo>
                      <a:pt x="5" y="75"/>
                    </a:lnTo>
                    <a:cubicBezTo>
                      <a:pt x="6" y="75"/>
                      <a:pt x="6" y="74"/>
                      <a:pt x="6" y="74"/>
                    </a:cubicBezTo>
                    <a:lnTo>
                      <a:pt x="8" y="74"/>
                    </a:lnTo>
                    <a:close/>
                    <a:moveTo>
                      <a:pt x="7" y="76"/>
                    </a:moveTo>
                    <a:lnTo>
                      <a:pt x="5" y="75"/>
                    </a:lnTo>
                    <a:lnTo>
                      <a:pt x="6" y="76"/>
                    </a:lnTo>
                    <a:lnTo>
                      <a:pt x="7" y="76"/>
                    </a:lnTo>
                    <a:close/>
                    <a:moveTo>
                      <a:pt x="6" y="75"/>
                    </a:moveTo>
                    <a:lnTo>
                      <a:pt x="6" y="75"/>
                    </a:lnTo>
                    <a:lnTo>
                      <a:pt x="7" y="76"/>
                    </a:lnTo>
                    <a:lnTo>
                      <a:pt x="6" y="75"/>
                    </a:lnTo>
                    <a:close/>
                    <a:moveTo>
                      <a:pt x="7" y="76"/>
                    </a:moveTo>
                    <a:lnTo>
                      <a:pt x="7" y="76"/>
                    </a:lnTo>
                    <a:lnTo>
                      <a:pt x="6" y="76"/>
                    </a:lnTo>
                    <a:lnTo>
                      <a:pt x="7" y="76"/>
                    </a:lnTo>
                    <a:close/>
                    <a:moveTo>
                      <a:pt x="6" y="75"/>
                    </a:moveTo>
                    <a:cubicBezTo>
                      <a:pt x="7" y="74"/>
                      <a:pt x="7" y="74"/>
                      <a:pt x="8" y="73"/>
                    </a:cubicBezTo>
                    <a:lnTo>
                      <a:pt x="9" y="75"/>
                    </a:lnTo>
                    <a:cubicBezTo>
                      <a:pt x="9" y="75"/>
                      <a:pt x="8" y="76"/>
                      <a:pt x="7" y="76"/>
                    </a:cubicBezTo>
                    <a:lnTo>
                      <a:pt x="6" y="75"/>
                    </a:lnTo>
                    <a:close/>
                    <a:moveTo>
                      <a:pt x="8" y="73"/>
                    </a:moveTo>
                    <a:cubicBezTo>
                      <a:pt x="9" y="72"/>
                      <a:pt x="11" y="71"/>
                      <a:pt x="12" y="70"/>
                    </a:cubicBezTo>
                    <a:lnTo>
                      <a:pt x="13" y="72"/>
                    </a:lnTo>
                    <a:cubicBezTo>
                      <a:pt x="12" y="73"/>
                      <a:pt x="11" y="74"/>
                      <a:pt x="9" y="75"/>
                    </a:cubicBezTo>
                    <a:lnTo>
                      <a:pt x="8" y="73"/>
                    </a:lnTo>
                    <a:close/>
                    <a:moveTo>
                      <a:pt x="12" y="70"/>
                    </a:moveTo>
                    <a:cubicBezTo>
                      <a:pt x="13" y="70"/>
                      <a:pt x="14" y="69"/>
                      <a:pt x="14" y="69"/>
                    </a:cubicBezTo>
                    <a:lnTo>
                      <a:pt x="15" y="72"/>
                    </a:lnTo>
                    <a:cubicBezTo>
                      <a:pt x="14" y="72"/>
                      <a:pt x="14" y="72"/>
                      <a:pt x="13" y="72"/>
                    </a:cubicBezTo>
                    <a:lnTo>
                      <a:pt x="12" y="70"/>
                    </a:lnTo>
                    <a:close/>
                    <a:moveTo>
                      <a:pt x="14" y="69"/>
                    </a:moveTo>
                    <a:cubicBezTo>
                      <a:pt x="16" y="69"/>
                      <a:pt x="17" y="70"/>
                      <a:pt x="18" y="70"/>
                    </a:cubicBezTo>
                    <a:lnTo>
                      <a:pt x="16" y="72"/>
                    </a:lnTo>
                    <a:cubicBezTo>
                      <a:pt x="16" y="72"/>
                      <a:pt x="15" y="72"/>
                      <a:pt x="15" y="72"/>
                    </a:cubicBezTo>
                    <a:lnTo>
                      <a:pt x="14" y="69"/>
                    </a:lnTo>
                    <a:close/>
                    <a:moveTo>
                      <a:pt x="18" y="70"/>
                    </a:moveTo>
                    <a:cubicBezTo>
                      <a:pt x="19" y="71"/>
                      <a:pt x="19" y="72"/>
                      <a:pt x="20" y="73"/>
                    </a:cubicBezTo>
                    <a:lnTo>
                      <a:pt x="18" y="74"/>
                    </a:lnTo>
                    <a:cubicBezTo>
                      <a:pt x="17" y="73"/>
                      <a:pt x="17" y="72"/>
                      <a:pt x="16" y="72"/>
                    </a:cubicBezTo>
                    <a:lnTo>
                      <a:pt x="18" y="70"/>
                    </a:lnTo>
                    <a:close/>
                    <a:moveTo>
                      <a:pt x="20" y="73"/>
                    </a:moveTo>
                    <a:cubicBezTo>
                      <a:pt x="20" y="74"/>
                      <a:pt x="21" y="75"/>
                      <a:pt x="21" y="76"/>
                    </a:cubicBezTo>
                    <a:lnTo>
                      <a:pt x="19" y="77"/>
                    </a:lnTo>
                    <a:cubicBezTo>
                      <a:pt x="18" y="76"/>
                      <a:pt x="18" y="75"/>
                      <a:pt x="18" y="74"/>
                    </a:cubicBezTo>
                    <a:lnTo>
                      <a:pt x="20" y="73"/>
                    </a:lnTo>
                    <a:close/>
                    <a:moveTo>
                      <a:pt x="21" y="76"/>
                    </a:moveTo>
                    <a:cubicBezTo>
                      <a:pt x="21" y="79"/>
                      <a:pt x="20" y="80"/>
                      <a:pt x="19" y="82"/>
                    </a:cubicBezTo>
                    <a:lnTo>
                      <a:pt x="17" y="81"/>
                    </a:lnTo>
                    <a:cubicBezTo>
                      <a:pt x="18" y="80"/>
                      <a:pt x="19" y="78"/>
                      <a:pt x="19" y="77"/>
                    </a:cubicBezTo>
                    <a:lnTo>
                      <a:pt x="21" y="76"/>
                    </a:lnTo>
                    <a:close/>
                    <a:moveTo>
                      <a:pt x="19" y="82"/>
                    </a:moveTo>
                    <a:cubicBezTo>
                      <a:pt x="18" y="84"/>
                      <a:pt x="18" y="85"/>
                      <a:pt x="17" y="86"/>
                    </a:cubicBezTo>
                    <a:lnTo>
                      <a:pt x="15" y="85"/>
                    </a:lnTo>
                    <a:cubicBezTo>
                      <a:pt x="16" y="84"/>
                      <a:pt x="16" y="83"/>
                      <a:pt x="17" y="81"/>
                    </a:cubicBezTo>
                    <a:lnTo>
                      <a:pt x="19" y="82"/>
                    </a:lnTo>
                    <a:close/>
                    <a:moveTo>
                      <a:pt x="17" y="86"/>
                    </a:moveTo>
                    <a:lnTo>
                      <a:pt x="17" y="86"/>
                    </a:lnTo>
                    <a:lnTo>
                      <a:pt x="16" y="86"/>
                    </a:lnTo>
                    <a:lnTo>
                      <a:pt x="17" y="86"/>
                    </a:lnTo>
                    <a:close/>
                    <a:moveTo>
                      <a:pt x="17" y="86"/>
                    </a:moveTo>
                    <a:lnTo>
                      <a:pt x="17" y="86"/>
                    </a:lnTo>
                    <a:lnTo>
                      <a:pt x="15" y="85"/>
                    </a:lnTo>
                    <a:lnTo>
                      <a:pt x="17" y="86"/>
                    </a:lnTo>
                    <a:close/>
                    <a:moveTo>
                      <a:pt x="15" y="85"/>
                    </a:moveTo>
                    <a:lnTo>
                      <a:pt x="15" y="85"/>
                    </a:lnTo>
                    <a:lnTo>
                      <a:pt x="16" y="86"/>
                    </a:lnTo>
                    <a:lnTo>
                      <a:pt x="15" y="85"/>
                    </a:lnTo>
                    <a:close/>
                    <a:moveTo>
                      <a:pt x="17" y="86"/>
                    </a:moveTo>
                    <a:cubicBezTo>
                      <a:pt x="17" y="86"/>
                      <a:pt x="17" y="87"/>
                      <a:pt x="17" y="87"/>
                    </a:cubicBezTo>
                    <a:lnTo>
                      <a:pt x="15" y="87"/>
                    </a:lnTo>
                    <a:cubicBezTo>
                      <a:pt x="15" y="86"/>
                      <a:pt x="15" y="86"/>
                      <a:pt x="15" y="85"/>
                    </a:cubicBezTo>
                    <a:lnTo>
                      <a:pt x="17" y="86"/>
                    </a:lnTo>
                    <a:close/>
                    <a:moveTo>
                      <a:pt x="17" y="87"/>
                    </a:moveTo>
                    <a:cubicBezTo>
                      <a:pt x="17" y="88"/>
                      <a:pt x="17" y="88"/>
                      <a:pt x="17" y="88"/>
                    </a:cubicBezTo>
                    <a:lnTo>
                      <a:pt x="15" y="88"/>
                    </a:lnTo>
                    <a:cubicBezTo>
                      <a:pt x="15" y="88"/>
                      <a:pt x="15" y="87"/>
                      <a:pt x="15" y="87"/>
                    </a:cubicBezTo>
                    <a:lnTo>
                      <a:pt x="17" y="87"/>
                    </a:lnTo>
                    <a:close/>
                    <a:moveTo>
                      <a:pt x="17" y="88"/>
                    </a:moveTo>
                    <a:cubicBezTo>
                      <a:pt x="17" y="90"/>
                      <a:pt x="17" y="92"/>
                      <a:pt x="18" y="92"/>
                    </a:cubicBezTo>
                    <a:lnTo>
                      <a:pt x="17" y="94"/>
                    </a:lnTo>
                    <a:cubicBezTo>
                      <a:pt x="15" y="93"/>
                      <a:pt x="15" y="91"/>
                      <a:pt x="15" y="88"/>
                    </a:cubicBezTo>
                    <a:lnTo>
                      <a:pt x="17" y="88"/>
                    </a:lnTo>
                    <a:close/>
                    <a:moveTo>
                      <a:pt x="18" y="93"/>
                    </a:moveTo>
                    <a:lnTo>
                      <a:pt x="18" y="95"/>
                    </a:lnTo>
                    <a:lnTo>
                      <a:pt x="17" y="94"/>
                    </a:lnTo>
                    <a:lnTo>
                      <a:pt x="17" y="93"/>
                    </a:lnTo>
                    <a:lnTo>
                      <a:pt x="18" y="93"/>
                    </a:lnTo>
                    <a:close/>
                    <a:moveTo>
                      <a:pt x="16" y="93"/>
                    </a:moveTo>
                    <a:cubicBezTo>
                      <a:pt x="16" y="91"/>
                      <a:pt x="17" y="89"/>
                      <a:pt x="18" y="87"/>
                    </a:cubicBezTo>
                    <a:lnTo>
                      <a:pt x="20" y="88"/>
                    </a:lnTo>
                    <a:cubicBezTo>
                      <a:pt x="19" y="90"/>
                      <a:pt x="19" y="92"/>
                      <a:pt x="18" y="93"/>
                    </a:cubicBezTo>
                    <a:lnTo>
                      <a:pt x="16" y="93"/>
                    </a:lnTo>
                    <a:close/>
                    <a:moveTo>
                      <a:pt x="18" y="87"/>
                    </a:moveTo>
                    <a:cubicBezTo>
                      <a:pt x="18" y="85"/>
                      <a:pt x="20" y="84"/>
                      <a:pt x="21" y="82"/>
                    </a:cubicBezTo>
                    <a:lnTo>
                      <a:pt x="23" y="84"/>
                    </a:lnTo>
                    <a:cubicBezTo>
                      <a:pt x="21" y="85"/>
                      <a:pt x="20" y="87"/>
                      <a:pt x="20" y="88"/>
                    </a:cubicBezTo>
                    <a:lnTo>
                      <a:pt x="18" y="87"/>
                    </a:lnTo>
                    <a:close/>
                    <a:moveTo>
                      <a:pt x="21" y="82"/>
                    </a:moveTo>
                    <a:cubicBezTo>
                      <a:pt x="22" y="82"/>
                      <a:pt x="22" y="82"/>
                      <a:pt x="22" y="82"/>
                    </a:cubicBezTo>
                    <a:lnTo>
                      <a:pt x="23" y="84"/>
                    </a:lnTo>
                    <a:cubicBezTo>
                      <a:pt x="23" y="84"/>
                      <a:pt x="23" y="84"/>
                      <a:pt x="23" y="84"/>
                    </a:cubicBezTo>
                    <a:lnTo>
                      <a:pt x="21" y="82"/>
                    </a:lnTo>
                    <a:close/>
                    <a:moveTo>
                      <a:pt x="22" y="82"/>
                    </a:moveTo>
                    <a:cubicBezTo>
                      <a:pt x="23" y="81"/>
                      <a:pt x="25" y="81"/>
                      <a:pt x="26" y="82"/>
                    </a:cubicBezTo>
                    <a:lnTo>
                      <a:pt x="25" y="84"/>
                    </a:lnTo>
                    <a:cubicBezTo>
                      <a:pt x="25" y="84"/>
                      <a:pt x="24" y="84"/>
                      <a:pt x="23" y="84"/>
                    </a:cubicBezTo>
                    <a:lnTo>
                      <a:pt x="22" y="82"/>
                    </a:lnTo>
                    <a:close/>
                    <a:moveTo>
                      <a:pt x="26" y="82"/>
                    </a:moveTo>
                    <a:cubicBezTo>
                      <a:pt x="27" y="82"/>
                      <a:pt x="28" y="83"/>
                      <a:pt x="29" y="84"/>
                    </a:cubicBezTo>
                    <a:lnTo>
                      <a:pt x="27" y="85"/>
                    </a:lnTo>
                    <a:cubicBezTo>
                      <a:pt x="27" y="84"/>
                      <a:pt x="26" y="84"/>
                      <a:pt x="25" y="84"/>
                    </a:cubicBezTo>
                    <a:lnTo>
                      <a:pt x="26" y="82"/>
                    </a:lnTo>
                    <a:close/>
                    <a:moveTo>
                      <a:pt x="29" y="84"/>
                    </a:moveTo>
                    <a:cubicBezTo>
                      <a:pt x="29" y="84"/>
                      <a:pt x="30" y="85"/>
                      <a:pt x="30" y="85"/>
                    </a:cubicBezTo>
                    <a:lnTo>
                      <a:pt x="28" y="86"/>
                    </a:lnTo>
                    <a:cubicBezTo>
                      <a:pt x="28" y="86"/>
                      <a:pt x="28" y="85"/>
                      <a:pt x="27" y="85"/>
                    </a:cubicBezTo>
                    <a:lnTo>
                      <a:pt x="29" y="84"/>
                    </a:lnTo>
                    <a:close/>
                    <a:moveTo>
                      <a:pt x="28" y="86"/>
                    </a:moveTo>
                    <a:lnTo>
                      <a:pt x="28" y="86"/>
                    </a:lnTo>
                    <a:lnTo>
                      <a:pt x="29" y="86"/>
                    </a:lnTo>
                    <a:lnTo>
                      <a:pt x="28" y="86"/>
                    </a:lnTo>
                    <a:close/>
                    <a:moveTo>
                      <a:pt x="30" y="85"/>
                    </a:moveTo>
                    <a:cubicBezTo>
                      <a:pt x="30" y="85"/>
                      <a:pt x="30" y="85"/>
                      <a:pt x="30" y="85"/>
                    </a:cubicBezTo>
                    <a:lnTo>
                      <a:pt x="28" y="86"/>
                    </a:lnTo>
                    <a:cubicBezTo>
                      <a:pt x="28" y="86"/>
                      <a:pt x="28" y="86"/>
                      <a:pt x="28" y="86"/>
                    </a:cubicBezTo>
                    <a:lnTo>
                      <a:pt x="30" y="85"/>
                    </a:lnTo>
                    <a:close/>
                    <a:moveTo>
                      <a:pt x="28" y="86"/>
                    </a:moveTo>
                    <a:lnTo>
                      <a:pt x="28" y="86"/>
                    </a:lnTo>
                    <a:lnTo>
                      <a:pt x="29" y="86"/>
                    </a:lnTo>
                    <a:lnTo>
                      <a:pt x="28" y="86"/>
                    </a:lnTo>
                    <a:close/>
                    <a:moveTo>
                      <a:pt x="30" y="85"/>
                    </a:moveTo>
                    <a:cubicBezTo>
                      <a:pt x="31" y="88"/>
                      <a:pt x="32" y="91"/>
                      <a:pt x="32" y="94"/>
                    </a:cubicBezTo>
                    <a:lnTo>
                      <a:pt x="30" y="94"/>
                    </a:lnTo>
                    <a:cubicBezTo>
                      <a:pt x="30" y="91"/>
                      <a:pt x="29" y="88"/>
                      <a:pt x="28" y="86"/>
                    </a:cubicBezTo>
                    <a:lnTo>
                      <a:pt x="30" y="85"/>
                    </a:lnTo>
                    <a:close/>
                    <a:moveTo>
                      <a:pt x="32" y="94"/>
                    </a:moveTo>
                    <a:cubicBezTo>
                      <a:pt x="33" y="96"/>
                      <a:pt x="33" y="98"/>
                      <a:pt x="34" y="99"/>
                    </a:cubicBezTo>
                    <a:lnTo>
                      <a:pt x="32" y="100"/>
                    </a:lnTo>
                    <a:cubicBezTo>
                      <a:pt x="31" y="98"/>
                      <a:pt x="30" y="96"/>
                      <a:pt x="30" y="94"/>
                    </a:cubicBezTo>
                    <a:lnTo>
                      <a:pt x="32" y="94"/>
                    </a:lnTo>
                    <a:close/>
                    <a:moveTo>
                      <a:pt x="33" y="101"/>
                    </a:moveTo>
                    <a:lnTo>
                      <a:pt x="32" y="102"/>
                    </a:lnTo>
                    <a:lnTo>
                      <a:pt x="32" y="100"/>
                    </a:lnTo>
                    <a:lnTo>
                      <a:pt x="33" y="100"/>
                    </a:lnTo>
                    <a:lnTo>
                      <a:pt x="33" y="101"/>
                    </a:lnTo>
                    <a:close/>
                    <a:moveTo>
                      <a:pt x="32" y="99"/>
                    </a:moveTo>
                    <a:cubicBezTo>
                      <a:pt x="33" y="98"/>
                      <a:pt x="33" y="97"/>
                      <a:pt x="33" y="96"/>
                    </a:cubicBezTo>
                    <a:lnTo>
                      <a:pt x="35" y="96"/>
                    </a:lnTo>
                    <a:cubicBezTo>
                      <a:pt x="35" y="98"/>
                      <a:pt x="35" y="100"/>
                      <a:pt x="33" y="101"/>
                    </a:cubicBezTo>
                    <a:lnTo>
                      <a:pt x="32" y="99"/>
                    </a:lnTo>
                    <a:close/>
                    <a:moveTo>
                      <a:pt x="33" y="96"/>
                    </a:moveTo>
                    <a:cubicBezTo>
                      <a:pt x="34" y="94"/>
                      <a:pt x="34" y="91"/>
                      <a:pt x="37" y="90"/>
                    </a:cubicBezTo>
                    <a:lnTo>
                      <a:pt x="38" y="92"/>
                    </a:lnTo>
                    <a:cubicBezTo>
                      <a:pt x="36" y="93"/>
                      <a:pt x="36" y="95"/>
                      <a:pt x="35" y="96"/>
                    </a:cubicBezTo>
                    <a:lnTo>
                      <a:pt x="33" y="96"/>
                    </a:lnTo>
                    <a:close/>
                    <a:moveTo>
                      <a:pt x="37" y="90"/>
                    </a:moveTo>
                    <a:lnTo>
                      <a:pt x="38" y="90"/>
                    </a:lnTo>
                    <a:lnTo>
                      <a:pt x="38" y="91"/>
                    </a:lnTo>
                    <a:lnTo>
                      <a:pt x="37" y="90"/>
                    </a:lnTo>
                    <a:close/>
                    <a:moveTo>
                      <a:pt x="38" y="90"/>
                    </a:moveTo>
                    <a:lnTo>
                      <a:pt x="38" y="90"/>
                    </a:lnTo>
                    <a:lnTo>
                      <a:pt x="38" y="92"/>
                    </a:lnTo>
                    <a:lnTo>
                      <a:pt x="38" y="90"/>
                    </a:lnTo>
                    <a:close/>
                    <a:moveTo>
                      <a:pt x="38" y="90"/>
                    </a:moveTo>
                    <a:lnTo>
                      <a:pt x="38" y="90"/>
                    </a:lnTo>
                    <a:lnTo>
                      <a:pt x="38" y="91"/>
                    </a:lnTo>
                    <a:lnTo>
                      <a:pt x="38" y="90"/>
                    </a:lnTo>
                    <a:close/>
                    <a:moveTo>
                      <a:pt x="38" y="90"/>
                    </a:moveTo>
                    <a:cubicBezTo>
                      <a:pt x="38" y="90"/>
                      <a:pt x="39" y="90"/>
                      <a:pt x="39" y="90"/>
                    </a:cubicBezTo>
                    <a:lnTo>
                      <a:pt x="39" y="92"/>
                    </a:lnTo>
                    <a:cubicBezTo>
                      <a:pt x="39" y="92"/>
                      <a:pt x="38" y="92"/>
                      <a:pt x="38" y="92"/>
                    </a:cubicBezTo>
                    <a:lnTo>
                      <a:pt x="38" y="90"/>
                    </a:lnTo>
                    <a:close/>
                    <a:moveTo>
                      <a:pt x="39" y="90"/>
                    </a:moveTo>
                    <a:cubicBezTo>
                      <a:pt x="40" y="90"/>
                      <a:pt x="40" y="90"/>
                      <a:pt x="41" y="90"/>
                    </a:cubicBezTo>
                    <a:lnTo>
                      <a:pt x="40" y="92"/>
                    </a:lnTo>
                    <a:cubicBezTo>
                      <a:pt x="40" y="92"/>
                      <a:pt x="39" y="92"/>
                      <a:pt x="39" y="92"/>
                    </a:cubicBezTo>
                    <a:lnTo>
                      <a:pt x="39" y="90"/>
                    </a:lnTo>
                    <a:close/>
                    <a:moveTo>
                      <a:pt x="41" y="90"/>
                    </a:moveTo>
                    <a:cubicBezTo>
                      <a:pt x="43" y="90"/>
                      <a:pt x="46" y="92"/>
                      <a:pt x="47" y="95"/>
                    </a:cubicBezTo>
                    <a:lnTo>
                      <a:pt x="46" y="96"/>
                    </a:lnTo>
                    <a:cubicBezTo>
                      <a:pt x="44" y="94"/>
                      <a:pt x="42" y="92"/>
                      <a:pt x="40" y="92"/>
                    </a:cubicBezTo>
                    <a:lnTo>
                      <a:pt x="41" y="90"/>
                    </a:lnTo>
                    <a:close/>
                    <a:moveTo>
                      <a:pt x="47" y="95"/>
                    </a:moveTo>
                    <a:lnTo>
                      <a:pt x="48" y="95"/>
                    </a:lnTo>
                    <a:lnTo>
                      <a:pt x="47" y="95"/>
                    </a:lnTo>
                    <a:close/>
                    <a:moveTo>
                      <a:pt x="48" y="95"/>
                    </a:moveTo>
                    <a:lnTo>
                      <a:pt x="50" y="106"/>
                    </a:lnTo>
                    <a:lnTo>
                      <a:pt x="48" y="106"/>
                    </a:lnTo>
                    <a:lnTo>
                      <a:pt x="45" y="96"/>
                    </a:lnTo>
                    <a:lnTo>
                      <a:pt x="48" y="95"/>
                    </a:lnTo>
                    <a:close/>
                    <a:moveTo>
                      <a:pt x="50" y="106"/>
                    </a:moveTo>
                    <a:lnTo>
                      <a:pt x="48" y="106"/>
                    </a:lnTo>
                    <a:lnTo>
                      <a:pt x="49" y="106"/>
                    </a:lnTo>
                    <a:lnTo>
                      <a:pt x="50" y="106"/>
                    </a:lnTo>
                    <a:close/>
                    <a:moveTo>
                      <a:pt x="48" y="106"/>
                    </a:moveTo>
                    <a:cubicBezTo>
                      <a:pt x="48" y="104"/>
                      <a:pt x="48" y="102"/>
                      <a:pt x="48" y="100"/>
                    </a:cubicBezTo>
                    <a:lnTo>
                      <a:pt x="50" y="100"/>
                    </a:lnTo>
                    <a:cubicBezTo>
                      <a:pt x="50" y="102"/>
                      <a:pt x="50" y="104"/>
                      <a:pt x="50" y="106"/>
                    </a:cubicBezTo>
                    <a:lnTo>
                      <a:pt x="48" y="106"/>
                    </a:lnTo>
                    <a:close/>
                    <a:moveTo>
                      <a:pt x="48" y="100"/>
                    </a:moveTo>
                    <a:cubicBezTo>
                      <a:pt x="49" y="98"/>
                      <a:pt x="49" y="95"/>
                      <a:pt x="50" y="92"/>
                    </a:cubicBezTo>
                    <a:lnTo>
                      <a:pt x="52" y="93"/>
                    </a:lnTo>
                    <a:cubicBezTo>
                      <a:pt x="51" y="96"/>
                      <a:pt x="51" y="98"/>
                      <a:pt x="50" y="100"/>
                    </a:cubicBezTo>
                    <a:lnTo>
                      <a:pt x="48" y="100"/>
                    </a:lnTo>
                    <a:close/>
                    <a:moveTo>
                      <a:pt x="50" y="92"/>
                    </a:moveTo>
                    <a:lnTo>
                      <a:pt x="50" y="92"/>
                    </a:lnTo>
                    <a:lnTo>
                      <a:pt x="51" y="93"/>
                    </a:lnTo>
                    <a:lnTo>
                      <a:pt x="50" y="92"/>
                    </a:lnTo>
                    <a:close/>
                    <a:moveTo>
                      <a:pt x="50" y="92"/>
                    </a:moveTo>
                    <a:cubicBezTo>
                      <a:pt x="53" y="88"/>
                      <a:pt x="56" y="90"/>
                      <a:pt x="59" y="92"/>
                    </a:cubicBezTo>
                    <a:lnTo>
                      <a:pt x="58" y="94"/>
                    </a:lnTo>
                    <a:cubicBezTo>
                      <a:pt x="56" y="92"/>
                      <a:pt x="54" y="91"/>
                      <a:pt x="52" y="93"/>
                    </a:cubicBezTo>
                    <a:lnTo>
                      <a:pt x="50" y="92"/>
                    </a:lnTo>
                    <a:close/>
                    <a:moveTo>
                      <a:pt x="59" y="92"/>
                    </a:moveTo>
                    <a:cubicBezTo>
                      <a:pt x="60" y="92"/>
                      <a:pt x="59" y="92"/>
                      <a:pt x="60" y="92"/>
                    </a:cubicBezTo>
                    <a:lnTo>
                      <a:pt x="58" y="94"/>
                    </a:lnTo>
                    <a:cubicBezTo>
                      <a:pt x="58" y="94"/>
                      <a:pt x="58" y="94"/>
                      <a:pt x="58" y="94"/>
                    </a:cubicBezTo>
                    <a:lnTo>
                      <a:pt x="59" y="92"/>
                    </a:lnTo>
                    <a:close/>
                    <a:moveTo>
                      <a:pt x="60" y="92"/>
                    </a:moveTo>
                    <a:lnTo>
                      <a:pt x="60" y="92"/>
                    </a:lnTo>
                    <a:lnTo>
                      <a:pt x="59" y="93"/>
                    </a:lnTo>
                    <a:lnTo>
                      <a:pt x="60" y="92"/>
                    </a:lnTo>
                    <a:close/>
                    <a:moveTo>
                      <a:pt x="60" y="92"/>
                    </a:moveTo>
                    <a:cubicBezTo>
                      <a:pt x="62" y="94"/>
                      <a:pt x="63" y="96"/>
                      <a:pt x="65" y="97"/>
                    </a:cubicBezTo>
                    <a:lnTo>
                      <a:pt x="63" y="99"/>
                    </a:lnTo>
                    <a:cubicBezTo>
                      <a:pt x="62" y="97"/>
                      <a:pt x="60" y="96"/>
                      <a:pt x="58" y="94"/>
                    </a:cubicBezTo>
                    <a:lnTo>
                      <a:pt x="60" y="92"/>
                    </a:lnTo>
                    <a:close/>
                    <a:moveTo>
                      <a:pt x="65" y="97"/>
                    </a:moveTo>
                    <a:cubicBezTo>
                      <a:pt x="67" y="99"/>
                      <a:pt x="68" y="101"/>
                      <a:pt x="69" y="103"/>
                    </a:cubicBezTo>
                    <a:lnTo>
                      <a:pt x="67" y="104"/>
                    </a:lnTo>
                    <a:cubicBezTo>
                      <a:pt x="66" y="102"/>
                      <a:pt x="65" y="100"/>
                      <a:pt x="63" y="99"/>
                    </a:cubicBezTo>
                    <a:lnTo>
                      <a:pt x="65" y="97"/>
                    </a:lnTo>
                    <a:close/>
                    <a:moveTo>
                      <a:pt x="69" y="104"/>
                    </a:moveTo>
                    <a:lnTo>
                      <a:pt x="67" y="104"/>
                    </a:lnTo>
                    <a:lnTo>
                      <a:pt x="68" y="104"/>
                    </a:lnTo>
                    <a:lnTo>
                      <a:pt x="69" y="104"/>
                    </a:lnTo>
                    <a:close/>
                    <a:moveTo>
                      <a:pt x="67" y="103"/>
                    </a:moveTo>
                    <a:cubicBezTo>
                      <a:pt x="67" y="102"/>
                      <a:pt x="67" y="101"/>
                      <a:pt x="67" y="100"/>
                    </a:cubicBezTo>
                    <a:lnTo>
                      <a:pt x="69" y="100"/>
                    </a:lnTo>
                    <a:cubicBezTo>
                      <a:pt x="69" y="101"/>
                      <a:pt x="69" y="103"/>
                      <a:pt x="69" y="104"/>
                    </a:cubicBezTo>
                    <a:lnTo>
                      <a:pt x="67" y="103"/>
                    </a:lnTo>
                    <a:close/>
                    <a:moveTo>
                      <a:pt x="67" y="100"/>
                    </a:moveTo>
                    <a:cubicBezTo>
                      <a:pt x="67" y="99"/>
                      <a:pt x="66" y="98"/>
                      <a:pt x="66" y="96"/>
                    </a:cubicBezTo>
                    <a:lnTo>
                      <a:pt x="68" y="95"/>
                    </a:lnTo>
                    <a:cubicBezTo>
                      <a:pt x="68" y="97"/>
                      <a:pt x="69" y="99"/>
                      <a:pt x="69" y="100"/>
                    </a:cubicBezTo>
                    <a:lnTo>
                      <a:pt x="67" y="100"/>
                    </a:lnTo>
                    <a:close/>
                    <a:moveTo>
                      <a:pt x="66" y="96"/>
                    </a:moveTo>
                    <a:cubicBezTo>
                      <a:pt x="65" y="95"/>
                      <a:pt x="64" y="93"/>
                      <a:pt x="64" y="92"/>
                    </a:cubicBezTo>
                    <a:lnTo>
                      <a:pt x="67" y="92"/>
                    </a:lnTo>
                    <a:cubicBezTo>
                      <a:pt x="67" y="93"/>
                      <a:pt x="67" y="94"/>
                      <a:pt x="68" y="95"/>
                    </a:cubicBezTo>
                    <a:lnTo>
                      <a:pt x="66" y="96"/>
                    </a:lnTo>
                    <a:close/>
                    <a:moveTo>
                      <a:pt x="64" y="92"/>
                    </a:moveTo>
                    <a:cubicBezTo>
                      <a:pt x="65" y="90"/>
                      <a:pt x="65" y="88"/>
                      <a:pt x="67" y="87"/>
                    </a:cubicBezTo>
                    <a:lnTo>
                      <a:pt x="68" y="89"/>
                    </a:lnTo>
                    <a:cubicBezTo>
                      <a:pt x="67" y="90"/>
                      <a:pt x="67" y="91"/>
                      <a:pt x="67" y="92"/>
                    </a:cubicBezTo>
                    <a:lnTo>
                      <a:pt x="64" y="92"/>
                    </a:lnTo>
                    <a:close/>
                    <a:moveTo>
                      <a:pt x="67" y="87"/>
                    </a:moveTo>
                    <a:lnTo>
                      <a:pt x="67" y="87"/>
                    </a:lnTo>
                    <a:lnTo>
                      <a:pt x="68" y="89"/>
                    </a:lnTo>
                    <a:lnTo>
                      <a:pt x="67" y="87"/>
                    </a:lnTo>
                    <a:close/>
                    <a:moveTo>
                      <a:pt x="67" y="87"/>
                    </a:moveTo>
                    <a:cubicBezTo>
                      <a:pt x="67" y="87"/>
                      <a:pt x="67" y="87"/>
                      <a:pt x="68" y="86"/>
                    </a:cubicBezTo>
                    <a:lnTo>
                      <a:pt x="69" y="88"/>
                    </a:lnTo>
                    <a:cubicBezTo>
                      <a:pt x="69" y="88"/>
                      <a:pt x="68" y="89"/>
                      <a:pt x="68" y="89"/>
                    </a:cubicBezTo>
                    <a:lnTo>
                      <a:pt x="67" y="87"/>
                    </a:lnTo>
                    <a:close/>
                    <a:moveTo>
                      <a:pt x="68" y="86"/>
                    </a:moveTo>
                    <a:lnTo>
                      <a:pt x="68" y="86"/>
                    </a:lnTo>
                    <a:lnTo>
                      <a:pt x="68" y="87"/>
                    </a:lnTo>
                    <a:lnTo>
                      <a:pt x="68" y="86"/>
                    </a:lnTo>
                    <a:close/>
                    <a:moveTo>
                      <a:pt x="68" y="86"/>
                    </a:moveTo>
                    <a:cubicBezTo>
                      <a:pt x="68" y="86"/>
                      <a:pt x="69" y="86"/>
                      <a:pt x="69" y="86"/>
                    </a:cubicBezTo>
                    <a:lnTo>
                      <a:pt x="70" y="88"/>
                    </a:lnTo>
                    <a:cubicBezTo>
                      <a:pt x="70" y="88"/>
                      <a:pt x="69" y="88"/>
                      <a:pt x="69" y="88"/>
                    </a:cubicBezTo>
                    <a:lnTo>
                      <a:pt x="68" y="86"/>
                    </a:lnTo>
                    <a:close/>
                    <a:moveTo>
                      <a:pt x="69" y="86"/>
                    </a:moveTo>
                    <a:lnTo>
                      <a:pt x="69" y="86"/>
                    </a:lnTo>
                    <a:lnTo>
                      <a:pt x="69" y="87"/>
                    </a:lnTo>
                    <a:lnTo>
                      <a:pt x="69" y="86"/>
                    </a:lnTo>
                    <a:close/>
                    <a:moveTo>
                      <a:pt x="69" y="86"/>
                    </a:moveTo>
                    <a:cubicBezTo>
                      <a:pt x="71" y="85"/>
                      <a:pt x="74" y="85"/>
                      <a:pt x="75" y="86"/>
                    </a:cubicBezTo>
                    <a:lnTo>
                      <a:pt x="74" y="88"/>
                    </a:lnTo>
                    <a:cubicBezTo>
                      <a:pt x="73" y="87"/>
                      <a:pt x="71" y="87"/>
                      <a:pt x="70" y="88"/>
                    </a:cubicBezTo>
                    <a:lnTo>
                      <a:pt x="69" y="86"/>
                    </a:lnTo>
                    <a:close/>
                    <a:moveTo>
                      <a:pt x="75" y="86"/>
                    </a:moveTo>
                    <a:cubicBezTo>
                      <a:pt x="76" y="87"/>
                      <a:pt x="77" y="88"/>
                      <a:pt x="77" y="89"/>
                    </a:cubicBezTo>
                    <a:lnTo>
                      <a:pt x="75" y="90"/>
                    </a:lnTo>
                    <a:cubicBezTo>
                      <a:pt x="75" y="90"/>
                      <a:pt x="75" y="89"/>
                      <a:pt x="74" y="88"/>
                    </a:cubicBezTo>
                    <a:lnTo>
                      <a:pt x="75" y="86"/>
                    </a:lnTo>
                    <a:close/>
                    <a:moveTo>
                      <a:pt x="77" y="89"/>
                    </a:moveTo>
                    <a:cubicBezTo>
                      <a:pt x="78" y="90"/>
                      <a:pt x="78" y="90"/>
                      <a:pt x="79" y="91"/>
                    </a:cubicBezTo>
                    <a:lnTo>
                      <a:pt x="78" y="93"/>
                    </a:lnTo>
                    <a:cubicBezTo>
                      <a:pt x="77" y="92"/>
                      <a:pt x="76" y="91"/>
                      <a:pt x="75" y="90"/>
                    </a:cubicBezTo>
                    <a:lnTo>
                      <a:pt x="77" y="89"/>
                    </a:lnTo>
                    <a:close/>
                    <a:moveTo>
                      <a:pt x="79" y="91"/>
                    </a:moveTo>
                    <a:cubicBezTo>
                      <a:pt x="80" y="91"/>
                      <a:pt x="81" y="91"/>
                      <a:pt x="83" y="91"/>
                    </a:cubicBezTo>
                    <a:lnTo>
                      <a:pt x="83" y="94"/>
                    </a:lnTo>
                    <a:cubicBezTo>
                      <a:pt x="81" y="93"/>
                      <a:pt x="79" y="93"/>
                      <a:pt x="78" y="93"/>
                    </a:cubicBezTo>
                    <a:lnTo>
                      <a:pt x="79" y="91"/>
                    </a:lnTo>
                    <a:close/>
                    <a:moveTo>
                      <a:pt x="83" y="94"/>
                    </a:moveTo>
                    <a:lnTo>
                      <a:pt x="83" y="94"/>
                    </a:lnTo>
                    <a:lnTo>
                      <a:pt x="83" y="92"/>
                    </a:lnTo>
                    <a:lnTo>
                      <a:pt x="83" y="94"/>
                    </a:lnTo>
                    <a:close/>
                    <a:moveTo>
                      <a:pt x="83" y="91"/>
                    </a:moveTo>
                    <a:cubicBezTo>
                      <a:pt x="84" y="91"/>
                      <a:pt x="85" y="92"/>
                      <a:pt x="85" y="92"/>
                    </a:cubicBezTo>
                    <a:lnTo>
                      <a:pt x="85" y="94"/>
                    </a:lnTo>
                    <a:cubicBezTo>
                      <a:pt x="84" y="94"/>
                      <a:pt x="83" y="94"/>
                      <a:pt x="83" y="94"/>
                    </a:cubicBezTo>
                    <a:lnTo>
                      <a:pt x="83" y="91"/>
                    </a:lnTo>
                    <a:close/>
                    <a:moveTo>
                      <a:pt x="86" y="92"/>
                    </a:moveTo>
                    <a:lnTo>
                      <a:pt x="85" y="94"/>
                    </a:lnTo>
                    <a:lnTo>
                      <a:pt x="85" y="93"/>
                    </a:lnTo>
                    <a:lnTo>
                      <a:pt x="86" y="92"/>
                    </a:lnTo>
                    <a:close/>
                    <a:moveTo>
                      <a:pt x="84" y="93"/>
                    </a:moveTo>
                    <a:cubicBezTo>
                      <a:pt x="84" y="93"/>
                      <a:pt x="84" y="93"/>
                      <a:pt x="84" y="93"/>
                    </a:cubicBezTo>
                    <a:lnTo>
                      <a:pt x="86" y="92"/>
                    </a:lnTo>
                    <a:cubicBezTo>
                      <a:pt x="86" y="92"/>
                      <a:pt x="86" y="92"/>
                      <a:pt x="86" y="92"/>
                    </a:cubicBezTo>
                    <a:lnTo>
                      <a:pt x="84" y="93"/>
                    </a:lnTo>
                    <a:close/>
                    <a:moveTo>
                      <a:pt x="86" y="92"/>
                    </a:moveTo>
                    <a:lnTo>
                      <a:pt x="86" y="92"/>
                    </a:lnTo>
                    <a:lnTo>
                      <a:pt x="85" y="93"/>
                    </a:lnTo>
                    <a:lnTo>
                      <a:pt x="86" y="92"/>
                    </a:lnTo>
                    <a:close/>
                    <a:moveTo>
                      <a:pt x="84" y="93"/>
                    </a:moveTo>
                    <a:cubicBezTo>
                      <a:pt x="84" y="93"/>
                      <a:pt x="83" y="92"/>
                      <a:pt x="82" y="91"/>
                    </a:cubicBezTo>
                    <a:lnTo>
                      <a:pt x="84" y="89"/>
                    </a:lnTo>
                    <a:cubicBezTo>
                      <a:pt x="85" y="90"/>
                      <a:pt x="85" y="91"/>
                      <a:pt x="86" y="92"/>
                    </a:cubicBezTo>
                    <a:lnTo>
                      <a:pt x="84" y="93"/>
                    </a:lnTo>
                    <a:close/>
                    <a:moveTo>
                      <a:pt x="82" y="91"/>
                    </a:moveTo>
                    <a:cubicBezTo>
                      <a:pt x="81" y="89"/>
                      <a:pt x="79" y="87"/>
                      <a:pt x="78" y="85"/>
                    </a:cubicBezTo>
                    <a:lnTo>
                      <a:pt x="81" y="84"/>
                    </a:lnTo>
                    <a:cubicBezTo>
                      <a:pt x="81" y="86"/>
                      <a:pt x="83" y="88"/>
                      <a:pt x="84" y="89"/>
                    </a:cubicBezTo>
                    <a:lnTo>
                      <a:pt x="82" y="91"/>
                    </a:lnTo>
                    <a:close/>
                    <a:moveTo>
                      <a:pt x="78" y="85"/>
                    </a:moveTo>
                    <a:cubicBezTo>
                      <a:pt x="78" y="84"/>
                      <a:pt x="78" y="84"/>
                      <a:pt x="78" y="83"/>
                    </a:cubicBezTo>
                    <a:lnTo>
                      <a:pt x="80" y="83"/>
                    </a:lnTo>
                    <a:cubicBezTo>
                      <a:pt x="80" y="83"/>
                      <a:pt x="80" y="84"/>
                      <a:pt x="81" y="84"/>
                    </a:cubicBezTo>
                    <a:lnTo>
                      <a:pt x="78" y="85"/>
                    </a:lnTo>
                    <a:close/>
                    <a:moveTo>
                      <a:pt x="78" y="83"/>
                    </a:moveTo>
                    <a:cubicBezTo>
                      <a:pt x="78" y="82"/>
                      <a:pt x="78" y="80"/>
                      <a:pt x="79" y="79"/>
                    </a:cubicBezTo>
                    <a:lnTo>
                      <a:pt x="81" y="80"/>
                    </a:lnTo>
                    <a:cubicBezTo>
                      <a:pt x="80" y="81"/>
                      <a:pt x="80" y="82"/>
                      <a:pt x="80" y="83"/>
                    </a:cubicBezTo>
                    <a:lnTo>
                      <a:pt x="78" y="83"/>
                    </a:lnTo>
                    <a:close/>
                    <a:moveTo>
                      <a:pt x="79" y="79"/>
                    </a:moveTo>
                    <a:cubicBezTo>
                      <a:pt x="79" y="78"/>
                      <a:pt x="80" y="77"/>
                      <a:pt x="81" y="76"/>
                    </a:cubicBezTo>
                    <a:lnTo>
                      <a:pt x="82" y="78"/>
                    </a:lnTo>
                    <a:cubicBezTo>
                      <a:pt x="81" y="79"/>
                      <a:pt x="81" y="79"/>
                      <a:pt x="81" y="80"/>
                    </a:cubicBezTo>
                    <a:lnTo>
                      <a:pt x="79" y="79"/>
                    </a:lnTo>
                    <a:close/>
                    <a:moveTo>
                      <a:pt x="82" y="78"/>
                    </a:moveTo>
                    <a:lnTo>
                      <a:pt x="82" y="78"/>
                    </a:lnTo>
                    <a:lnTo>
                      <a:pt x="82" y="77"/>
                    </a:lnTo>
                    <a:lnTo>
                      <a:pt x="82" y="78"/>
                    </a:lnTo>
                    <a:close/>
                    <a:moveTo>
                      <a:pt x="81" y="76"/>
                    </a:moveTo>
                    <a:cubicBezTo>
                      <a:pt x="82" y="76"/>
                      <a:pt x="83" y="76"/>
                      <a:pt x="83" y="76"/>
                    </a:cubicBezTo>
                    <a:lnTo>
                      <a:pt x="84" y="78"/>
                    </a:lnTo>
                    <a:cubicBezTo>
                      <a:pt x="83" y="78"/>
                      <a:pt x="83" y="78"/>
                      <a:pt x="82" y="78"/>
                    </a:cubicBezTo>
                    <a:lnTo>
                      <a:pt x="81" y="76"/>
                    </a:lnTo>
                    <a:close/>
                    <a:moveTo>
                      <a:pt x="83" y="76"/>
                    </a:moveTo>
                    <a:cubicBezTo>
                      <a:pt x="85" y="76"/>
                      <a:pt x="87" y="76"/>
                      <a:pt x="88" y="76"/>
                    </a:cubicBezTo>
                    <a:lnTo>
                      <a:pt x="88" y="78"/>
                    </a:lnTo>
                    <a:cubicBezTo>
                      <a:pt x="87" y="78"/>
                      <a:pt x="85" y="78"/>
                      <a:pt x="84" y="78"/>
                    </a:cubicBezTo>
                    <a:lnTo>
                      <a:pt x="83" y="76"/>
                    </a:lnTo>
                    <a:close/>
                    <a:moveTo>
                      <a:pt x="88" y="76"/>
                    </a:moveTo>
                    <a:cubicBezTo>
                      <a:pt x="91" y="77"/>
                      <a:pt x="94" y="77"/>
                      <a:pt x="97" y="76"/>
                    </a:cubicBezTo>
                    <a:lnTo>
                      <a:pt x="97" y="78"/>
                    </a:lnTo>
                    <a:cubicBezTo>
                      <a:pt x="94" y="79"/>
                      <a:pt x="91" y="79"/>
                      <a:pt x="88" y="78"/>
                    </a:cubicBezTo>
                    <a:lnTo>
                      <a:pt x="88" y="76"/>
                    </a:lnTo>
                    <a:close/>
                    <a:moveTo>
                      <a:pt x="98" y="76"/>
                    </a:moveTo>
                    <a:lnTo>
                      <a:pt x="99" y="77"/>
                    </a:lnTo>
                    <a:lnTo>
                      <a:pt x="97" y="78"/>
                    </a:lnTo>
                    <a:lnTo>
                      <a:pt x="97" y="77"/>
                    </a:lnTo>
                    <a:lnTo>
                      <a:pt x="98" y="76"/>
                    </a:lnTo>
                    <a:close/>
                    <a:moveTo>
                      <a:pt x="96" y="78"/>
                    </a:moveTo>
                    <a:lnTo>
                      <a:pt x="96" y="78"/>
                    </a:lnTo>
                    <a:lnTo>
                      <a:pt x="98" y="76"/>
                    </a:lnTo>
                    <a:lnTo>
                      <a:pt x="96" y="78"/>
                    </a:lnTo>
                    <a:close/>
                    <a:moveTo>
                      <a:pt x="98" y="76"/>
                    </a:moveTo>
                    <a:lnTo>
                      <a:pt x="98" y="76"/>
                    </a:lnTo>
                    <a:lnTo>
                      <a:pt x="97" y="77"/>
                    </a:lnTo>
                    <a:lnTo>
                      <a:pt x="98" y="76"/>
                    </a:lnTo>
                    <a:close/>
                    <a:moveTo>
                      <a:pt x="96" y="78"/>
                    </a:moveTo>
                    <a:cubicBezTo>
                      <a:pt x="95" y="77"/>
                      <a:pt x="94" y="76"/>
                      <a:pt x="93" y="76"/>
                    </a:cubicBezTo>
                    <a:lnTo>
                      <a:pt x="95" y="74"/>
                    </a:lnTo>
                    <a:cubicBezTo>
                      <a:pt x="96" y="74"/>
                      <a:pt x="97" y="75"/>
                      <a:pt x="98" y="76"/>
                    </a:cubicBezTo>
                    <a:lnTo>
                      <a:pt x="96" y="78"/>
                    </a:lnTo>
                    <a:close/>
                    <a:moveTo>
                      <a:pt x="93" y="76"/>
                    </a:moveTo>
                    <a:cubicBezTo>
                      <a:pt x="91" y="74"/>
                      <a:pt x="89" y="72"/>
                      <a:pt x="87" y="70"/>
                    </a:cubicBezTo>
                    <a:lnTo>
                      <a:pt x="89" y="69"/>
                    </a:lnTo>
                    <a:cubicBezTo>
                      <a:pt x="91" y="71"/>
                      <a:pt x="93" y="72"/>
                      <a:pt x="95" y="74"/>
                    </a:cubicBezTo>
                    <a:lnTo>
                      <a:pt x="93" y="76"/>
                    </a:lnTo>
                    <a:close/>
                    <a:moveTo>
                      <a:pt x="87" y="70"/>
                    </a:moveTo>
                    <a:cubicBezTo>
                      <a:pt x="87" y="69"/>
                      <a:pt x="87" y="69"/>
                      <a:pt x="87" y="69"/>
                    </a:cubicBezTo>
                    <a:lnTo>
                      <a:pt x="89" y="68"/>
                    </a:lnTo>
                    <a:cubicBezTo>
                      <a:pt x="89" y="68"/>
                      <a:pt x="89" y="68"/>
                      <a:pt x="89" y="69"/>
                    </a:cubicBezTo>
                    <a:lnTo>
                      <a:pt x="87" y="70"/>
                    </a:lnTo>
                    <a:close/>
                    <a:moveTo>
                      <a:pt x="87" y="69"/>
                    </a:moveTo>
                    <a:cubicBezTo>
                      <a:pt x="87" y="68"/>
                      <a:pt x="86" y="67"/>
                      <a:pt x="87" y="65"/>
                    </a:cubicBezTo>
                    <a:lnTo>
                      <a:pt x="89" y="65"/>
                    </a:lnTo>
                    <a:cubicBezTo>
                      <a:pt x="89" y="66"/>
                      <a:pt x="89" y="68"/>
                      <a:pt x="89" y="68"/>
                    </a:cubicBezTo>
                    <a:lnTo>
                      <a:pt x="87" y="69"/>
                    </a:lnTo>
                    <a:close/>
                    <a:moveTo>
                      <a:pt x="87" y="65"/>
                    </a:moveTo>
                    <a:cubicBezTo>
                      <a:pt x="87" y="64"/>
                      <a:pt x="87" y="62"/>
                      <a:pt x="89" y="61"/>
                    </a:cubicBezTo>
                    <a:lnTo>
                      <a:pt x="90" y="63"/>
                    </a:lnTo>
                    <a:cubicBezTo>
                      <a:pt x="89" y="64"/>
                      <a:pt x="89" y="64"/>
                      <a:pt x="89" y="65"/>
                    </a:cubicBezTo>
                    <a:lnTo>
                      <a:pt x="87" y="65"/>
                    </a:lnTo>
                    <a:close/>
                    <a:moveTo>
                      <a:pt x="90" y="63"/>
                    </a:moveTo>
                    <a:lnTo>
                      <a:pt x="90" y="63"/>
                    </a:lnTo>
                    <a:lnTo>
                      <a:pt x="89" y="62"/>
                    </a:lnTo>
                    <a:lnTo>
                      <a:pt x="90" y="63"/>
                    </a:lnTo>
                    <a:close/>
                    <a:moveTo>
                      <a:pt x="89" y="61"/>
                    </a:moveTo>
                    <a:cubicBezTo>
                      <a:pt x="89" y="61"/>
                      <a:pt x="89" y="61"/>
                      <a:pt x="89" y="61"/>
                    </a:cubicBezTo>
                    <a:lnTo>
                      <a:pt x="90" y="63"/>
                    </a:lnTo>
                    <a:cubicBezTo>
                      <a:pt x="90" y="63"/>
                      <a:pt x="90" y="63"/>
                      <a:pt x="90" y="63"/>
                    </a:cubicBezTo>
                    <a:lnTo>
                      <a:pt x="89" y="61"/>
                    </a:lnTo>
                    <a:close/>
                    <a:moveTo>
                      <a:pt x="89" y="61"/>
                    </a:moveTo>
                    <a:lnTo>
                      <a:pt x="89" y="61"/>
                    </a:lnTo>
                    <a:lnTo>
                      <a:pt x="89" y="62"/>
                    </a:lnTo>
                    <a:lnTo>
                      <a:pt x="89" y="61"/>
                    </a:lnTo>
                    <a:close/>
                    <a:moveTo>
                      <a:pt x="89" y="61"/>
                    </a:moveTo>
                    <a:cubicBezTo>
                      <a:pt x="91" y="60"/>
                      <a:pt x="93" y="60"/>
                      <a:pt x="95" y="59"/>
                    </a:cubicBezTo>
                    <a:lnTo>
                      <a:pt x="95" y="61"/>
                    </a:lnTo>
                    <a:cubicBezTo>
                      <a:pt x="93" y="62"/>
                      <a:pt x="92" y="62"/>
                      <a:pt x="90" y="63"/>
                    </a:cubicBezTo>
                    <a:lnTo>
                      <a:pt x="89" y="61"/>
                    </a:lnTo>
                    <a:close/>
                    <a:moveTo>
                      <a:pt x="95" y="59"/>
                    </a:moveTo>
                    <a:cubicBezTo>
                      <a:pt x="98" y="58"/>
                      <a:pt x="101" y="58"/>
                      <a:pt x="103" y="56"/>
                    </a:cubicBezTo>
                    <a:lnTo>
                      <a:pt x="105" y="57"/>
                    </a:lnTo>
                    <a:cubicBezTo>
                      <a:pt x="102" y="60"/>
                      <a:pt x="99" y="60"/>
                      <a:pt x="95" y="61"/>
                    </a:cubicBezTo>
                    <a:lnTo>
                      <a:pt x="95" y="59"/>
                    </a:lnTo>
                    <a:close/>
                    <a:moveTo>
                      <a:pt x="105" y="56"/>
                    </a:moveTo>
                    <a:lnTo>
                      <a:pt x="106" y="56"/>
                    </a:lnTo>
                    <a:lnTo>
                      <a:pt x="105" y="57"/>
                    </a:lnTo>
                    <a:lnTo>
                      <a:pt x="104" y="56"/>
                    </a:lnTo>
                    <a:lnTo>
                      <a:pt x="105" y="56"/>
                    </a:lnTo>
                    <a:close/>
                    <a:moveTo>
                      <a:pt x="103" y="57"/>
                    </a:moveTo>
                    <a:cubicBezTo>
                      <a:pt x="101" y="56"/>
                      <a:pt x="99" y="57"/>
                      <a:pt x="98" y="57"/>
                    </a:cubicBezTo>
                    <a:lnTo>
                      <a:pt x="97" y="55"/>
                    </a:lnTo>
                    <a:cubicBezTo>
                      <a:pt x="99" y="54"/>
                      <a:pt x="101" y="54"/>
                      <a:pt x="105" y="56"/>
                    </a:cubicBezTo>
                    <a:lnTo>
                      <a:pt x="103" y="57"/>
                    </a:lnTo>
                    <a:close/>
                    <a:moveTo>
                      <a:pt x="98" y="57"/>
                    </a:moveTo>
                    <a:cubicBezTo>
                      <a:pt x="96" y="57"/>
                      <a:pt x="95" y="58"/>
                      <a:pt x="93" y="57"/>
                    </a:cubicBezTo>
                    <a:lnTo>
                      <a:pt x="94" y="55"/>
                    </a:lnTo>
                    <a:cubicBezTo>
                      <a:pt x="95" y="56"/>
                      <a:pt x="96" y="55"/>
                      <a:pt x="97" y="55"/>
                    </a:cubicBezTo>
                    <a:lnTo>
                      <a:pt x="98" y="57"/>
                    </a:lnTo>
                    <a:close/>
                    <a:moveTo>
                      <a:pt x="93" y="57"/>
                    </a:moveTo>
                    <a:cubicBezTo>
                      <a:pt x="92" y="57"/>
                      <a:pt x="91" y="57"/>
                      <a:pt x="90" y="55"/>
                    </a:cubicBezTo>
                    <a:lnTo>
                      <a:pt x="92" y="54"/>
                    </a:lnTo>
                    <a:cubicBezTo>
                      <a:pt x="92" y="55"/>
                      <a:pt x="93" y="55"/>
                      <a:pt x="94" y="55"/>
                    </a:cubicBezTo>
                    <a:lnTo>
                      <a:pt x="93" y="57"/>
                    </a:lnTo>
                    <a:close/>
                    <a:moveTo>
                      <a:pt x="90" y="55"/>
                    </a:moveTo>
                    <a:cubicBezTo>
                      <a:pt x="89" y="54"/>
                      <a:pt x="88" y="53"/>
                      <a:pt x="88" y="51"/>
                    </a:cubicBezTo>
                    <a:lnTo>
                      <a:pt x="90" y="51"/>
                    </a:lnTo>
                    <a:cubicBezTo>
                      <a:pt x="90" y="52"/>
                      <a:pt x="91" y="53"/>
                      <a:pt x="92" y="54"/>
                    </a:cubicBezTo>
                    <a:lnTo>
                      <a:pt x="90" y="55"/>
                    </a:lnTo>
                    <a:close/>
                    <a:moveTo>
                      <a:pt x="88" y="51"/>
                    </a:moveTo>
                    <a:cubicBezTo>
                      <a:pt x="88" y="51"/>
                      <a:pt x="88" y="51"/>
                      <a:pt x="88" y="51"/>
                    </a:cubicBezTo>
                    <a:lnTo>
                      <a:pt x="90" y="51"/>
                    </a:lnTo>
                    <a:cubicBezTo>
                      <a:pt x="90" y="51"/>
                      <a:pt x="90" y="51"/>
                      <a:pt x="90" y="51"/>
                    </a:cubicBezTo>
                    <a:lnTo>
                      <a:pt x="88" y="51"/>
                    </a:lnTo>
                    <a:close/>
                    <a:moveTo>
                      <a:pt x="90" y="51"/>
                    </a:moveTo>
                    <a:lnTo>
                      <a:pt x="90" y="51"/>
                    </a:lnTo>
                    <a:lnTo>
                      <a:pt x="89" y="51"/>
                    </a:lnTo>
                    <a:lnTo>
                      <a:pt x="90" y="51"/>
                    </a:lnTo>
                    <a:close/>
                    <a:moveTo>
                      <a:pt x="88" y="51"/>
                    </a:moveTo>
                    <a:cubicBezTo>
                      <a:pt x="88" y="51"/>
                      <a:pt x="88" y="50"/>
                      <a:pt x="88" y="50"/>
                    </a:cubicBezTo>
                    <a:lnTo>
                      <a:pt x="90" y="50"/>
                    </a:lnTo>
                    <a:cubicBezTo>
                      <a:pt x="90" y="50"/>
                      <a:pt x="90" y="50"/>
                      <a:pt x="90" y="51"/>
                    </a:cubicBezTo>
                    <a:lnTo>
                      <a:pt x="88" y="51"/>
                    </a:lnTo>
                    <a:close/>
                    <a:moveTo>
                      <a:pt x="88" y="50"/>
                    </a:moveTo>
                    <a:cubicBezTo>
                      <a:pt x="88" y="50"/>
                      <a:pt x="88" y="49"/>
                      <a:pt x="88" y="48"/>
                    </a:cubicBezTo>
                    <a:lnTo>
                      <a:pt x="90" y="49"/>
                    </a:lnTo>
                    <a:cubicBezTo>
                      <a:pt x="90" y="49"/>
                      <a:pt x="90" y="50"/>
                      <a:pt x="90" y="50"/>
                    </a:cubicBezTo>
                    <a:lnTo>
                      <a:pt x="88" y="50"/>
                    </a:lnTo>
                    <a:close/>
                    <a:moveTo>
                      <a:pt x="88" y="48"/>
                    </a:moveTo>
                    <a:cubicBezTo>
                      <a:pt x="88" y="47"/>
                      <a:pt x="89" y="46"/>
                      <a:pt x="90" y="45"/>
                    </a:cubicBezTo>
                    <a:lnTo>
                      <a:pt x="92" y="47"/>
                    </a:lnTo>
                    <a:cubicBezTo>
                      <a:pt x="91" y="48"/>
                      <a:pt x="90" y="48"/>
                      <a:pt x="90" y="49"/>
                    </a:cubicBezTo>
                    <a:lnTo>
                      <a:pt x="88" y="48"/>
                    </a:lnTo>
                    <a:close/>
                    <a:moveTo>
                      <a:pt x="90" y="45"/>
                    </a:moveTo>
                    <a:cubicBezTo>
                      <a:pt x="91" y="45"/>
                      <a:pt x="91" y="45"/>
                      <a:pt x="92" y="44"/>
                    </a:cubicBezTo>
                    <a:lnTo>
                      <a:pt x="93" y="46"/>
                    </a:lnTo>
                    <a:cubicBezTo>
                      <a:pt x="93" y="46"/>
                      <a:pt x="92" y="47"/>
                      <a:pt x="92" y="47"/>
                    </a:cubicBezTo>
                    <a:lnTo>
                      <a:pt x="90" y="45"/>
                    </a:lnTo>
                    <a:close/>
                    <a:moveTo>
                      <a:pt x="92" y="44"/>
                    </a:moveTo>
                    <a:cubicBezTo>
                      <a:pt x="95" y="42"/>
                      <a:pt x="97" y="41"/>
                      <a:pt x="99" y="37"/>
                    </a:cubicBezTo>
                    <a:lnTo>
                      <a:pt x="101" y="39"/>
                    </a:lnTo>
                    <a:cubicBezTo>
                      <a:pt x="99" y="42"/>
                      <a:pt x="96" y="44"/>
                      <a:pt x="93" y="46"/>
                    </a:cubicBezTo>
                    <a:lnTo>
                      <a:pt x="92" y="44"/>
                    </a:lnTo>
                    <a:close/>
                    <a:moveTo>
                      <a:pt x="101" y="37"/>
                    </a:moveTo>
                    <a:lnTo>
                      <a:pt x="102" y="37"/>
                    </a:lnTo>
                    <a:lnTo>
                      <a:pt x="101" y="39"/>
                    </a:lnTo>
                    <a:lnTo>
                      <a:pt x="100" y="38"/>
                    </a:lnTo>
                    <a:lnTo>
                      <a:pt x="101" y="37"/>
                    </a:lnTo>
                    <a:close/>
                    <a:moveTo>
                      <a:pt x="100" y="39"/>
                    </a:moveTo>
                    <a:cubicBezTo>
                      <a:pt x="99" y="39"/>
                      <a:pt x="97" y="39"/>
                      <a:pt x="96" y="39"/>
                    </a:cubicBezTo>
                    <a:lnTo>
                      <a:pt x="96" y="37"/>
                    </a:lnTo>
                    <a:cubicBezTo>
                      <a:pt x="97" y="37"/>
                      <a:pt x="99" y="37"/>
                      <a:pt x="101" y="37"/>
                    </a:cubicBezTo>
                    <a:lnTo>
                      <a:pt x="100" y="39"/>
                    </a:lnTo>
                    <a:close/>
                    <a:moveTo>
                      <a:pt x="96" y="39"/>
                    </a:moveTo>
                    <a:cubicBezTo>
                      <a:pt x="94" y="39"/>
                      <a:pt x="93" y="39"/>
                      <a:pt x="91" y="40"/>
                    </a:cubicBezTo>
                    <a:lnTo>
                      <a:pt x="91" y="37"/>
                    </a:lnTo>
                    <a:cubicBezTo>
                      <a:pt x="93" y="37"/>
                      <a:pt x="94" y="37"/>
                      <a:pt x="96" y="37"/>
                    </a:cubicBezTo>
                    <a:lnTo>
                      <a:pt x="96" y="39"/>
                    </a:lnTo>
                    <a:close/>
                    <a:moveTo>
                      <a:pt x="91" y="40"/>
                    </a:moveTo>
                    <a:lnTo>
                      <a:pt x="91" y="40"/>
                    </a:lnTo>
                    <a:lnTo>
                      <a:pt x="91" y="39"/>
                    </a:lnTo>
                    <a:lnTo>
                      <a:pt x="91" y="40"/>
                    </a:lnTo>
                    <a:close/>
                    <a:moveTo>
                      <a:pt x="91" y="40"/>
                    </a:moveTo>
                    <a:cubicBezTo>
                      <a:pt x="91" y="40"/>
                      <a:pt x="91" y="40"/>
                      <a:pt x="91" y="40"/>
                    </a:cubicBezTo>
                    <a:lnTo>
                      <a:pt x="91" y="37"/>
                    </a:lnTo>
                    <a:cubicBezTo>
                      <a:pt x="91" y="38"/>
                      <a:pt x="91" y="37"/>
                      <a:pt x="91" y="37"/>
                    </a:cubicBezTo>
                    <a:lnTo>
                      <a:pt x="91" y="40"/>
                    </a:lnTo>
                    <a:close/>
                    <a:moveTo>
                      <a:pt x="91" y="37"/>
                    </a:moveTo>
                    <a:lnTo>
                      <a:pt x="91" y="37"/>
                    </a:lnTo>
                    <a:lnTo>
                      <a:pt x="91" y="39"/>
                    </a:lnTo>
                    <a:lnTo>
                      <a:pt x="91" y="37"/>
                    </a:lnTo>
                    <a:close/>
                    <a:moveTo>
                      <a:pt x="91" y="40"/>
                    </a:moveTo>
                    <a:cubicBezTo>
                      <a:pt x="90" y="40"/>
                      <a:pt x="90" y="40"/>
                      <a:pt x="90" y="39"/>
                    </a:cubicBezTo>
                    <a:lnTo>
                      <a:pt x="90" y="37"/>
                    </a:lnTo>
                    <a:cubicBezTo>
                      <a:pt x="90" y="37"/>
                      <a:pt x="91" y="37"/>
                      <a:pt x="91" y="37"/>
                    </a:cubicBezTo>
                    <a:lnTo>
                      <a:pt x="91" y="40"/>
                    </a:lnTo>
                    <a:close/>
                    <a:moveTo>
                      <a:pt x="90" y="39"/>
                    </a:moveTo>
                    <a:cubicBezTo>
                      <a:pt x="89" y="39"/>
                      <a:pt x="89" y="39"/>
                      <a:pt x="88" y="39"/>
                    </a:cubicBezTo>
                    <a:lnTo>
                      <a:pt x="89" y="37"/>
                    </a:lnTo>
                    <a:cubicBezTo>
                      <a:pt x="90" y="37"/>
                      <a:pt x="90" y="37"/>
                      <a:pt x="90" y="37"/>
                    </a:cubicBezTo>
                    <a:lnTo>
                      <a:pt x="90" y="39"/>
                    </a:lnTo>
                    <a:close/>
                    <a:moveTo>
                      <a:pt x="88" y="39"/>
                    </a:moveTo>
                    <a:lnTo>
                      <a:pt x="88" y="39"/>
                    </a:lnTo>
                    <a:lnTo>
                      <a:pt x="89" y="38"/>
                    </a:lnTo>
                    <a:lnTo>
                      <a:pt x="88" y="39"/>
                    </a:lnTo>
                    <a:close/>
                    <a:moveTo>
                      <a:pt x="88" y="39"/>
                    </a:moveTo>
                    <a:cubicBezTo>
                      <a:pt x="86" y="38"/>
                      <a:pt x="85" y="36"/>
                      <a:pt x="85" y="33"/>
                    </a:cubicBezTo>
                    <a:lnTo>
                      <a:pt x="88" y="33"/>
                    </a:lnTo>
                    <a:cubicBezTo>
                      <a:pt x="87" y="35"/>
                      <a:pt x="88" y="36"/>
                      <a:pt x="89" y="37"/>
                    </a:cubicBezTo>
                    <a:lnTo>
                      <a:pt x="88" y="39"/>
                    </a:lnTo>
                    <a:close/>
                    <a:moveTo>
                      <a:pt x="85" y="33"/>
                    </a:moveTo>
                    <a:lnTo>
                      <a:pt x="85" y="33"/>
                    </a:lnTo>
                    <a:lnTo>
                      <a:pt x="86" y="33"/>
                    </a:lnTo>
                    <a:lnTo>
                      <a:pt x="85" y="33"/>
                    </a:lnTo>
                    <a:close/>
                    <a:moveTo>
                      <a:pt x="85" y="33"/>
                    </a:moveTo>
                    <a:lnTo>
                      <a:pt x="91" y="19"/>
                    </a:lnTo>
                    <a:lnTo>
                      <a:pt x="93" y="20"/>
                    </a:lnTo>
                    <a:lnTo>
                      <a:pt x="87" y="34"/>
                    </a:lnTo>
                    <a:lnTo>
                      <a:pt x="85" y="33"/>
                    </a:lnTo>
                    <a:close/>
                    <a:moveTo>
                      <a:pt x="92" y="19"/>
                    </a:moveTo>
                    <a:lnTo>
                      <a:pt x="94" y="18"/>
                    </a:lnTo>
                    <a:lnTo>
                      <a:pt x="93" y="20"/>
                    </a:lnTo>
                    <a:lnTo>
                      <a:pt x="92" y="20"/>
                    </a:lnTo>
                    <a:lnTo>
                      <a:pt x="92" y="19"/>
                    </a:lnTo>
                    <a:close/>
                    <a:moveTo>
                      <a:pt x="92" y="21"/>
                    </a:moveTo>
                    <a:cubicBezTo>
                      <a:pt x="90" y="22"/>
                      <a:pt x="88" y="23"/>
                      <a:pt x="88" y="24"/>
                    </a:cubicBezTo>
                    <a:lnTo>
                      <a:pt x="86" y="23"/>
                    </a:lnTo>
                    <a:cubicBezTo>
                      <a:pt x="87" y="22"/>
                      <a:pt x="88" y="20"/>
                      <a:pt x="92" y="19"/>
                    </a:cubicBezTo>
                    <a:lnTo>
                      <a:pt x="92" y="21"/>
                    </a:lnTo>
                    <a:close/>
                    <a:moveTo>
                      <a:pt x="88" y="24"/>
                    </a:moveTo>
                    <a:cubicBezTo>
                      <a:pt x="87" y="25"/>
                      <a:pt x="87" y="25"/>
                      <a:pt x="86" y="26"/>
                    </a:cubicBezTo>
                    <a:lnTo>
                      <a:pt x="85" y="24"/>
                    </a:lnTo>
                    <a:cubicBezTo>
                      <a:pt x="85" y="24"/>
                      <a:pt x="85" y="24"/>
                      <a:pt x="86" y="23"/>
                    </a:cubicBezTo>
                    <a:lnTo>
                      <a:pt x="88" y="24"/>
                    </a:lnTo>
                    <a:close/>
                    <a:moveTo>
                      <a:pt x="86" y="26"/>
                    </a:moveTo>
                    <a:lnTo>
                      <a:pt x="86" y="26"/>
                    </a:lnTo>
                    <a:lnTo>
                      <a:pt x="86" y="25"/>
                    </a:lnTo>
                    <a:lnTo>
                      <a:pt x="86" y="26"/>
                    </a:lnTo>
                    <a:close/>
                    <a:moveTo>
                      <a:pt x="86" y="26"/>
                    </a:moveTo>
                    <a:lnTo>
                      <a:pt x="86" y="26"/>
                    </a:lnTo>
                    <a:lnTo>
                      <a:pt x="85" y="24"/>
                    </a:lnTo>
                    <a:lnTo>
                      <a:pt x="86" y="26"/>
                    </a:lnTo>
                    <a:close/>
                    <a:moveTo>
                      <a:pt x="86" y="26"/>
                    </a:moveTo>
                    <a:cubicBezTo>
                      <a:pt x="86" y="26"/>
                      <a:pt x="86" y="26"/>
                      <a:pt x="85" y="27"/>
                    </a:cubicBezTo>
                    <a:lnTo>
                      <a:pt x="84" y="25"/>
                    </a:lnTo>
                    <a:cubicBezTo>
                      <a:pt x="84" y="25"/>
                      <a:pt x="85" y="25"/>
                      <a:pt x="85" y="24"/>
                    </a:cubicBezTo>
                    <a:lnTo>
                      <a:pt x="86" y="26"/>
                    </a:lnTo>
                    <a:close/>
                    <a:moveTo>
                      <a:pt x="85" y="27"/>
                    </a:moveTo>
                    <a:cubicBezTo>
                      <a:pt x="85" y="27"/>
                      <a:pt x="85" y="27"/>
                      <a:pt x="84" y="27"/>
                    </a:cubicBezTo>
                    <a:lnTo>
                      <a:pt x="84" y="25"/>
                    </a:lnTo>
                    <a:cubicBezTo>
                      <a:pt x="84" y="25"/>
                      <a:pt x="84" y="25"/>
                      <a:pt x="84" y="25"/>
                    </a:cubicBezTo>
                    <a:lnTo>
                      <a:pt x="85" y="27"/>
                    </a:lnTo>
                    <a:close/>
                    <a:moveTo>
                      <a:pt x="84" y="27"/>
                    </a:moveTo>
                    <a:cubicBezTo>
                      <a:pt x="82" y="28"/>
                      <a:pt x="80" y="28"/>
                      <a:pt x="78" y="26"/>
                    </a:cubicBezTo>
                    <a:lnTo>
                      <a:pt x="79" y="24"/>
                    </a:lnTo>
                    <a:cubicBezTo>
                      <a:pt x="81" y="26"/>
                      <a:pt x="82" y="26"/>
                      <a:pt x="84" y="25"/>
                    </a:cubicBezTo>
                    <a:lnTo>
                      <a:pt x="84" y="27"/>
                    </a:lnTo>
                    <a:close/>
                    <a:moveTo>
                      <a:pt x="78" y="26"/>
                    </a:moveTo>
                    <a:lnTo>
                      <a:pt x="78" y="26"/>
                    </a:lnTo>
                    <a:lnTo>
                      <a:pt x="78" y="25"/>
                    </a:lnTo>
                    <a:lnTo>
                      <a:pt x="78" y="26"/>
                    </a:lnTo>
                    <a:close/>
                    <a:moveTo>
                      <a:pt x="78" y="26"/>
                    </a:moveTo>
                    <a:lnTo>
                      <a:pt x="78" y="26"/>
                    </a:lnTo>
                    <a:lnTo>
                      <a:pt x="79" y="24"/>
                    </a:lnTo>
                    <a:lnTo>
                      <a:pt x="78" y="26"/>
                    </a:lnTo>
                    <a:close/>
                    <a:moveTo>
                      <a:pt x="79" y="24"/>
                    </a:moveTo>
                    <a:lnTo>
                      <a:pt x="79" y="24"/>
                    </a:lnTo>
                    <a:lnTo>
                      <a:pt x="78" y="25"/>
                    </a:lnTo>
                    <a:lnTo>
                      <a:pt x="79" y="24"/>
                    </a:lnTo>
                    <a:close/>
                    <a:moveTo>
                      <a:pt x="78" y="26"/>
                    </a:moveTo>
                    <a:cubicBezTo>
                      <a:pt x="77" y="26"/>
                      <a:pt x="77" y="26"/>
                      <a:pt x="77" y="25"/>
                    </a:cubicBezTo>
                    <a:lnTo>
                      <a:pt x="79" y="24"/>
                    </a:lnTo>
                    <a:cubicBezTo>
                      <a:pt x="79" y="24"/>
                      <a:pt x="79" y="24"/>
                      <a:pt x="79" y="24"/>
                    </a:cubicBezTo>
                    <a:lnTo>
                      <a:pt x="78" y="26"/>
                    </a:lnTo>
                    <a:close/>
                    <a:moveTo>
                      <a:pt x="77" y="25"/>
                    </a:moveTo>
                    <a:cubicBezTo>
                      <a:pt x="77" y="25"/>
                      <a:pt x="77" y="25"/>
                      <a:pt x="77" y="24"/>
                    </a:cubicBezTo>
                    <a:lnTo>
                      <a:pt x="79" y="23"/>
                    </a:lnTo>
                    <a:cubicBezTo>
                      <a:pt x="79" y="24"/>
                      <a:pt x="79" y="24"/>
                      <a:pt x="79" y="24"/>
                    </a:cubicBezTo>
                    <a:lnTo>
                      <a:pt x="77" y="25"/>
                    </a:lnTo>
                    <a:close/>
                    <a:moveTo>
                      <a:pt x="77" y="24"/>
                    </a:moveTo>
                    <a:cubicBezTo>
                      <a:pt x="76" y="23"/>
                      <a:pt x="76" y="21"/>
                      <a:pt x="77" y="19"/>
                    </a:cubicBezTo>
                    <a:lnTo>
                      <a:pt x="79" y="20"/>
                    </a:lnTo>
                    <a:cubicBezTo>
                      <a:pt x="78" y="21"/>
                      <a:pt x="78" y="23"/>
                      <a:pt x="79" y="23"/>
                    </a:cubicBezTo>
                    <a:lnTo>
                      <a:pt x="77" y="24"/>
                    </a:lnTo>
                    <a:close/>
                    <a:moveTo>
                      <a:pt x="77" y="19"/>
                    </a:moveTo>
                    <a:cubicBezTo>
                      <a:pt x="78" y="17"/>
                      <a:pt x="78" y="15"/>
                      <a:pt x="77" y="13"/>
                    </a:cubicBezTo>
                    <a:lnTo>
                      <a:pt x="80" y="13"/>
                    </a:lnTo>
                    <a:cubicBezTo>
                      <a:pt x="80" y="15"/>
                      <a:pt x="80" y="17"/>
                      <a:pt x="79" y="20"/>
                    </a:cubicBezTo>
                    <a:lnTo>
                      <a:pt x="77" y="19"/>
                    </a:lnTo>
                    <a:close/>
                    <a:moveTo>
                      <a:pt x="77" y="13"/>
                    </a:moveTo>
                    <a:cubicBezTo>
                      <a:pt x="77" y="11"/>
                      <a:pt x="77" y="10"/>
                      <a:pt x="78" y="8"/>
                    </a:cubicBezTo>
                    <a:lnTo>
                      <a:pt x="80" y="8"/>
                    </a:lnTo>
                    <a:cubicBezTo>
                      <a:pt x="80" y="10"/>
                      <a:pt x="80" y="11"/>
                      <a:pt x="80" y="13"/>
                    </a:cubicBezTo>
                    <a:lnTo>
                      <a:pt x="77" y="13"/>
                    </a:lnTo>
                    <a:close/>
                    <a:moveTo>
                      <a:pt x="78" y="7"/>
                    </a:moveTo>
                    <a:lnTo>
                      <a:pt x="80" y="7"/>
                    </a:lnTo>
                    <a:lnTo>
                      <a:pt x="80" y="8"/>
                    </a:lnTo>
                    <a:lnTo>
                      <a:pt x="79" y="8"/>
                    </a:lnTo>
                    <a:lnTo>
                      <a:pt x="78" y="7"/>
                    </a:lnTo>
                    <a:close/>
                    <a:moveTo>
                      <a:pt x="79" y="9"/>
                    </a:moveTo>
                    <a:cubicBezTo>
                      <a:pt x="79" y="9"/>
                      <a:pt x="79" y="9"/>
                      <a:pt x="79" y="9"/>
                    </a:cubicBezTo>
                    <a:lnTo>
                      <a:pt x="78" y="7"/>
                    </a:lnTo>
                    <a:cubicBezTo>
                      <a:pt x="78" y="7"/>
                      <a:pt x="78" y="7"/>
                      <a:pt x="78" y="7"/>
                    </a:cubicBezTo>
                    <a:lnTo>
                      <a:pt x="79" y="9"/>
                    </a:lnTo>
                    <a:close/>
                    <a:moveTo>
                      <a:pt x="78" y="7"/>
                    </a:moveTo>
                    <a:lnTo>
                      <a:pt x="78" y="7"/>
                    </a:lnTo>
                    <a:lnTo>
                      <a:pt x="79" y="8"/>
                    </a:lnTo>
                    <a:lnTo>
                      <a:pt x="78" y="7"/>
                    </a:lnTo>
                    <a:close/>
                    <a:moveTo>
                      <a:pt x="79" y="9"/>
                    </a:moveTo>
                    <a:cubicBezTo>
                      <a:pt x="79" y="9"/>
                      <a:pt x="78" y="10"/>
                      <a:pt x="78" y="10"/>
                    </a:cubicBezTo>
                    <a:lnTo>
                      <a:pt x="77" y="8"/>
                    </a:lnTo>
                    <a:cubicBezTo>
                      <a:pt x="77" y="8"/>
                      <a:pt x="78" y="7"/>
                      <a:pt x="78" y="7"/>
                    </a:cubicBezTo>
                    <a:lnTo>
                      <a:pt x="79" y="9"/>
                    </a:lnTo>
                    <a:close/>
                    <a:moveTo>
                      <a:pt x="78" y="10"/>
                    </a:moveTo>
                    <a:cubicBezTo>
                      <a:pt x="78" y="10"/>
                      <a:pt x="77" y="10"/>
                      <a:pt x="77" y="11"/>
                    </a:cubicBezTo>
                    <a:lnTo>
                      <a:pt x="76" y="9"/>
                    </a:lnTo>
                    <a:cubicBezTo>
                      <a:pt x="76" y="8"/>
                      <a:pt x="77" y="8"/>
                      <a:pt x="77" y="8"/>
                    </a:cubicBezTo>
                    <a:lnTo>
                      <a:pt x="78" y="10"/>
                    </a:lnTo>
                    <a:close/>
                    <a:moveTo>
                      <a:pt x="77" y="11"/>
                    </a:moveTo>
                    <a:cubicBezTo>
                      <a:pt x="75" y="12"/>
                      <a:pt x="74" y="13"/>
                      <a:pt x="73" y="15"/>
                    </a:cubicBezTo>
                    <a:lnTo>
                      <a:pt x="72" y="13"/>
                    </a:lnTo>
                    <a:cubicBezTo>
                      <a:pt x="72" y="12"/>
                      <a:pt x="74" y="10"/>
                      <a:pt x="76" y="9"/>
                    </a:cubicBezTo>
                    <a:lnTo>
                      <a:pt x="77" y="11"/>
                    </a:lnTo>
                    <a:close/>
                    <a:moveTo>
                      <a:pt x="73" y="15"/>
                    </a:moveTo>
                    <a:cubicBezTo>
                      <a:pt x="73" y="15"/>
                      <a:pt x="73" y="16"/>
                      <a:pt x="72" y="16"/>
                    </a:cubicBezTo>
                    <a:lnTo>
                      <a:pt x="71" y="15"/>
                    </a:lnTo>
                    <a:cubicBezTo>
                      <a:pt x="71" y="14"/>
                      <a:pt x="71" y="14"/>
                      <a:pt x="72" y="13"/>
                    </a:cubicBezTo>
                    <a:lnTo>
                      <a:pt x="73" y="15"/>
                    </a:lnTo>
                    <a:close/>
                    <a:moveTo>
                      <a:pt x="72" y="16"/>
                    </a:moveTo>
                    <a:lnTo>
                      <a:pt x="72" y="16"/>
                    </a:lnTo>
                    <a:lnTo>
                      <a:pt x="71" y="15"/>
                    </a:lnTo>
                    <a:lnTo>
                      <a:pt x="72" y="16"/>
                    </a:lnTo>
                    <a:close/>
                    <a:moveTo>
                      <a:pt x="72" y="16"/>
                    </a:moveTo>
                    <a:cubicBezTo>
                      <a:pt x="71" y="17"/>
                      <a:pt x="70" y="18"/>
                      <a:pt x="69" y="18"/>
                    </a:cubicBezTo>
                    <a:lnTo>
                      <a:pt x="69" y="16"/>
                    </a:lnTo>
                    <a:cubicBezTo>
                      <a:pt x="69" y="16"/>
                      <a:pt x="70" y="15"/>
                      <a:pt x="71" y="15"/>
                    </a:cubicBezTo>
                    <a:lnTo>
                      <a:pt x="72" y="16"/>
                    </a:lnTo>
                    <a:close/>
                    <a:moveTo>
                      <a:pt x="69" y="18"/>
                    </a:moveTo>
                    <a:cubicBezTo>
                      <a:pt x="68" y="19"/>
                      <a:pt x="67" y="18"/>
                      <a:pt x="65" y="18"/>
                    </a:cubicBezTo>
                    <a:lnTo>
                      <a:pt x="67" y="16"/>
                    </a:lnTo>
                    <a:cubicBezTo>
                      <a:pt x="67" y="16"/>
                      <a:pt x="68" y="16"/>
                      <a:pt x="69" y="16"/>
                    </a:cubicBezTo>
                    <a:lnTo>
                      <a:pt x="69" y="18"/>
                    </a:lnTo>
                    <a:close/>
                    <a:moveTo>
                      <a:pt x="65" y="18"/>
                    </a:moveTo>
                    <a:cubicBezTo>
                      <a:pt x="65" y="17"/>
                      <a:pt x="65" y="17"/>
                      <a:pt x="64" y="17"/>
                    </a:cubicBezTo>
                    <a:lnTo>
                      <a:pt x="66" y="15"/>
                    </a:lnTo>
                    <a:cubicBezTo>
                      <a:pt x="66" y="15"/>
                      <a:pt x="66" y="16"/>
                      <a:pt x="67" y="16"/>
                    </a:cubicBezTo>
                    <a:lnTo>
                      <a:pt x="65" y="18"/>
                    </a:lnTo>
                    <a:close/>
                    <a:moveTo>
                      <a:pt x="64" y="17"/>
                    </a:moveTo>
                    <a:cubicBezTo>
                      <a:pt x="62" y="15"/>
                      <a:pt x="61" y="13"/>
                      <a:pt x="61" y="11"/>
                    </a:cubicBezTo>
                    <a:lnTo>
                      <a:pt x="63" y="10"/>
                    </a:lnTo>
                    <a:cubicBezTo>
                      <a:pt x="63" y="12"/>
                      <a:pt x="64" y="14"/>
                      <a:pt x="66" y="15"/>
                    </a:cubicBezTo>
                    <a:lnTo>
                      <a:pt x="64" y="17"/>
                    </a:lnTo>
                    <a:close/>
                    <a:moveTo>
                      <a:pt x="61" y="11"/>
                    </a:moveTo>
                    <a:cubicBezTo>
                      <a:pt x="60" y="8"/>
                      <a:pt x="60" y="6"/>
                      <a:pt x="60" y="2"/>
                    </a:cubicBezTo>
                    <a:lnTo>
                      <a:pt x="62" y="2"/>
                    </a:lnTo>
                    <a:cubicBezTo>
                      <a:pt x="62" y="5"/>
                      <a:pt x="62" y="8"/>
                      <a:pt x="63" y="10"/>
                    </a:cubicBezTo>
                    <a:lnTo>
                      <a:pt x="61" y="11"/>
                    </a:lnTo>
                    <a:close/>
                    <a:moveTo>
                      <a:pt x="60" y="2"/>
                    </a:moveTo>
                    <a:lnTo>
                      <a:pt x="62" y="0"/>
                    </a:lnTo>
                    <a:lnTo>
                      <a:pt x="62" y="2"/>
                    </a:lnTo>
                    <a:lnTo>
                      <a:pt x="61" y="2"/>
                    </a:lnTo>
                    <a:lnTo>
                      <a:pt x="60" y="2"/>
                    </a:lnTo>
                    <a:close/>
                  </a:path>
                </a:pathLst>
              </a:custGeom>
              <a:solidFill>
                <a:srgbClr val="FDFA00"/>
              </a:solidFill>
              <a:ln w="9525">
                <a:noFill/>
                <a:round/>
                <a:headEnd/>
                <a:tailEnd/>
              </a:ln>
            </p:spPr>
            <p:txBody>
              <a:bodyPr/>
              <a:lstStyle/>
              <a:p>
                <a:endParaRPr lang="en-GB"/>
              </a:p>
            </p:txBody>
          </p:sp>
          <p:sp>
            <p:nvSpPr>
              <p:cNvPr id="44" name="Freeform 43"/>
              <p:cNvSpPr>
                <a:spLocks/>
              </p:cNvSpPr>
              <p:nvPr/>
            </p:nvSpPr>
            <p:spPr bwMode="auto">
              <a:xfrm>
                <a:off x="2796" y="1644"/>
                <a:ext cx="402" cy="396"/>
              </a:xfrm>
              <a:custGeom>
                <a:avLst/>
                <a:gdLst>
                  <a:gd name="T0" fmla="*/ 1772928 w 67"/>
                  <a:gd name="T1" fmla="*/ 419904 h 66"/>
                  <a:gd name="T2" fmla="*/ 2286144 w 67"/>
                  <a:gd name="T3" fmla="*/ 653184 h 66"/>
                  <a:gd name="T4" fmla="*/ 2472768 w 67"/>
                  <a:gd name="T5" fmla="*/ 559872 h 66"/>
                  <a:gd name="T6" fmla="*/ 2472768 w 67"/>
                  <a:gd name="T7" fmla="*/ 746496 h 66"/>
                  <a:gd name="T8" fmla="*/ 2706048 w 67"/>
                  <a:gd name="T9" fmla="*/ 513216 h 66"/>
                  <a:gd name="T10" fmla="*/ 2566080 w 67"/>
                  <a:gd name="T11" fmla="*/ 979776 h 66"/>
                  <a:gd name="T12" fmla="*/ 2752703 w 67"/>
                  <a:gd name="T13" fmla="*/ 1586304 h 66"/>
                  <a:gd name="T14" fmla="*/ 2939327 w 67"/>
                  <a:gd name="T15" fmla="*/ 1726272 h 66"/>
                  <a:gd name="T16" fmla="*/ 2799359 w 67"/>
                  <a:gd name="T17" fmla="*/ 1819584 h 66"/>
                  <a:gd name="T18" fmla="*/ 3125951 w 67"/>
                  <a:gd name="T19" fmla="*/ 1866240 h 66"/>
                  <a:gd name="T20" fmla="*/ 2659392 w 67"/>
                  <a:gd name="T21" fmla="*/ 2052864 h 66"/>
                  <a:gd name="T22" fmla="*/ 2286144 w 67"/>
                  <a:gd name="T23" fmla="*/ 2566080 h 66"/>
                  <a:gd name="T24" fmla="*/ 2332800 w 67"/>
                  <a:gd name="T25" fmla="*/ 2752703 h 66"/>
                  <a:gd name="T26" fmla="*/ 2146176 w 67"/>
                  <a:gd name="T27" fmla="*/ 2706047 h 66"/>
                  <a:gd name="T28" fmla="*/ 2332800 w 67"/>
                  <a:gd name="T29" fmla="*/ 2985983 h 66"/>
                  <a:gd name="T30" fmla="*/ 1912896 w 67"/>
                  <a:gd name="T31" fmla="*/ 2799359 h 66"/>
                  <a:gd name="T32" fmla="*/ 1539648 w 67"/>
                  <a:gd name="T33" fmla="*/ 2846015 h 66"/>
                  <a:gd name="T34" fmla="*/ 1259712 w 67"/>
                  <a:gd name="T35" fmla="*/ 2799359 h 66"/>
                  <a:gd name="T36" fmla="*/ 1119744 w 67"/>
                  <a:gd name="T37" fmla="*/ 2939327 h 66"/>
                  <a:gd name="T38" fmla="*/ 1026432 w 67"/>
                  <a:gd name="T39" fmla="*/ 2799359 h 66"/>
                  <a:gd name="T40" fmla="*/ 933120 w 67"/>
                  <a:gd name="T41" fmla="*/ 3079295 h 66"/>
                  <a:gd name="T42" fmla="*/ 839808 w 67"/>
                  <a:gd name="T43" fmla="*/ 2612736 h 66"/>
                  <a:gd name="T44" fmla="*/ 419904 w 67"/>
                  <a:gd name="T45" fmla="*/ 2099520 h 66"/>
                  <a:gd name="T46" fmla="*/ 233280 w 67"/>
                  <a:gd name="T47" fmla="*/ 2099520 h 66"/>
                  <a:gd name="T48" fmla="*/ 326592 w 67"/>
                  <a:gd name="T49" fmla="*/ 1959552 h 66"/>
                  <a:gd name="T50" fmla="*/ 0 w 67"/>
                  <a:gd name="T51" fmla="*/ 2006208 h 66"/>
                  <a:gd name="T52" fmla="*/ 326592 w 67"/>
                  <a:gd name="T53" fmla="*/ 1632960 h 66"/>
                  <a:gd name="T54" fmla="*/ 326592 w 67"/>
                  <a:gd name="T55" fmla="*/ 1632960 h 66"/>
                  <a:gd name="T56" fmla="*/ 466560 w 67"/>
                  <a:gd name="T57" fmla="*/ 1073088 h 66"/>
                  <a:gd name="T58" fmla="*/ 373248 w 67"/>
                  <a:gd name="T59" fmla="*/ 839808 h 66"/>
                  <a:gd name="T60" fmla="*/ 513216 w 67"/>
                  <a:gd name="T61" fmla="*/ 839808 h 66"/>
                  <a:gd name="T62" fmla="*/ 279936 w 67"/>
                  <a:gd name="T63" fmla="*/ 653184 h 66"/>
                  <a:gd name="T64" fmla="*/ 793152 w 67"/>
                  <a:gd name="T65" fmla="*/ 699840 h 66"/>
                  <a:gd name="T66" fmla="*/ 1306368 w 67"/>
                  <a:gd name="T67" fmla="*/ 419904 h 66"/>
                  <a:gd name="T68" fmla="*/ 1399680 w 67"/>
                  <a:gd name="T69" fmla="*/ 186624 h 66"/>
                  <a:gd name="T70" fmla="*/ 1492992 w 67"/>
                  <a:gd name="T71" fmla="*/ 326592 h 66"/>
                  <a:gd name="T72" fmla="*/ 1492992 w 67"/>
                  <a:gd name="T73" fmla="*/ 0 h 66"/>
                  <a:gd name="T74" fmla="*/ 1772928 w 67"/>
                  <a:gd name="T75" fmla="*/ 419904 h 6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7"/>
                  <a:gd name="T115" fmla="*/ 0 h 66"/>
                  <a:gd name="T116" fmla="*/ 67 w 67"/>
                  <a:gd name="T117" fmla="*/ 66 h 6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7" h="66">
                    <a:moveTo>
                      <a:pt x="38" y="9"/>
                    </a:moveTo>
                    <a:cubicBezTo>
                      <a:pt x="42" y="10"/>
                      <a:pt x="46" y="12"/>
                      <a:pt x="49" y="14"/>
                    </a:cubicBezTo>
                    <a:cubicBezTo>
                      <a:pt x="50" y="13"/>
                      <a:pt x="52" y="13"/>
                      <a:pt x="53" y="12"/>
                    </a:cubicBezTo>
                    <a:cubicBezTo>
                      <a:pt x="53" y="14"/>
                      <a:pt x="53" y="15"/>
                      <a:pt x="53" y="16"/>
                    </a:cubicBezTo>
                    <a:cubicBezTo>
                      <a:pt x="54" y="14"/>
                      <a:pt x="55" y="12"/>
                      <a:pt x="58" y="11"/>
                    </a:cubicBezTo>
                    <a:cubicBezTo>
                      <a:pt x="57" y="14"/>
                      <a:pt x="57" y="18"/>
                      <a:pt x="55" y="21"/>
                    </a:cubicBezTo>
                    <a:cubicBezTo>
                      <a:pt x="58" y="25"/>
                      <a:pt x="59" y="30"/>
                      <a:pt x="59" y="34"/>
                    </a:cubicBezTo>
                    <a:cubicBezTo>
                      <a:pt x="60" y="35"/>
                      <a:pt x="62" y="36"/>
                      <a:pt x="63" y="37"/>
                    </a:cubicBezTo>
                    <a:cubicBezTo>
                      <a:pt x="62" y="38"/>
                      <a:pt x="61" y="38"/>
                      <a:pt x="60" y="39"/>
                    </a:cubicBezTo>
                    <a:cubicBezTo>
                      <a:pt x="62" y="38"/>
                      <a:pt x="64" y="39"/>
                      <a:pt x="67" y="40"/>
                    </a:cubicBezTo>
                    <a:cubicBezTo>
                      <a:pt x="64" y="41"/>
                      <a:pt x="61" y="43"/>
                      <a:pt x="57" y="44"/>
                    </a:cubicBezTo>
                    <a:cubicBezTo>
                      <a:pt x="56" y="48"/>
                      <a:pt x="53" y="52"/>
                      <a:pt x="49" y="55"/>
                    </a:cubicBezTo>
                    <a:cubicBezTo>
                      <a:pt x="49" y="57"/>
                      <a:pt x="50" y="58"/>
                      <a:pt x="50" y="59"/>
                    </a:cubicBezTo>
                    <a:cubicBezTo>
                      <a:pt x="48" y="59"/>
                      <a:pt x="47" y="59"/>
                      <a:pt x="46" y="58"/>
                    </a:cubicBezTo>
                    <a:cubicBezTo>
                      <a:pt x="48" y="60"/>
                      <a:pt x="49" y="62"/>
                      <a:pt x="50" y="64"/>
                    </a:cubicBezTo>
                    <a:cubicBezTo>
                      <a:pt x="47" y="63"/>
                      <a:pt x="43" y="62"/>
                      <a:pt x="41" y="60"/>
                    </a:cubicBezTo>
                    <a:cubicBezTo>
                      <a:pt x="38" y="60"/>
                      <a:pt x="36" y="61"/>
                      <a:pt x="33" y="61"/>
                    </a:cubicBezTo>
                    <a:cubicBezTo>
                      <a:pt x="31" y="61"/>
                      <a:pt x="29" y="60"/>
                      <a:pt x="27" y="60"/>
                    </a:cubicBezTo>
                    <a:cubicBezTo>
                      <a:pt x="26" y="61"/>
                      <a:pt x="25" y="62"/>
                      <a:pt x="24" y="63"/>
                    </a:cubicBezTo>
                    <a:cubicBezTo>
                      <a:pt x="23" y="62"/>
                      <a:pt x="23" y="61"/>
                      <a:pt x="22" y="60"/>
                    </a:cubicBezTo>
                    <a:cubicBezTo>
                      <a:pt x="22" y="62"/>
                      <a:pt x="21" y="64"/>
                      <a:pt x="20" y="66"/>
                    </a:cubicBezTo>
                    <a:cubicBezTo>
                      <a:pt x="19" y="62"/>
                      <a:pt x="18" y="59"/>
                      <a:pt x="18" y="56"/>
                    </a:cubicBezTo>
                    <a:cubicBezTo>
                      <a:pt x="14" y="53"/>
                      <a:pt x="11" y="49"/>
                      <a:pt x="9" y="45"/>
                    </a:cubicBezTo>
                    <a:cubicBezTo>
                      <a:pt x="8" y="45"/>
                      <a:pt x="6" y="45"/>
                      <a:pt x="5" y="45"/>
                    </a:cubicBezTo>
                    <a:cubicBezTo>
                      <a:pt x="5" y="43"/>
                      <a:pt x="6" y="42"/>
                      <a:pt x="7" y="42"/>
                    </a:cubicBezTo>
                    <a:cubicBezTo>
                      <a:pt x="5" y="43"/>
                      <a:pt x="3" y="43"/>
                      <a:pt x="0" y="43"/>
                    </a:cubicBezTo>
                    <a:cubicBezTo>
                      <a:pt x="3" y="41"/>
                      <a:pt x="4" y="38"/>
                      <a:pt x="7" y="35"/>
                    </a:cubicBezTo>
                    <a:cubicBezTo>
                      <a:pt x="7" y="35"/>
                      <a:pt x="7" y="35"/>
                      <a:pt x="7" y="35"/>
                    </a:cubicBezTo>
                    <a:cubicBezTo>
                      <a:pt x="7" y="30"/>
                      <a:pt x="8" y="26"/>
                      <a:pt x="10" y="23"/>
                    </a:cubicBezTo>
                    <a:cubicBezTo>
                      <a:pt x="9" y="21"/>
                      <a:pt x="8" y="20"/>
                      <a:pt x="8" y="18"/>
                    </a:cubicBezTo>
                    <a:cubicBezTo>
                      <a:pt x="9" y="18"/>
                      <a:pt x="10" y="18"/>
                      <a:pt x="11" y="18"/>
                    </a:cubicBezTo>
                    <a:cubicBezTo>
                      <a:pt x="9" y="17"/>
                      <a:pt x="7" y="16"/>
                      <a:pt x="6" y="14"/>
                    </a:cubicBezTo>
                    <a:cubicBezTo>
                      <a:pt x="9" y="14"/>
                      <a:pt x="13" y="14"/>
                      <a:pt x="17" y="15"/>
                    </a:cubicBezTo>
                    <a:cubicBezTo>
                      <a:pt x="20" y="12"/>
                      <a:pt x="24" y="10"/>
                      <a:pt x="28" y="9"/>
                    </a:cubicBezTo>
                    <a:cubicBezTo>
                      <a:pt x="29" y="8"/>
                      <a:pt x="29" y="6"/>
                      <a:pt x="30" y="4"/>
                    </a:cubicBezTo>
                    <a:cubicBezTo>
                      <a:pt x="31" y="5"/>
                      <a:pt x="32" y="6"/>
                      <a:pt x="32" y="7"/>
                    </a:cubicBezTo>
                    <a:cubicBezTo>
                      <a:pt x="32" y="5"/>
                      <a:pt x="32" y="3"/>
                      <a:pt x="32" y="0"/>
                    </a:cubicBezTo>
                    <a:cubicBezTo>
                      <a:pt x="34" y="3"/>
                      <a:pt x="37" y="6"/>
                      <a:pt x="38" y="9"/>
                    </a:cubicBezTo>
                    <a:close/>
                  </a:path>
                </a:pathLst>
              </a:custGeom>
              <a:solidFill>
                <a:srgbClr val="FDFA00"/>
              </a:solidFill>
              <a:ln w="9525">
                <a:noFill/>
                <a:round/>
                <a:headEnd/>
                <a:tailEnd/>
              </a:ln>
            </p:spPr>
            <p:txBody>
              <a:bodyPr/>
              <a:lstStyle/>
              <a:p>
                <a:endParaRPr lang="en-GB"/>
              </a:p>
            </p:txBody>
          </p:sp>
          <p:sp>
            <p:nvSpPr>
              <p:cNvPr id="45" name="Oval 44"/>
              <p:cNvSpPr>
                <a:spLocks noChangeArrowheads="1"/>
              </p:cNvSpPr>
              <p:nvPr/>
            </p:nvSpPr>
            <p:spPr bwMode="auto">
              <a:xfrm>
                <a:off x="2862" y="1716"/>
                <a:ext cx="270" cy="270"/>
              </a:xfrm>
              <a:prstGeom prst="ellipse">
                <a:avLst/>
              </a:prstGeom>
              <a:solidFill>
                <a:srgbClr val="340E70"/>
              </a:solidFill>
              <a:ln w="9525">
                <a:noFill/>
                <a:round/>
                <a:headEnd/>
                <a:tailEnd/>
              </a:ln>
            </p:spPr>
            <p:txBody>
              <a:bodyPr/>
              <a:lstStyle/>
              <a:p>
                <a:endParaRPr lang="en-GB"/>
              </a:p>
            </p:txBody>
          </p:sp>
          <p:sp>
            <p:nvSpPr>
              <p:cNvPr id="46" name="Freeform 45"/>
              <p:cNvSpPr>
                <a:spLocks/>
              </p:cNvSpPr>
              <p:nvPr/>
            </p:nvSpPr>
            <p:spPr bwMode="auto">
              <a:xfrm>
                <a:off x="2904" y="1734"/>
                <a:ext cx="186" cy="186"/>
              </a:xfrm>
              <a:custGeom>
                <a:avLst/>
                <a:gdLst>
                  <a:gd name="T0" fmla="*/ 139968 w 31"/>
                  <a:gd name="T1" fmla="*/ 1353024 h 31"/>
                  <a:gd name="T2" fmla="*/ 46656 w 31"/>
                  <a:gd name="T3" fmla="*/ 839808 h 31"/>
                  <a:gd name="T4" fmla="*/ 139968 w 31"/>
                  <a:gd name="T5" fmla="*/ 466560 h 31"/>
                  <a:gd name="T6" fmla="*/ 233280 w 31"/>
                  <a:gd name="T7" fmla="*/ 933120 h 31"/>
                  <a:gd name="T8" fmla="*/ 326592 w 31"/>
                  <a:gd name="T9" fmla="*/ 1166400 h 31"/>
                  <a:gd name="T10" fmla="*/ 326592 w 31"/>
                  <a:gd name="T11" fmla="*/ 793152 h 31"/>
                  <a:gd name="T12" fmla="*/ 373248 w 31"/>
                  <a:gd name="T13" fmla="*/ 186624 h 31"/>
                  <a:gd name="T14" fmla="*/ 466560 w 31"/>
                  <a:gd name="T15" fmla="*/ 653184 h 31"/>
                  <a:gd name="T16" fmla="*/ 559872 w 31"/>
                  <a:gd name="T17" fmla="*/ 933120 h 31"/>
                  <a:gd name="T18" fmla="*/ 559872 w 31"/>
                  <a:gd name="T19" fmla="*/ 419904 h 31"/>
                  <a:gd name="T20" fmla="*/ 746496 w 31"/>
                  <a:gd name="T21" fmla="*/ 0 h 31"/>
                  <a:gd name="T22" fmla="*/ 886464 w 31"/>
                  <a:gd name="T23" fmla="*/ 419904 h 31"/>
                  <a:gd name="T24" fmla="*/ 886464 w 31"/>
                  <a:gd name="T25" fmla="*/ 933120 h 31"/>
                  <a:gd name="T26" fmla="*/ 979776 w 31"/>
                  <a:gd name="T27" fmla="*/ 653184 h 31"/>
                  <a:gd name="T28" fmla="*/ 1073088 w 31"/>
                  <a:gd name="T29" fmla="*/ 186624 h 31"/>
                  <a:gd name="T30" fmla="*/ 1119744 w 31"/>
                  <a:gd name="T31" fmla="*/ 793152 h 31"/>
                  <a:gd name="T32" fmla="*/ 1119744 w 31"/>
                  <a:gd name="T33" fmla="*/ 1166400 h 31"/>
                  <a:gd name="T34" fmla="*/ 1213056 w 31"/>
                  <a:gd name="T35" fmla="*/ 933120 h 31"/>
                  <a:gd name="T36" fmla="*/ 1306368 w 31"/>
                  <a:gd name="T37" fmla="*/ 466560 h 31"/>
                  <a:gd name="T38" fmla="*/ 1399680 w 31"/>
                  <a:gd name="T39" fmla="*/ 839808 h 31"/>
                  <a:gd name="T40" fmla="*/ 1306368 w 31"/>
                  <a:gd name="T41" fmla="*/ 1353024 h 31"/>
                  <a:gd name="T42" fmla="*/ 1259712 w 31"/>
                  <a:gd name="T43" fmla="*/ 1306368 h 31"/>
                  <a:gd name="T44" fmla="*/ 1119744 w 31"/>
                  <a:gd name="T45" fmla="*/ 1259712 h 31"/>
                  <a:gd name="T46" fmla="*/ 1026432 w 31"/>
                  <a:gd name="T47" fmla="*/ 1446336 h 31"/>
                  <a:gd name="T48" fmla="*/ 839808 w 31"/>
                  <a:gd name="T49" fmla="*/ 1399680 h 31"/>
                  <a:gd name="T50" fmla="*/ 746496 w 31"/>
                  <a:gd name="T51" fmla="*/ 933120 h 31"/>
                  <a:gd name="T52" fmla="*/ 606528 w 31"/>
                  <a:gd name="T53" fmla="*/ 1399680 h 31"/>
                  <a:gd name="T54" fmla="*/ 419904 w 31"/>
                  <a:gd name="T55" fmla="*/ 1446336 h 31"/>
                  <a:gd name="T56" fmla="*/ 326592 w 31"/>
                  <a:gd name="T57" fmla="*/ 1259712 h 31"/>
                  <a:gd name="T58" fmla="*/ 186624 w 31"/>
                  <a:gd name="T59" fmla="*/ 1306368 h 31"/>
                  <a:gd name="T60" fmla="*/ 139968 w 31"/>
                  <a:gd name="T61" fmla="*/ 1353024 h 3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1"/>
                  <a:gd name="T94" fmla="*/ 0 h 31"/>
                  <a:gd name="T95" fmla="*/ 31 w 31"/>
                  <a:gd name="T96" fmla="*/ 31 h 3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1" h="31">
                    <a:moveTo>
                      <a:pt x="3" y="29"/>
                    </a:moveTo>
                    <a:cubicBezTo>
                      <a:pt x="2" y="26"/>
                      <a:pt x="0" y="22"/>
                      <a:pt x="1" y="18"/>
                    </a:cubicBezTo>
                    <a:cubicBezTo>
                      <a:pt x="2" y="16"/>
                      <a:pt x="2" y="13"/>
                      <a:pt x="3" y="10"/>
                    </a:cubicBezTo>
                    <a:cubicBezTo>
                      <a:pt x="4" y="14"/>
                      <a:pt x="5" y="17"/>
                      <a:pt x="5" y="20"/>
                    </a:cubicBezTo>
                    <a:cubicBezTo>
                      <a:pt x="5" y="22"/>
                      <a:pt x="5" y="25"/>
                      <a:pt x="7" y="25"/>
                    </a:cubicBezTo>
                    <a:cubicBezTo>
                      <a:pt x="9" y="24"/>
                      <a:pt x="8" y="20"/>
                      <a:pt x="7" y="17"/>
                    </a:cubicBezTo>
                    <a:cubicBezTo>
                      <a:pt x="6" y="12"/>
                      <a:pt x="6" y="7"/>
                      <a:pt x="8" y="4"/>
                    </a:cubicBezTo>
                    <a:cubicBezTo>
                      <a:pt x="10" y="6"/>
                      <a:pt x="11" y="10"/>
                      <a:pt x="10" y="14"/>
                    </a:cubicBezTo>
                    <a:cubicBezTo>
                      <a:pt x="10" y="18"/>
                      <a:pt x="11" y="20"/>
                      <a:pt x="12" y="20"/>
                    </a:cubicBezTo>
                    <a:cubicBezTo>
                      <a:pt x="14" y="18"/>
                      <a:pt x="13" y="13"/>
                      <a:pt x="12" y="9"/>
                    </a:cubicBezTo>
                    <a:cubicBezTo>
                      <a:pt x="12" y="5"/>
                      <a:pt x="13" y="2"/>
                      <a:pt x="16" y="0"/>
                    </a:cubicBezTo>
                    <a:cubicBezTo>
                      <a:pt x="18" y="2"/>
                      <a:pt x="19" y="5"/>
                      <a:pt x="19" y="9"/>
                    </a:cubicBezTo>
                    <a:cubicBezTo>
                      <a:pt x="18" y="13"/>
                      <a:pt x="17" y="18"/>
                      <a:pt x="19" y="20"/>
                    </a:cubicBezTo>
                    <a:cubicBezTo>
                      <a:pt x="20" y="20"/>
                      <a:pt x="21" y="18"/>
                      <a:pt x="21" y="14"/>
                    </a:cubicBezTo>
                    <a:cubicBezTo>
                      <a:pt x="20" y="10"/>
                      <a:pt x="21" y="6"/>
                      <a:pt x="23" y="4"/>
                    </a:cubicBezTo>
                    <a:cubicBezTo>
                      <a:pt x="25" y="7"/>
                      <a:pt x="25" y="12"/>
                      <a:pt x="24" y="17"/>
                    </a:cubicBezTo>
                    <a:cubicBezTo>
                      <a:pt x="23" y="20"/>
                      <a:pt x="22" y="24"/>
                      <a:pt x="24" y="25"/>
                    </a:cubicBezTo>
                    <a:cubicBezTo>
                      <a:pt x="26" y="25"/>
                      <a:pt x="26" y="22"/>
                      <a:pt x="26" y="20"/>
                    </a:cubicBezTo>
                    <a:cubicBezTo>
                      <a:pt x="26" y="17"/>
                      <a:pt x="27" y="14"/>
                      <a:pt x="28" y="10"/>
                    </a:cubicBezTo>
                    <a:cubicBezTo>
                      <a:pt x="29" y="13"/>
                      <a:pt x="29" y="16"/>
                      <a:pt x="30" y="18"/>
                    </a:cubicBezTo>
                    <a:cubicBezTo>
                      <a:pt x="31" y="22"/>
                      <a:pt x="29" y="26"/>
                      <a:pt x="28" y="29"/>
                    </a:cubicBezTo>
                    <a:cubicBezTo>
                      <a:pt x="28" y="28"/>
                      <a:pt x="27" y="28"/>
                      <a:pt x="27" y="28"/>
                    </a:cubicBezTo>
                    <a:cubicBezTo>
                      <a:pt x="26" y="28"/>
                      <a:pt x="25" y="27"/>
                      <a:pt x="24" y="27"/>
                    </a:cubicBezTo>
                    <a:cubicBezTo>
                      <a:pt x="23" y="28"/>
                      <a:pt x="23" y="30"/>
                      <a:pt x="22" y="31"/>
                    </a:cubicBezTo>
                    <a:cubicBezTo>
                      <a:pt x="21" y="31"/>
                      <a:pt x="19" y="30"/>
                      <a:pt x="18" y="30"/>
                    </a:cubicBezTo>
                    <a:cubicBezTo>
                      <a:pt x="20" y="26"/>
                      <a:pt x="18" y="23"/>
                      <a:pt x="16" y="20"/>
                    </a:cubicBezTo>
                    <a:cubicBezTo>
                      <a:pt x="13" y="23"/>
                      <a:pt x="11" y="26"/>
                      <a:pt x="13" y="30"/>
                    </a:cubicBezTo>
                    <a:cubicBezTo>
                      <a:pt x="12" y="30"/>
                      <a:pt x="10" y="31"/>
                      <a:pt x="9" y="31"/>
                    </a:cubicBezTo>
                    <a:cubicBezTo>
                      <a:pt x="8" y="30"/>
                      <a:pt x="8" y="28"/>
                      <a:pt x="7" y="27"/>
                    </a:cubicBezTo>
                    <a:cubicBezTo>
                      <a:pt x="6" y="27"/>
                      <a:pt x="5" y="28"/>
                      <a:pt x="4" y="28"/>
                    </a:cubicBezTo>
                    <a:cubicBezTo>
                      <a:pt x="4" y="28"/>
                      <a:pt x="3" y="28"/>
                      <a:pt x="3" y="29"/>
                    </a:cubicBezTo>
                    <a:close/>
                  </a:path>
                </a:pathLst>
              </a:custGeom>
              <a:solidFill>
                <a:srgbClr val="FFFFFF"/>
              </a:solidFill>
              <a:ln w="9525">
                <a:noFill/>
                <a:round/>
                <a:headEnd/>
                <a:tailEnd/>
              </a:ln>
            </p:spPr>
            <p:txBody>
              <a:bodyPr/>
              <a:lstStyle/>
              <a:p>
                <a:endParaRPr lang="en-GB"/>
              </a:p>
            </p:txBody>
          </p:sp>
          <p:sp>
            <p:nvSpPr>
              <p:cNvPr id="47" name="Freeform 46"/>
              <p:cNvSpPr>
                <a:spLocks/>
              </p:cNvSpPr>
              <p:nvPr/>
            </p:nvSpPr>
            <p:spPr bwMode="auto">
              <a:xfrm>
                <a:off x="2910" y="1854"/>
                <a:ext cx="174" cy="102"/>
              </a:xfrm>
              <a:custGeom>
                <a:avLst/>
                <a:gdLst>
                  <a:gd name="T0" fmla="*/ 699840 w 29"/>
                  <a:gd name="T1" fmla="*/ 699840 h 17"/>
                  <a:gd name="T2" fmla="*/ 279936 w 29"/>
                  <a:gd name="T3" fmla="*/ 793152 h 17"/>
                  <a:gd name="T4" fmla="*/ 139968 w 29"/>
                  <a:gd name="T5" fmla="*/ 373248 h 17"/>
                  <a:gd name="T6" fmla="*/ 279936 w 29"/>
                  <a:gd name="T7" fmla="*/ 326592 h 17"/>
                  <a:gd name="T8" fmla="*/ 373248 w 29"/>
                  <a:gd name="T9" fmla="*/ 513216 h 17"/>
                  <a:gd name="T10" fmla="*/ 559872 w 29"/>
                  <a:gd name="T11" fmla="*/ 466560 h 17"/>
                  <a:gd name="T12" fmla="*/ 699840 w 29"/>
                  <a:gd name="T13" fmla="*/ 0 h 17"/>
                  <a:gd name="T14" fmla="*/ 793152 w 29"/>
                  <a:gd name="T15" fmla="*/ 466560 h 17"/>
                  <a:gd name="T16" fmla="*/ 979776 w 29"/>
                  <a:gd name="T17" fmla="*/ 513216 h 17"/>
                  <a:gd name="T18" fmla="*/ 1073088 w 29"/>
                  <a:gd name="T19" fmla="*/ 326592 h 17"/>
                  <a:gd name="T20" fmla="*/ 1213056 w 29"/>
                  <a:gd name="T21" fmla="*/ 373248 h 17"/>
                  <a:gd name="T22" fmla="*/ 1073088 w 29"/>
                  <a:gd name="T23" fmla="*/ 793152 h 17"/>
                  <a:gd name="T24" fmla="*/ 699840 w 29"/>
                  <a:gd name="T25" fmla="*/ 699840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
                  <a:gd name="T40" fmla="*/ 0 h 17"/>
                  <a:gd name="T41" fmla="*/ 29 w 29"/>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 h="17">
                    <a:moveTo>
                      <a:pt x="15" y="15"/>
                    </a:moveTo>
                    <a:cubicBezTo>
                      <a:pt x="11" y="15"/>
                      <a:pt x="9" y="16"/>
                      <a:pt x="6" y="17"/>
                    </a:cubicBezTo>
                    <a:cubicBezTo>
                      <a:pt x="3" y="17"/>
                      <a:pt x="0" y="10"/>
                      <a:pt x="3" y="8"/>
                    </a:cubicBezTo>
                    <a:cubicBezTo>
                      <a:pt x="4" y="8"/>
                      <a:pt x="5" y="7"/>
                      <a:pt x="6" y="7"/>
                    </a:cubicBezTo>
                    <a:cubicBezTo>
                      <a:pt x="7" y="8"/>
                      <a:pt x="7" y="10"/>
                      <a:pt x="8" y="11"/>
                    </a:cubicBezTo>
                    <a:cubicBezTo>
                      <a:pt x="9" y="11"/>
                      <a:pt x="11" y="10"/>
                      <a:pt x="12" y="10"/>
                    </a:cubicBezTo>
                    <a:cubicBezTo>
                      <a:pt x="10" y="6"/>
                      <a:pt x="12" y="3"/>
                      <a:pt x="15" y="0"/>
                    </a:cubicBezTo>
                    <a:cubicBezTo>
                      <a:pt x="17" y="3"/>
                      <a:pt x="19" y="6"/>
                      <a:pt x="17" y="10"/>
                    </a:cubicBezTo>
                    <a:cubicBezTo>
                      <a:pt x="18" y="10"/>
                      <a:pt x="20" y="11"/>
                      <a:pt x="21" y="11"/>
                    </a:cubicBezTo>
                    <a:cubicBezTo>
                      <a:pt x="22" y="10"/>
                      <a:pt x="22" y="8"/>
                      <a:pt x="23" y="7"/>
                    </a:cubicBezTo>
                    <a:cubicBezTo>
                      <a:pt x="24" y="7"/>
                      <a:pt x="25" y="8"/>
                      <a:pt x="26" y="8"/>
                    </a:cubicBezTo>
                    <a:cubicBezTo>
                      <a:pt x="29" y="10"/>
                      <a:pt x="26" y="17"/>
                      <a:pt x="23" y="17"/>
                    </a:cubicBezTo>
                    <a:cubicBezTo>
                      <a:pt x="21" y="16"/>
                      <a:pt x="18" y="15"/>
                      <a:pt x="15" y="15"/>
                    </a:cubicBezTo>
                    <a:close/>
                  </a:path>
                </a:pathLst>
              </a:custGeom>
              <a:solidFill>
                <a:srgbClr val="009049"/>
              </a:solidFill>
              <a:ln w="9525">
                <a:noFill/>
                <a:round/>
                <a:headEnd/>
                <a:tailEnd/>
              </a:ln>
            </p:spPr>
            <p:txBody>
              <a:bodyPr/>
              <a:lstStyle/>
              <a:p>
                <a:endParaRPr lang="en-GB"/>
              </a:p>
            </p:txBody>
          </p:sp>
          <p:sp>
            <p:nvSpPr>
              <p:cNvPr id="48" name="Freeform 47"/>
              <p:cNvSpPr>
                <a:spLocks/>
              </p:cNvSpPr>
              <p:nvPr/>
            </p:nvSpPr>
            <p:spPr bwMode="auto">
              <a:xfrm>
                <a:off x="2436" y="2094"/>
                <a:ext cx="216" cy="210"/>
              </a:xfrm>
              <a:custGeom>
                <a:avLst/>
                <a:gdLst>
                  <a:gd name="T0" fmla="*/ 326592 w 36"/>
                  <a:gd name="T1" fmla="*/ 93312 h 35"/>
                  <a:gd name="T2" fmla="*/ 559872 w 36"/>
                  <a:gd name="T3" fmla="*/ 606528 h 35"/>
                  <a:gd name="T4" fmla="*/ 0 w 36"/>
                  <a:gd name="T5" fmla="*/ 839808 h 35"/>
                  <a:gd name="T6" fmla="*/ 1353024 w 36"/>
                  <a:gd name="T7" fmla="*/ 1399680 h 35"/>
                  <a:gd name="T8" fmla="*/ 1679616 w 36"/>
                  <a:gd name="T9" fmla="*/ 699840 h 35"/>
                  <a:gd name="T10" fmla="*/ 326592 w 36"/>
                  <a:gd name="T11" fmla="*/ 93312 h 35"/>
                  <a:gd name="T12" fmla="*/ 0 60000 65536"/>
                  <a:gd name="T13" fmla="*/ 0 60000 65536"/>
                  <a:gd name="T14" fmla="*/ 0 60000 65536"/>
                  <a:gd name="T15" fmla="*/ 0 60000 65536"/>
                  <a:gd name="T16" fmla="*/ 0 60000 65536"/>
                  <a:gd name="T17" fmla="*/ 0 60000 65536"/>
                  <a:gd name="T18" fmla="*/ 0 w 36"/>
                  <a:gd name="T19" fmla="*/ 0 h 35"/>
                  <a:gd name="T20" fmla="*/ 36 w 36"/>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36" h="35">
                    <a:moveTo>
                      <a:pt x="7" y="2"/>
                    </a:moveTo>
                    <a:cubicBezTo>
                      <a:pt x="9" y="6"/>
                      <a:pt x="10" y="10"/>
                      <a:pt x="12" y="13"/>
                    </a:cubicBezTo>
                    <a:cubicBezTo>
                      <a:pt x="8" y="15"/>
                      <a:pt x="4" y="16"/>
                      <a:pt x="0" y="18"/>
                    </a:cubicBezTo>
                    <a:cubicBezTo>
                      <a:pt x="7" y="14"/>
                      <a:pt x="24" y="35"/>
                      <a:pt x="29" y="30"/>
                    </a:cubicBezTo>
                    <a:lnTo>
                      <a:pt x="36" y="15"/>
                    </a:lnTo>
                    <a:cubicBezTo>
                      <a:pt x="33" y="20"/>
                      <a:pt x="14" y="0"/>
                      <a:pt x="7" y="2"/>
                    </a:cubicBezTo>
                    <a:close/>
                  </a:path>
                </a:pathLst>
              </a:custGeom>
              <a:solidFill>
                <a:srgbClr val="FDFA00"/>
              </a:solidFill>
              <a:ln w="9525">
                <a:noFill/>
                <a:round/>
                <a:headEnd/>
                <a:tailEnd/>
              </a:ln>
            </p:spPr>
            <p:txBody>
              <a:bodyPr/>
              <a:lstStyle/>
              <a:p>
                <a:endParaRPr lang="en-GB"/>
              </a:p>
            </p:txBody>
          </p:sp>
          <p:sp>
            <p:nvSpPr>
              <p:cNvPr id="49" name="Freeform 48"/>
              <p:cNvSpPr>
                <a:spLocks/>
              </p:cNvSpPr>
              <p:nvPr/>
            </p:nvSpPr>
            <p:spPr bwMode="auto">
              <a:xfrm>
                <a:off x="2436" y="2094"/>
                <a:ext cx="216" cy="210"/>
              </a:xfrm>
              <a:custGeom>
                <a:avLst/>
                <a:gdLst>
                  <a:gd name="T0" fmla="*/ 326592 w 36"/>
                  <a:gd name="T1" fmla="*/ 93312 h 35"/>
                  <a:gd name="T2" fmla="*/ 559872 w 36"/>
                  <a:gd name="T3" fmla="*/ 606528 h 35"/>
                  <a:gd name="T4" fmla="*/ 0 w 36"/>
                  <a:gd name="T5" fmla="*/ 839808 h 35"/>
                  <a:gd name="T6" fmla="*/ 1353024 w 36"/>
                  <a:gd name="T7" fmla="*/ 1399680 h 35"/>
                  <a:gd name="T8" fmla="*/ 1679616 w 36"/>
                  <a:gd name="T9" fmla="*/ 699840 h 35"/>
                  <a:gd name="T10" fmla="*/ 326592 w 36"/>
                  <a:gd name="T11" fmla="*/ 93312 h 35"/>
                  <a:gd name="T12" fmla="*/ 0 60000 65536"/>
                  <a:gd name="T13" fmla="*/ 0 60000 65536"/>
                  <a:gd name="T14" fmla="*/ 0 60000 65536"/>
                  <a:gd name="T15" fmla="*/ 0 60000 65536"/>
                  <a:gd name="T16" fmla="*/ 0 60000 65536"/>
                  <a:gd name="T17" fmla="*/ 0 60000 65536"/>
                  <a:gd name="T18" fmla="*/ 0 w 36"/>
                  <a:gd name="T19" fmla="*/ 0 h 35"/>
                  <a:gd name="T20" fmla="*/ 36 w 36"/>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36" h="35">
                    <a:moveTo>
                      <a:pt x="7" y="2"/>
                    </a:moveTo>
                    <a:cubicBezTo>
                      <a:pt x="9" y="6"/>
                      <a:pt x="10" y="10"/>
                      <a:pt x="12" y="13"/>
                    </a:cubicBezTo>
                    <a:cubicBezTo>
                      <a:pt x="8" y="15"/>
                      <a:pt x="4" y="16"/>
                      <a:pt x="0" y="18"/>
                    </a:cubicBezTo>
                    <a:cubicBezTo>
                      <a:pt x="7" y="14"/>
                      <a:pt x="24" y="35"/>
                      <a:pt x="29" y="30"/>
                    </a:cubicBezTo>
                    <a:lnTo>
                      <a:pt x="36" y="15"/>
                    </a:lnTo>
                    <a:cubicBezTo>
                      <a:pt x="33" y="20"/>
                      <a:pt x="14" y="0"/>
                      <a:pt x="7" y="2"/>
                    </a:cubicBezTo>
                    <a:close/>
                  </a:path>
                </a:pathLst>
              </a:custGeom>
              <a:noFill/>
              <a:ln w="0">
                <a:solidFill>
                  <a:srgbClr val="24211D"/>
                </a:solidFill>
                <a:round/>
                <a:headEnd/>
                <a:tailEnd/>
              </a:ln>
            </p:spPr>
            <p:txBody>
              <a:bodyPr/>
              <a:lstStyle/>
              <a:p>
                <a:endParaRPr lang="en-GB"/>
              </a:p>
            </p:txBody>
          </p:sp>
          <p:sp>
            <p:nvSpPr>
              <p:cNvPr id="50" name="Freeform 49"/>
              <p:cNvSpPr>
                <a:spLocks/>
              </p:cNvSpPr>
              <p:nvPr/>
            </p:nvSpPr>
            <p:spPr bwMode="auto">
              <a:xfrm>
                <a:off x="3342" y="2094"/>
                <a:ext cx="222" cy="210"/>
              </a:xfrm>
              <a:custGeom>
                <a:avLst/>
                <a:gdLst>
                  <a:gd name="T0" fmla="*/ 1353024 w 37"/>
                  <a:gd name="T1" fmla="*/ 93312 h 35"/>
                  <a:gd name="T2" fmla="*/ 1119744 w 37"/>
                  <a:gd name="T3" fmla="*/ 606528 h 35"/>
                  <a:gd name="T4" fmla="*/ 1726272 w 37"/>
                  <a:gd name="T5" fmla="*/ 839808 h 35"/>
                  <a:gd name="T6" fmla="*/ 373248 w 37"/>
                  <a:gd name="T7" fmla="*/ 1399680 h 35"/>
                  <a:gd name="T8" fmla="*/ 0 w 37"/>
                  <a:gd name="T9" fmla="*/ 699840 h 35"/>
                  <a:gd name="T10" fmla="*/ 1353024 w 37"/>
                  <a:gd name="T11" fmla="*/ 93312 h 35"/>
                  <a:gd name="T12" fmla="*/ 0 60000 65536"/>
                  <a:gd name="T13" fmla="*/ 0 60000 65536"/>
                  <a:gd name="T14" fmla="*/ 0 60000 65536"/>
                  <a:gd name="T15" fmla="*/ 0 60000 65536"/>
                  <a:gd name="T16" fmla="*/ 0 60000 65536"/>
                  <a:gd name="T17" fmla="*/ 0 60000 65536"/>
                  <a:gd name="T18" fmla="*/ 0 w 37"/>
                  <a:gd name="T19" fmla="*/ 0 h 35"/>
                  <a:gd name="T20" fmla="*/ 37 w 37"/>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37" h="35">
                    <a:moveTo>
                      <a:pt x="29" y="2"/>
                    </a:moveTo>
                    <a:cubicBezTo>
                      <a:pt x="27" y="6"/>
                      <a:pt x="26" y="10"/>
                      <a:pt x="24" y="13"/>
                    </a:cubicBezTo>
                    <a:cubicBezTo>
                      <a:pt x="28" y="15"/>
                      <a:pt x="32" y="16"/>
                      <a:pt x="37" y="18"/>
                    </a:cubicBezTo>
                    <a:cubicBezTo>
                      <a:pt x="29" y="14"/>
                      <a:pt x="12" y="35"/>
                      <a:pt x="8" y="30"/>
                    </a:cubicBezTo>
                    <a:lnTo>
                      <a:pt x="0" y="15"/>
                    </a:lnTo>
                    <a:cubicBezTo>
                      <a:pt x="3" y="20"/>
                      <a:pt x="22" y="0"/>
                      <a:pt x="29" y="2"/>
                    </a:cubicBezTo>
                    <a:close/>
                  </a:path>
                </a:pathLst>
              </a:custGeom>
              <a:solidFill>
                <a:srgbClr val="FDFA00"/>
              </a:solidFill>
              <a:ln w="9525">
                <a:noFill/>
                <a:round/>
                <a:headEnd/>
                <a:tailEnd/>
              </a:ln>
            </p:spPr>
            <p:txBody>
              <a:bodyPr/>
              <a:lstStyle/>
              <a:p>
                <a:endParaRPr lang="en-GB"/>
              </a:p>
            </p:txBody>
          </p:sp>
          <p:sp>
            <p:nvSpPr>
              <p:cNvPr id="51" name="Freeform 50"/>
              <p:cNvSpPr>
                <a:spLocks/>
              </p:cNvSpPr>
              <p:nvPr/>
            </p:nvSpPr>
            <p:spPr bwMode="auto">
              <a:xfrm>
                <a:off x="3342" y="2094"/>
                <a:ext cx="222" cy="210"/>
              </a:xfrm>
              <a:custGeom>
                <a:avLst/>
                <a:gdLst>
                  <a:gd name="T0" fmla="*/ 1353024 w 37"/>
                  <a:gd name="T1" fmla="*/ 93312 h 35"/>
                  <a:gd name="T2" fmla="*/ 1119744 w 37"/>
                  <a:gd name="T3" fmla="*/ 606528 h 35"/>
                  <a:gd name="T4" fmla="*/ 1726272 w 37"/>
                  <a:gd name="T5" fmla="*/ 839808 h 35"/>
                  <a:gd name="T6" fmla="*/ 373248 w 37"/>
                  <a:gd name="T7" fmla="*/ 1399680 h 35"/>
                  <a:gd name="T8" fmla="*/ 0 w 37"/>
                  <a:gd name="T9" fmla="*/ 699840 h 35"/>
                  <a:gd name="T10" fmla="*/ 1353024 w 37"/>
                  <a:gd name="T11" fmla="*/ 93312 h 35"/>
                  <a:gd name="T12" fmla="*/ 0 60000 65536"/>
                  <a:gd name="T13" fmla="*/ 0 60000 65536"/>
                  <a:gd name="T14" fmla="*/ 0 60000 65536"/>
                  <a:gd name="T15" fmla="*/ 0 60000 65536"/>
                  <a:gd name="T16" fmla="*/ 0 60000 65536"/>
                  <a:gd name="T17" fmla="*/ 0 60000 65536"/>
                  <a:gd name="T18" fmla="*/ 0 w 37"/>
                  <a:gd name="T19" fmla="*/ 0 h 35"/>
                  <a:gd name="T20" fmla="*/ 37 w 37"/>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37" h="35">
                    <a:moveTo>
                      <a:pt x="29" y="2"/>
                    </a:moveTo>
                    <a:cubicBezTo>
                      <a:pt x="27" y="6"/>
                      <a:pt x="26" y="10"/>
                      <a:pt x="24" y="13"/>
                    </a:cubicBezTo>
                    <a:cubicBezTo>
                      <a:pt x="28" y="15"/>
                      <a:pt x="32" y="16"/>
                      <a:pt x="37" y="18"/>
                    </a:cubicBezTo>
                    <a:cubicBezTo>
                      <a:pt x="29" y="14"/>
                      <a:pt x="12" y="35"/>
                      <a:pt x="8" y="30"/>
                    </a:cubicBezTo>
                    <a:lnTo>
                      <a:pt x="0" y="15"/>
                    </a:lnTo>
                    <a:cubicBezTo>
                      <a:pt x="3" y="20"/>
                      <a:pt x="22" y="0"/>
                      <a:pt x="29" y="2"/>
                    </a:cubicBezTo>
                    <a:close/>
                  </a:path>
                </a:pathLst>
              </a:custGeom>
              <a:noFill/>
              <a:ln w="0">
                <a:solidFill>
                  <a:srgbClr val="24211D"/>
                </a:solidFill>
                <a:round/>
                <a:headEnd/>
                <a:tailEnd/>
              </a:ln>
            </p:spPr>
            <p:txBody>
              <a:bodyPr/>
              <a:lstStyle/>
              <a:p>
                <a:endParaRPr lang="en-GB"/>
              </a:p>
            </p:txBody>
          </p:sp>
          <p:sp>
            <p:nvSpPr>
              <p:cNvPr id="52" name="Freeform 51"/>
              <p:cNvSpPr>
                <a:spLocks/>
              </p:cNvSpPr>
              <p:nvPr/>
            </p:nvSpPr>
            <p:spPr bwMode="auto">
              <a:xfrm>
                <a:off x="2610" y="2178"/>
                <a:ext cx="774" cy="246"/>
              </a:xfrm>
              <a:custGeom>
                <a:avLst/>
                <a:gdLst>
                  <a:gd name="T0" fmla="*/ 0 w 129"/>
                  <a:gd name="T1" fmla="*/ 793152 h 41"/>
                  <a:gd name="T2" fmla="*/ 373248 w 129"/>
                  <a:gd name="T3" fmla="*/ 0 h 41"/>
                  <a:gd name="T4" fmla="*/ 3032639 w 129"/>
                  <a:gd name="T5" fmla="*/ 793152 h 41"/>
                  <a:gd name="T6" fmla="*/ 5645375 w 129"/>
                  <a:gd name="T7" fmla="*/ 0 h 41"/>
                  <a:gd name="T8" fmla="*/ 6018623 w 129"/>
                  <a:gd name="T9" fmla="*/ 793152 h 41"/>
                  <a:gd name="T10" fmla="*/ 0 w 129"/>
                  <a:gd name="T11" fmla="*/ 793152 h 41"/>
                  <a:gd name="T12" fmla="*/ 0 60000 65536"/>
                  <a:gd name="T13" fmla="*/ 0 60000 65536"/>
                  <a:gd name="T14" fmla="*/ 0 60000 65536"/>
                  <a:gd name="T15" fmla="*/ 0 60000 65536"/>
                  <a:gd name="T16" fmla="*/ 0 60000 65536"/>
                  <a:gd name="T17" fmla="*/ 0 60000 65536"/>
                  <a:gd name="T18" fmla="*/ 0 w 129"/>
                  <a:gd name="T19" fmla="*/ 0 h 41"/>
                  <a:gd name="T20" fmla="*/ 129 w 129"/>
                  <a:gd name="T21" fmla="*/ 41 h 41"/>
                </a:gdLst>
                <a:ahLst/>
                <a:cxnLst>
                  <a:cxn ang="T12">
                    <a:pos x="T0" y="T1"/>
                  </a:cxn>
                  <a:cxn ang="T13">
                    <a:pos x="T2" y="T3"/>
                  </a:cxn>
                  <a:cxn ang="T14">
                    <a:pos x="T4" y="T5"/>
                  </a:cxn>
                  <a:cxn ang="T15">
                    <a:pos x="T6" y="T7"/>
                  </a:cxn>
                  <a:cxn ang="T16">
                    <a:pos x="T8" y="T9"/>
                  </a:cxn>
                  <a:cxn ang="T17">
                    <a:pos x="T10" y="T11"/>
                  </a:cxn>
                </a:cxnLst>
                <a:rect l="T18" t="T19" r="T20" b="T21"/>
                <a:pathLst>
                  <a:path w="129" h="41">
                    <a:moveTo>
                      <a:pt x="0" y="17"/>
                    </a:moveTo>
                    <a:cubicBezTo>
                      <a:pt x="2" y="11"/>
                      <a:pt x="5" y="6"/>
                      <a:pt x="8" y="0"/>
                    </a:cubicBezTo>
                    <a:cubicBezTo>
                      <a:pt x="26" y="11"/>
                      <a:pt x="45" y="17"/>
                      <a:pt x="65" y="17"/>
                    </a:cubicBezTo>
                    <a:cubicBezTo>
                      <a:pt x="84" y="17"/>
                      <a:pt x="103" y="11"/>
                      <a:pt x="121" y="0"/>
                    </a:cubicBezTo>
                    <a:cubicBezTo>
                      <a:pt x="124" y="6"/>
                      <a:pt x="127" y="11"/>
                      <a:pt x="129" y="17"/>
                    </a:cubicBezTo>
                    <a:cubicBezTo>
                      <a:pt x="96" y="41"/>
                      <a:pt x="33" y="41"/>
                      <a:pt x="0" y="17"/>
                    </a:cubicBezTo>
                    <a:close/>
                  </a:path>
                </a:pathLst>
              </a:custGeom>
              <a:solidFill>
                <a:srgbClr val="FDFA00"/>
              </a:solidFill>
              <a:ln w="9525">
                <a:noFill/>
                <a:round/>
                <a:headEnd/>
                <a:tailEnd/>
              </a:ln>
            </p:spPr>
            <p:txBody>
              <a:bodyPr/>
              <a:lstStyle/>
              <a:p>
                <a:endParaRPr lang="en-GB"/>
              </a:p>
            </p:txBody>
          </p:sp>
          <p:sp>
            <p:nvSpPr>
              <p:cNvPr id="53" name="Freeform 52"/>
              <p:cNvSpPr>
                <a:spLocks/>
              </p:cNvSpPr>
              <p:nvPr/>
            </p:nvSpPr>
            <p:spPr bwMode="auto">
              <a:xfrm>
                <a:off x="2610" y="2178"/>
                <a:ext cx="774" cy="246"/>
              </a:xfrm>
              <a:custGeom>
                <a:avLst/>
                <a:gdLst>
                  <a:gd name="T0" fmla="*/ 0 w 129"/>
                  <a:gd name="T1" fmla="*/ 793152 h 41"/>
                  <a:gd name="T2" fmla="*/ 373248 w 129"/>
                  <a:gd name="T3" fmla="*/ 0 h 41"/>
                  <a:gd name="T4" fmla="*/ 3032639 w 129"/>
                  <a:gd name="T5" fmla="*/ 793152 h 41"/>
                  <a:gd name="T6" fmla="*/ 5645375 w 129"/>
                  <a:gd name="T7" fmla="*/ 0 h 41"/>
                  <a:gd name="T8" fmla="*/ 6018623 w 129"/>
                  <a:gd name="T9" fmla="*/ 793152 h 41"/>
                  <a:gd name="T10" fmla="*/ 0 w 129"/>
                  <a:gd name="T11" fmla="*/ 793152 h 41"/>
                  <a:gd name="T12" fmla="*/ 0 60000 65536"/>
                  <a:gd name="T13" fmla="*/ 0 60000 65536"/>
                  <a:gd name="T14" fmla="*/ 0 60000 65536"/>
                  <a:gd name="T15" fmla="*/ 0 60000 65536"/>
                  <a:gd name="T16" fmla="*/ 0 60000 65536"/>
                  <a:gd name="T17" fmla="*/ 0 60000 65536"/>
                  <a:gd name="T18" fmla="*/ 0 w 129"/>
                  <a:gd name="T19" fmla="*/ 0 h 41"/>
                  <a:gd name="T20" fmla="*/ 129 w 129"/>
                  <a:gd name="T21" fmla="*/ 41 h 41"/>
                </a:gdLst>
                <a:ahLst/>
                <a:cxnLst>
                  <a:cxn ang="T12">
                    <a:pos x="T0" y="T1"/>
                  </a:cxn>
                  <a:cxn ang="T13">
                    <a:pos x="T2" y="T3"/>
                  </a:cxn>
                  <a:cxn ang="T14">
                    <a:pos x="T4" y="T5"/>
                  </a:cxn>
                  <a:cxn ang="T15">
                    <a:pos x="T6" y="T7"/>
                  </a:cxn>
                  <a:cxn ang="T16">
                    <a:pos x="T8" y="T9"/>
                  </a:cxn>
                  <a:cxn ang="T17">
                    <a:pos x="T10" y="T11"/>
                  </a:cxn>
                </a:cxnLst>
                <a:rect l="T18" t="T19" r="T20" b="T21"/>
                <a:pathLst>
                  <a:path w="129" h="41">
                    <a:moveTo>
                      <a:pt x="0" y="17"/>
                    </a:moveTo>
                    <a:cubicBezTo>
                      <a:pt x="2" y="11"/>
                      <a:pt x="5" y="6"/>
                      <a:pt x="8" y="0"/>
                    </a:cubicBezTo>
                    <a:cubicBezTo>
                      <a:pt x="26" y="11"/>
                      <a:pt x="45" y="17"/>
                      <a:pt x="65" y="17"/>
                    </a:cubicBezTo>
                    <a:cubicBezTo>
                      <a:pt x="84" y="17"/>
                      <a:pt x="103" y="11"/>
                      <a:pt x="121" y="0"/>
                    </a:cubicBezTo>
                    <a:cubicBezTo>
                      <a:pt x="124" y="6"/>
                      <a:pt x="127" y="11"/>
                      <a:pt x="129" y="17"/>
                    </a:cubicBezTo>
                    <a:cubicBezTo>
                      <a:pt x="96" y="41"/>
                      <a:pt x="33" y="41"/>
                      <a:pt x="0" y="17"/>
                    </a:cubicBezTo>
                    <a:close/>
                  </a:path>
                </a:pathLst>
              </a:custGeom>
              <a:noFill/>
              <a:ln w="0">
                <a:solidFill>
                  <a:srgbClr val="24211D"/>
                </a:solidFill>
                <a:round/>
                <a:headEnd/>
                <a:tailEnd/>
              </a:ln>
            </p:spPr>
            <p:txBody>
              <a:bodyPr/>
              <a:lstStyle/>
              <a:p>
                <a:endParaRPr lang="en-GB"/>
              </a:p>
            </p:txBody>
          </p:sp>
          <p:sp>
            <p:nvSpPr>
              <p:cNvPr id="54" name="Freeform 53"/>
              <p:cNvSpPr>
                <a:spLocks noEditPoints="1"/>
              </p:cNvSpPr>
              <p:nvPr/>
            </p:nvSpPr>
            <p:spPr bwMode="auto">
              <a:xfrm>
                <a:off x="2652" y="2226"/>
                <a:ext cx="696" cy="132"/>
              </a:xfrm>
              <a:custGeom>
                <a:avLst/>
                <a:gdLst>
                  <a:gd name="T0" fmla="*/ 233280 w 116"/>
                  <a:gd name="T1" fmla="*/ 93312 h 22"/>
                  <a:gd name="T2" fmla="*/ 139968 w 116"/>
                  <a:gd name="T3" fmla="*/ 233280 h 22"/>
                  <a:gd name="T4" fmla="*/ 279936 w 116"/>
                  <a:gd name="T5" fmla="*/ 419904 h 22"/>
                  <a:gd name="T6" fmla="*/ 419904 w 116"/>
                  <a:gd name="T7" fmla="*/ 233280 h 22"/>
                  <a:gd name="T8" fmla="*/ 326592 w 116"/>
                  <a:gd name="T9" fmla="*/ 186624 h 22"/>
                  <a:gd name="T10" fmla="*/ 513216 w 116"/>
                  <a:gd name="T11" fmla="*/ 279936 h 22"/>
                  <a:gd name="T12" fmla="*/ 279936 w 116"/>
                  <a:gd name="T13" fmla="*/ 513216 h 22"/>
                  <a:gd name="T14" fmla="*/ 466560 w 116"/>
                  <a:gd name="T15" fmla="*/ 559872 h 22"/>
                  <a:gd name="T16" fmla="*/ 839808 w 116"/>
                  <a:gd name="T17" fmla="*/ 326592 h 22"/>
                  <a:gd name="T18" fmla="*/ 559872 w 116"/>
                  <a:gd name="T19" fmla="*/ 606528 h 22"/>
                  <a:gd name="T20" fmla="*/ 933120 w 116"/>
                  <a:gd name="T21" fmla="*/ 606528 h 22"/>
                  <a:gd name="T22" fmla="*/ 979776 w 116"/>
                  <a:gd name="T23" fmla="*/ 373248 h 22"/>
                  <a:gd name="T24" fmla="*/ 793152 w 116"/>
                  <a:gd name="T25" fmla="*/ 699840 h 22"/>
                  <a:gd name="T26" fmla="*/ 1166400 w 116"/>
                  <a:gd name="T27" fmla="*/ 699840 h 22"/>
                  <a:gd name="T28" fmla="*/ 1119744 w 116"/>
                  <a:gd name="T29" fmla="*/ 513216 h 22"/>
                  <a:gd name="T30" fmla="*/ 1399680 w 116"/>
                  <a:gd name="T31" fmla="*/ 839808 h 22"/>
                  <a:gd name="T32" fmla="*/ 1446336 w 116"/>
                  <a:gd name="T33" fmla="*/ 559872 h 22"/>
                  <a:gd name="T34" fmla="*/ 1259712 w 116"/>
                  <a:gd name="T35" fmla="*/ 839808 h 22"/>
                  <a:gd name="T36" fmla="*/ 1539648 w 116"/>
                  <a:gd name="T37" fmla="*/ 606528 h 22"/>
                  <a:gd name="T38" fmla="*/ 1353024 w 116"/>
                  <a:gd name="T39" fmla="*/ 886464 h 22"/>
                  <a:gd name="T40" fmla="*/ 1679616 w 116"/>
                  <a:gd name="T41" fmla="*/ 839808 h 22"/>
                  <a:gd name="T42" fmla="*/ 1632960 w 116"/>
                  <a:gd name="T43" fmla="*/ 746496 h 22"/>
                  <a:gd name="T44" fmla="*/ 1679616 w 116"/>
                  <a:gd name="T45" fmla="*/ 559872 h 22"/>
                  <a:gd name="T46" fmla="*/ 1772928 w 116"/>
                  <a:gd name="T47" fmla="*/ 839808 h 22"/>
                  <a:gd name="T48" fmla="*/ 1539648 w 116"/>
                  <a:gd name="T49" fmla="*/ 886464 h 22"/>
                  <a:gd name="T50" fmla="*/ 2052864 w 116"/>
                  <a:gd name="T51" fmla="*/ 746496 h 22"/>
                  <a:gd name="T52" fmla="*/ 2006208 w 116"/>
                  <a:gd name="T53" fmla="*/ 746496 h 22"/>
                  <a:gd name="T54" fmla="*/ 2146176 w 116"/>
                  <a:gd name="T55" fmla="*/ 699840 h 22"/>
                  <a:gd name="T56" fmla="*/ 1912896 w 116"/>
                  <a:gd name="T57" fmla="*/ 979776 h 22"/>
                  <a:gd name="T58" fmla="*/ 2239488 w 116"/>
                  <a:gd name="T59" fmla="*/ 699840 h 22"/>
                  <a:gd name="T60" fmla="*/ 2239488 w 116"/>
                  <a:gd name="T61" fmla="*/ 933120 h 22"/>
                  <a:gd name="T62" fmla="*/ 2379456 w 116"/>
                  <a:gd name="T63" fmla="*/ 653184 h 22"/>
                  <a:gd name="T64" fmla="*/ 2566080 w 116"/>
                  <a:gd name="T65" fmla="*/ 1026432 h 22"/>
                  <a:gd name="T66" fmla="*/ 2706048 w 116"/>
                  <a:gd name="T67" fmla="*/ 933120 h 22"/>
                  <a:gd name="T68" fmla="*/ 2799360 w 116"/>
                  <a:gd name="T69" fmla="*/ 793152 h 22"/>
                  <a:gd name="T70" fmla="*/ 2706048 w 116"/>
                  <a:gd name="T71" fmla="*/ 699840 h 22"/>
                  <a:gd name="T72" fmla="*/ 2799360 w 116"/>
                  <a:gd name="T73" fmla="*/ 653184 h 22"/>
                  <a:gd name="T74" fmla="*/ 2846016 w 116"/>
                  <a:gd name="T75" fmla="*/ 979776 h 22"/>
                  <a:gd name="T76" fmla="*/ 2892672 w 116"/>
                  <a:gd name="T77" fmla="*/ 653184 h 22"/>
                  <a:gd name="T78" fmla="*/ 3125952 w 116"/>
                  <a:gd name="T79" fmla="*/ 933120 h 22"/>
                  <a:gd name="T80" fmla="*/ 3172609 w 116"/>
                  <a:gd name="T81" fmla="*/ 699840 h 22"/>
                  <a:gd name="T82" fmla="*/ 3079296 w 116"/>
                  <a:gd name="T83" fmla="*/ 933120 h 22"/>
                  <a:gd name="T84" fmla="*/ 3172609 w 116"/>
                  <a:gd name="T85" fmla="*/ 653184 h 22"/>
                  <a:gd name="T86" fmla="*/ 3172609 w 116"/>
                  <a:gd name="T87" fmla="*/ 979776 h 22"/>
                  <a:gd name="T88" fmla="*/ 3312577 w 116"/>
                  <a:gd name="T89" fmla="*/ 606528 h 22"/>
                  <a:gd name="T90" fmla="*/ 3452545 w 116"/>
                  <a:gd name="T91" fmla="*/ 606528 h 22"/>
                  <a:gd name="T92" fmla="*/ 3639169 w 116"/>
                  <a:gd name="T93" fmla="*/ 933120 h 22"/>
                  <a:gd name="T94" fmla="*/ 3405889 w 116"/>
                  <a:gd name="T95" fmla="*/ 979776 h 22"/>
                  <a:gd name="T96" fmla="*/ 3639169 w 116"/>
                  <a:gd name="T97" fmla="*/ 933120 h 22"/>
                  <a:gd name="T98" fmla="*/ 3779137 w 116"/>
                  <a:gd name="T99" fmla="*/ 793152 h 22"/>
                  <a:gd name="T100" fmla="*/ 3825792 w 116"/>
                  <a:gd name="T101" fmla="*/ 513216 h 22"/>
                  <a:gd name="T102" fmla="*/ 4105728 w 116"/>
                  <a:gd name="T103" fmla="*/ 839808 h 22"/>
                  <a:gd name="T104" fmla="*/ 4339008 w 116"/>
                  <a:gd name="T105" fmla="*/ 793152 h 22"/>
                  <a:gd name="T106" fmla="*/ 4385664 w 116"/>
                  <a:gd name="T107" fmla="*/ 419904 h 22"/>
                  <a:gd name="T108" fmla="*/ 4385664 w 116"/>
                  <a:gd name="T109" fmla="*/ 373248 h 22"/>
                  <a:gd name="T110" fmla="*/ 4712256 w 116"/>
                  <a:gd name="T111" fmla="*/ 653184 h 22"/>
                  <a:gd name="T112" fmla="*/ 4758912 w 116"/>
                  <a:gd name="T113" fmla="*/ 653184 h 22"/>
                  <a:gd name="T114" fmla="*/ 4805568 w 116"/>
                  <a:gd name="T115" fmla="*/ 513216 h 22"/>
                  <a:gd name="T116" fmla="*/ 4992192 w 116"/>
                  <a:gd name="T117" fmla="*/ 373248 h 22"/>
                  <a:gd name="T118" fmla="*/ 4898880 w 116"/>
                  <a:gd name="T119" fmla="*/ 186624 h 22"/>
                  <a:gd name="T120" fmla="*/ 5038848 w 116"/>
                  <a:gd name="T121" fmla="*/ 419904 h 22"/>
                  <a:gd name="T122" fmla="*/ 5132160 w 116"/>
                  <a:gd name="T123" fmla="*/ 46656 h 2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6"/>
                  <a:gd name="T187" fmla="*/ 0 h 22"/>
                  <a:gd name="T188" fmla="*/ 116 w 116"/>
                  <a:gd name="T189" fmla="*/ 22 h 2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6" h="22">
                    <a:moveTo>
                      <a:pt x="0" y="7"/>
                    </a:moveTo>
                    <a:lnTo>
                      <a:pt x="3" y="0"/>
                    </a:lnTo>
                    <a:lnTo>
                      <a:pt x="4" y="1"/>
                    </a:lnTo>
                    <a:lnTo>
                      <a:pt x="3" y="4"/>
                    </a:lnTo>
                    <a:lnTo>
                      <a:pt x="5" y="2"/>
                    </a:lnTo>
                    <a:lnTo>
                      <a:pt x="7" y="2"/>
                    </a:lnTo>
                    <a:lnTo>
                      <a:pt x="4" y="4"/>
                    </a:lnTo>
                    <a:lnTo>
                      <a:pt x="4" y="10"/>
                    </a:lnTo>
                    <a:lnTo>
                      <a:pt x="2" y="9"/>
                    </a:lnTo>
                    <a:lnTo>
                      <a:pt x="3" y="5"/>
                    </a:lnTo>
                    <a:lnTo>
                      <a:pt x="2" y="6"/>
                    </a:lnTo>
                    <a:lnTo>
                      <a:pt x="1" y="8"/>
                    </a:lnTo>
                    <a:lnTo>
                      <a:pt x="0" y="7"/>
                    </a:lnTo>
                    <a:close/>
                    <a:moveTo>
                      <a:pt x="7" y="7"/>
                    </a:moveTo>
                    <a:cubicBezTo>
                      <a:pt x="7" y="8"/>
                      <a:pt x="6" y="9"/>
                      <a:pt x="6" y="9"/>
                    </a:cubicBezTo>
                    <a:cubicBezTo>
                      <a:pt x="6" y="10"/>
                      <a:pt x="6" y="10"/>
                      <a:pt x="7" y="10"/>
                    </a:cubicBezTo>
                    <a:cubicBezTo>
                      <a:pt x="7" y="10"/>
                      <a:pt x="7" y="10"/>
                      <a:pt x="8" y="10"/>
                    </a:cubicBezTo>
                    <a:cubicBezTo>
                      <a:pt x="8" y="10"/>
                      <a:pt x="8" y="9"/>
                      <a:pt x="9" y="8"/>
                    </a:cubicBezTo>
                    <a:cubicBezTo>
                      <a:pt x="9" y="6"/>
                      <a:pt x="10" y="6"/>
                      <a:pt x="10" y="5"/>
                    </a:cubicBezTo>
                    <a:cubicBezTo>
                      <a:pt x="10" y="5"/>
                      <a:pt x="9" y="5"/>
                      <a:pt x="9" y="5"/>
                    </a:cubicBezTo>
                    <a:cubicBezTo>
                      <a:pt x="9" y="4"/>
                      <a:pt x="8" y="4"/>
                      <a:pt x="8" y="5"/>
                    </a:cubicBezTo>
                    <a:cubicBezTo>
                      <a:pt x="8" y="5"/>
                      <a:pt x="7" y="6"/>
                      <a:pt x="7" y="7"/>
                    </a:cubicBezTo>
                    <a:close/>
                    <a:moveTo>
                      <a:pt x="6" y="6"/>
                    </a:moveTo>
                    <a:cubicBezTo>
                      <a:pt x="6" y="5"/>
                      <a:pt x="6" y="5"/>
                      <a:pt x="7" y="4"/>
                    </a:cubicBezTo>
                    <a:cubicBezTo>
                      <a:pt x="7" y="4"/>
                      <a:pt x="7" y="4"/>
                      <a:pt x="7" y="4"/>
                    </a:cubicBezTo>
                    <a:cubicBezTo>
                      <a:pt x="8" y="3"/>
                      <a:pt x="8" y="3"/>
                      <a:pt x="8" y="3"/>
                    </a:cubicBezTo>
                    <a:cubicBezTo>
                      <a:pt x="9" y="3"/>
                      <a:pt x="9" y="3"/>
                      <a:pt x="9" y="3"/>
                    </a:cubicBezTo>
                    <a:cubicBezTo>
                      <a:pt x="10" y="4"/>
                      <a:pt x="10" y="4"/>
                      <a:pt x="10" y="4"/>
                    </a:cubicBezTo>
                    <a:cubicBezTo>
                      <a:pt x="11" y="4"/>
                      <a:pt x="11" y="5"/>
                      <a:pt x="11" y="5"/>
                    </a:cubicBezTo>
                    <a:cubicBezTo>
                      <a:pt x="11" y="6"/>
                      <a:pt x="11" y="6"/>
                      <a:pt x="11" y="6"/>
                    </a:cubicBezTo>
                    <a:cubicBezTo>
                      <a:pt x="11" y="7"/>
                      <a:pt x="10" y="8"/>
                      <a:pt x="10" y="8"/>
                    </a:cubicBezTo>
                    <a:cubicBezTo>
                      <a:pt x="10" y="9"/>
                      <a:pt x="9" y="10"/>
                      <a:pt x="9" y="10"/>
                    </a:cubicBezTo>
                    <a:cubicBezTo>
                      <a:pt x="9" y="11"/>
                      <a:pt x="9" y="11"/>
                      <a:pt x="8" y="11"/>
                    </a:cubicBezTo>
                    <a:cubicBezTo>
                      <a:pt x="8" y="11"/>
                      <a:pt x="8" y="11"/>
                      <a:pt x="7" y="11"/>
                    </a:cubicBezTo>
                    <a:cubicBezTo>
                      <a:pt x="7" y="11"/>
                      <a:pt x="7" y="11"/>
                      <a:pt x="6" y="11"/>
                    </a:cubicBezTo>
                    <a:cubicBezTo>
                      <a:pt x="6" y="11"/>
                      <a:pt x="6" y="11"/>
                      <a:pt x="5" y="10"/>
                    </a:cubicBezTo>
                    <a:cubicBezTo>
                      <a:pt x="5" y="10"/>
                      <a:pt x="5" y="10"/>
                      <a:pt x="5" y="9"/>
                    </a:cubicBezTo>
                    <a:cubicBezTo>
                      <a:pt x="5" y="9"/>
                      <a:pt x="5" y="9"/>
                      <a:pt x="5" y="8"/>
                    </a:cubicBezTo>
                    <a:cubicBezTo>
                      <a:pt x="5" y="8"/>
                      <a:pt x="5" y="7"/>
                      <a:pt x="6" y="6"/>
                    </a:cubicBezTo>
                    <a:close/>
                    <a:moveTo>
                      <a:pt x="10" y="12"/>
                    </a:moveTo>
                    <a:lnTo>
                      <a:pt x="12" y="5"/>
                    </a:lnTo>
                    <a:lnTo>
                      <a:pt x="14" y="6"/>
                    </a:lnTo>
                    <a:lnTo>
                      <a:pt x="13" y="11"/>
                    </a:lnTo>
                    <a:lnTo>
                      <a:pt x="16" y="6"/>
                    </a:lnTo>
                    <a:lnTo>
                      <a:pt x="18" y="7"/>
                    </a:lnTo>
                    <a:lnTo>
                      <a:pt x="15" y="15"/>
                    </a:lnTo>
                    <a:lnTo>
                      <a:pt x="14" y="14"/>
                    </a:lnTo>
                    <a:lnTo>
                      <a:pt x="16" y="8"/>
                    </a:lnTo>
                    <a:lnTo>
                      <a:pt x="13" y="14"/>
                    </a:lnTo>
                    <a:lnTo>
                      <a:pt x="12" y="13"/>
                    </a:lnTo>
                    <a:lnTo>
                      <a:pt x="13" y="6"/>
                    </a:lnTo>
                    <a:lnTo>
                      <a:pt x="11" y="13"/>
                    </a:lnTo>
                    <a:lnTo>
                      <a:pt x="10" y="12"/>
                    </a:lnTo>
                    <a:close/>
                    <a:moveTo>
                      <a:pt x="19" y="12"/>
                    </a:moveTo>
                    <a:lnTo>
                      <a:pt x="20" y="13"/>
                    </a:lnTo>
                    <a:lnTo>
                      <a:pt x="20" y="9"/>
                    </a:lnTo>
                    <a:lnTo>
                      <a:pt x="19" y="12"/>
                    </a:lnTo>
                    <a:close/>
                    <a:moveTo>
                      <a:pt x="16" y="15"/>
                    </a:moveTo>
                    <a:lnTo>
                      <a:pt x="20" y="8"/>
                    </a:lnTo>
                    <a:lnTo>
                      <a:pt x="21" y="8"/>
                    </a:lnTo>
                    <a:lnTo>
                      <a:pt x="21" y="16"/>
                    </a:lnTo>
                    <a:lnTo>
                      <a:pt x="19" y="16"/>
                    </a:lnTo>
                    <a:lnTo>
                      <a:pt x="20" y="14"/>
                    </a:lnTo>
                    <a:lnTo>
                      <a:pt x="18" y="13"/>
                    </a:lnTo>
                    <a:lnTo>
                      <a:pt x="17" y="15"/>
                    </a:lnTo>
                    <a:lnTo>
                      <a:pt x="16" y="15"/>
                    </a:lnTo>
                    <a:close/>
                    <a:moveTo>
                      <a:pt x="22" y="17"/>
                    </a:moveTo>
                    <a:lnTo>
                      <a:pt x="23" y="9"/>
                    </a:lnTo>
                    <a:lnTo>
                      <a:pt x="25" y="9"/>
                    </a:lnTo>
                    <a:lnTo>
                      <a:pt x="25" y="15"/>
                    </a:lnTo>
                    <a:lnTo>
                      <a:pt x="27" y="10"/>
                    </a:lnTo>
                    <a:lnTo>
                      <a:pt x="28" y="10"/>
                    </a:lnTo>
                    <a:lnTo>
                      <a:pt x="26" y="18"/>
                    </a:lnTo>
                    <a:lnTo>
                      <a:pt x="25" y="17"/>
                    </a:lnTo>
                    <a:lnTo>
                      <a:pt x="24" y="11"/>
                    </a:lnTo>
                    <a:lnTo>
                      <a:pt x="23" y="17"/>
                    </a:lnTo>
                    <a:lnTo>
                      <a:pt x="22" y="17"/>
                    </a:lnTo>
                    <a:close/>
                    <a:moveTo>
                      <a:pt x="29" y="17"/>
                    </a:moveTo>
                    <a:lnTo>
                      <a:pt x="29" y="17"/>
                    </a:lnTo>
                    <a:cubicBezTo>
                      <a:pt x="30" y="18"/>
                      <a:pt x="30" y="18"/>
                      <a:pt x="30" y="18"/>
                    </a:cubicBezTo>
                    <a:cubicBezTo>
                      <a:pt x="30" y="18"/>
                      <a:pt x="30" y="17"/>
                      <a:pt x="30" y="17"/>
                    </a:cubicBezTo>
                    <a:cubicBezTo>
                      <a:pt x="31" y="17"/>
                      <a:pt x="31" y="17"/>
                      <a:pt x="31" y="17"/>
                    </a:cubicBezTo>
                    <a:cubicBezTo>
                      <a:pt x="31" y="16"/>
                      <a:pt x="31" y="16"/>
                      <a:pt x="31" y="15"/>
                    </a:cubicBezTo>
                    <a:cubicBezTo>
                      <a:pt x="31" y="14"/>
                      <a:pt x="32" y="14"/>
                      <a:pt x="32" y="13"/>
                    </a:cubicBezTo>
                    <a:cubicBezTo>
                      <a:pt x="32" y="13"/>
                      <a:pt x="31" y="13"/>
                      <a:pt x="31" y="12"/>
                    </a:cubicBezTo>
                    <a:cubicBezTo>
                      <a:pt x="31" y="12"/>
                      <a:pt x="31" y="12"/>
                      <a:pt x="31" y="12"/>
                    </a:cubicBezTo>
                    <a:cubicBezTo>
                      <a:pt x="31" y="12"/>
                      <a:pt x="31" y="12"/>
                      <a:pt x="31" y="12"/>
                    </a:cubicBezTo>
                    <a:lnTo>
                      <a:pt x="30" y="12"/>
                    </a:lnTo>
                    <a:lnTo>
                      <a:pt x="29" y="17"/>
                    </a:lnTo>
                    <a:close/>
                    <a:moveTo>
                      <a:pt x="27" y="18"/>
                    </a:moveTo>
                    <a:lnTo>
                      <a:pt x="29" y="10"/>
                    </a:lnTo>
                    <a:lnTo>
                      <a:pt x="31" y="11"/>
                    </a:lnTo>
                    <a:cubicBezTo>
                      <a:pt x="31" y="11"/>
                      <a:pt x="32" y="11"/>
                      <a:pt x="32" y="11"/>
                    </a:cubicBezTo>
                    <a:cubicBezTo>
                      <a:pt x="32" y="11"/>
                      <a:pt x="32" y="12"/>
                      <a:pt x="33" y="12"/>
                    </a:cubicBezTo>
                    <a:cubicBezTo>
                      <a:pt x="33" y="12"/>
                      <a:pt x="33" y="13"/>
                      <a:pt x="33" y="13"/>
                    </a:cubicBezTo>
                    <a:cubicBezTo>
                      <a:pt x="33" y="13"/>
                      <a:pt x="33" y="14"/>
                      <a:pt x="33" y="15"/>
                    </a:cubicBezTo>
                    <a:cubicBezTo>
                      <a:pt x="32" y="16"/>
                      <a:pt x="32" y="17"/>
                      <a:pt x="32" y="17"/>
                    </a:cubicBezTo>
                    <a:cubicBezTo>
                      <a:pt x="32" y="18"/>
                      <a:pt x="32" y="18"/>
                      <a:pt x="31" y="18"/>
                    </a:cubicBezTo>
                    <a:cubicBezTo>
                      <a:pt x="31" y="19"/>
                      <a:pt x="31" y="19"/>
                      <a:pt x="31" y="19"/>
                    </a:cubicBezTo>
                    <a:cubicBezTo>
                      <a:pt x="30" y="19"/>
                      <a:pt x="30" y="19"/>
                      <a:pt x="29" y="19"/>
                    </a:cubicBezTo>
                    <a:lnTo>
                      <a:pt x="27" y="18"/>
                    </a:lnTo>
                    <a:close/>
                    <a:moveTo>
                      <a:pt x="35" y="16"/>
                    </a:moveTo>
                    <a:cubicBezTo>
                      <a:pt x="34" y="17"/>
                      <a:pt x="34" y="18"/>
                      <a:pt x="34" y="18"/>
                    </a:cubicBezTo>
                    <a:cubicBezTo>
                      <a:pt x="35" y="19"/>
                      <a:pt x="35" y="19"/>
                      <a:pt x="35" y="19"/>
                    </a:cubicBezTo>
                    <a:cubicBezTo>
                      <a:pt x="36" y="19"/>
                      <a:pt x="36" y="19"/>
                      <a:pt x="36" y="18"/>
                    </a:cubicBezTo>
                    <a:cubicBezTo>
                      <a:pt x="36" y="18"/>
                      <a:pt x="36" y="17"/>
                      <a:pt x="37" y="16"/>
                    </a:cubicBezTo>
                    <a:cubicBezTo>
                      <a:pt x="37" y="15"/>
                      <a:pt x="37" y="14"/>
                      <a:pt x="37" y="13"/>
                    </a:cubicBezTo>
                    <a:cubicBezTo>
                      <a:pt x="37" y="13"/>
                      <a:pt x="36" y="13"/>
                      <a:pt x="36" y="13"/>
                    </a:cubicBezTo>
                    <a:cubicBezTo>
                      <a:pt x="36" y="13"/>
                      <a:pt x="35" y="13"/>
                      <a:pt x="35" y="13"/>
                    </a:cubicBezTo>
                    <a:cubicBezTo>
                      <a:pt x="35" y="14"/>
                      <a:pt x="35" y="14"/>
                      <a:pt x="35" y="16"/>
                    </a:cubicBezTo>
                    <a:close/>
                    <a:moveTo>
                      <a:pt x="33" y="15"/>
                    </a:moveTo>
                    <a:cubicBezTo>
                      <a:pt x="33" y="15"/>
                      <a:pt x="33" y="14"/>
                      <a:pt x="34" y="13"/>
                    </a:cubicBezTo>
                    <a:cubicBezTo>
                      <a:pt x="34" y="13"/>
                      <a:pt x="34" y="13"/>
                      <a:pt x="34" y="12"/>
                    </a:cubicBezTo>
                    <a:cubicBezTo>
                      <a:pt x="34" y="12"/>
                      <a:pt x="35" y="12"/>
                      <a:pt x="35" y="12"/>
                    </a:cubicBezTo>
                    <a:cubicBezTo>
                      <a:pt x="35" y="12"/>
                      <a:pt x="36" y="12"/>
                      <a:pt x="36" y="12"/>
                    </a:cubicBezTo>
                    <a:cubicBezTo>
                      <a:pt x="37" y="12"/>
                      <a:pt x="37" y="12"/>
                      <a:pt x="37" y="12"/>
                    </a:cubicBezTo>
                    <a:cubicBezTo>
                      <a:pt x="38" y="12"/>
                      <a:pt x="38" y="13"/>
                      <a:pt x="38" y="13"/>
                    </a:cubicBezTo>
                    <a:cubicBezTo>
                      <a:pt x="38" y="13"/>
                      <a:pt x="38" y="14"/>
                      <a:pt x="38" y="14"/>
                    </a:cubicBezTo>
                    <a:cubicBezTo>
                      <a:pt x="38" y="15"/>
                      <a:pt x="38" y="15"/>
                      <a:pt x="38" y="16"/>
                    </a:cubicBezTo>
                    <a:cubicBezTo>
                      <a:pt x="38" y="17"/>
                      <a:pt x="38" y="18"/>
                      <a:pt x="38" y="18"/>
                    </a:cubicBezTo>
                    <a:cubicBezTo>
                      <a:pt x="37" y="19"/>
                      <a:pt x="37" y="19"/>
                      <a:pt x="37" y="19"/>
                    </a:cubicBezTo>
                    <a:cubicBezTo>
                      <a:pt x="37" y="20"/>
                      <a:pt x="36" y="20"/>
                      <a:pt x="36" y="20"/>
                    </a:cubicBezTo>
                    <a:cubicBezTo>
                      <a:pt x="36" y="20"/>
                      <a:pt x="35" y="20"/>
                      <a:pt x="35" y="20"/>
                    </a:cubicBezTo>
                    <a:cubicBezTo>
                      <a:pt x="34" y="20"/>
                      <a:pt x="34" y="20"/>
                      <a:pt x="34" y="20"/>
                    </a:cubicBezTo>
                    <a:cubicBezTo>
                      <a:pt x="34" y="19"/>
                      <a:pt x="33" y="19"/>
                      <a:pt x="33" y="19"/>
                    </a:cubicBezTo>
                    <a:cubicBezTo>
                      <a:pt x="33" y="18"/>
                      <a:pt x="33" y="18"/>
                      <a:pt x="33" y="17"/>
                    </a:cubicBezTo>
                    <a:cubicBezTo>
                      <a:pt x="33" y="17"/>
                      <a:pt x="33" y="16"/>
                      <a:pt x="33" y="15"/>
                    </a:cubicBezTo>
                    <a:close/>
                    <a:moveTo>
                      <a:pt x="43" y="16"/>
                    </a:moveTo>
                    <a:lnTo>
                      <a:pt x="43" y="16"/>
                    </a:lnTo>
                    <a:cubicBezTo>
                      <a:pt x="44" y="16"/>
                      <a:pt x="44" y="16"/>
                      <a:pt x="44" y="16"/>
                    </a:cubicBezTo>
                    <a:cubicBezTo>
                      <a:pt x="44" y="16"/>
                      <a:pt x="44" y="16"/>
                      <a:pt x="44" y="15"/>
                    </a:cubicBezTo>
                    <a:cubicBezTo>
                      <a:pt x="45" y="15"/>
                      <a:pt x="44" y="15"/>
                      <a:pt x="44" y="14"/>
                    </a:cubicBezTo>
                    <a:cubicBezTo>
                      <a:pt x="44" y="14"/>
                      <a:pt x="44" y="14"/>
                      <a:pt x="43" y="14"/>
                    </a:cubicBezTo>
                    <a:lnTo>
                      <a:pt x="43" y="16"/>
                    </a:lnTo>
                    <a:close/>
                    <a:moveTo>
                      <a:pt x="41" y="21"/>
                    </a:moveTo>
                    <a:lnTo>
                      <a:pt x="42" y="13"/>
                    </a:lnTo>
                    <a:lnTo>
                      <a:pt x="44" y="13"/>
                    </a:lnTo>
                    <a:cubicBezTo>
                      <a:pt x="45" y="13"/>
                      <a:pt x="45" y="13"/>
                      <a:pt x="46" y="14"/>
                    </a:cubicBezTo>
                    <a:cubicBezTo>
                      <a:pt x="46" y="14"/>
                      <a:pt x="46" y="15"/>
                      <a:pt x="46" y="15"/>
                    </a:cubicBezTo>
                    <a:cubicBezTo>
                      <a:pt x="46" y="16"/>
                      <a:pt x="46" y="17"/>
                      <a:pt x="45" y="17"/>
                    </a:cubicBezTo>
                    <a:cubicBezTo>
                      <a:pt x="45" y="17"/>
                      <a:pt x="44" y="18"/>
                      <a:pt x="44" y="17"/>
                    </a:cubicBezTo>
                    <a:lnTo>
                      <a:pt x="43" y="17"/>
                    </a:lnTo>
                    <a:lnTo>
                      <a:pt x="42" y="21"/>
                    </a:lnTo>
                    <a:lnTo>
                      <a:pt x="41" y="21"/>
                    </a:lnTo>
                    <a:close/>
                    <a:moveTo>
                      <a:pt x="46" y="21"/>
                    </a:moveTo>
                    <a:lnTo>
                      <a:pt x="47" y="13"/>
                    </a:lnTo>
                    <a:lnTo>
                      <a:pt x="50" y="14"/>
                    </a:lnTo>
                    <a:lnTo>
                      <a:pt x="50" y="15"/>
                    </a:lnTo>
                    <a:lnTo>
                      <a:pt x="48" y="15"/>
                    </a:lnTo>
                    <a:lnTo>
                      <a:pt x="48" y="16"/>
                    </a:lnTo>
                    <a:lnTo>
                      <a:pt x="50" y="17"/>
                    </a:lnTo>
                    <a:lnTo>
                      <a:pt x="50" y="18"/>
                    </a:lnTo>
                    <a:lnTo>
                      <a:pt x="48" y="18"/>
                    </a:lnTo>
                    <a:lnTo>
                      <a:pt x="48" y="20"/>
                    </a:lnTo>
                    <a:lnTo>
                      <a:pt x="50" y="20"/>
                    </a:lnTo>
                    <a:lnTo>
                      <a:pt x="50" y="22"/>
                    </a:lnTo>
                    <a:lnTo>
                      <a:pt x="46" y="21"/>
                    </a:lnTo>
                    <a:close/>
                    <a:moveTo>
                      <a:pt x="51" y="22"/>
                    </a:moveTo>
                    <a:lnTo>
                      <a:pt x="51" y="14"/>
                    </a:lnTo>
                    <a:lnTo>
                      <a:pt x="52" y="14"/>
                    </a:lnTo>
                    <a:lnTo>
                      <a:pt x="54" y="19"/>
                    </a:lnTo>
                    <a:lnTo>
                      <a:pt x="54" y="14"/>
                    </a:lnTo>
                    <a:lnTo>
                      <a:pt x="56" y="14"/>
                    </a:lnTo>
                    <a:lnTo>
                      <a:pt x="55" y="22"/>
                    </a:lnTo>
                    <a:lnTo>
                      <a:pt x="54" y="22"/>
                    </a:lnTo>
                    <a:lnTo>
                      <a:pt x="52" y="16"/>
                    </a:lnTo>
                    <a:lnTo>
                      <a:pt x="52" y="22"/>
                    </a:lnTo>
                    <a:lnTo>
                      <a:pt x="51" y="22"/>
                    </a:lnTo>
                    <a:close/>
                    <a:moveTo>
                      <a:pt x="58" y="20"/>
                    </a:moveTo>
                    <a:lnTo>
                      <a:pt x="59" y="20"/>
                    </a:lnTo>
                    <a:cubicBezTo>
                      <a:pt x="59" y="20"/>
                      <a:pt x="59" y="20"/>
                      <a:pt x="59" y="20"/>
                    </a:cubicBezTo>
                    <a:cubicBezTo>
                      <a:pt x="59" y="20"/>
                      <a:pt x="59" y="20"/>
                      <a:pt x="60" y="20"/>
                    </a:cubicBezTo>
                    <a:cubicBezTo>
                      <a:pt x="60" y="20"/>
                      <a:pt x="60" y="20"/>
                      <a:pt x="60" y="19"/>
                    </a:cubicBezTo>
                    <a:cubicBezTo>
                      <a:pt x="60" y="19"/>
                      <a:pt x="60" y="18"/>
                      <a:pt x="60" y="17"/>
                    </a:cubicBezTo>
                    <a:cubicBezTo>
                      <a:pt x="60" y="17"/>
                      <a:pt x="60" y="16"/>
                      <a:pt x="60" y="16"/>
                    </a:cubicBezTo>
                    <a:cubicBezTo>
                      <a:pt x="60" y="15"/>
                      <a:pt x="59" y="15"/>
                      <a:pt x="59" y="15"/>
                    </a:cubicBezTo>
                    <a:cubicBezTo>
                      <a:pt x="59" y="15"/>
                      <a:pt x="59" y="15"/>
                      <a:pt x="59" y="15"/>
                    </a:cubicBezTo>
                    <a:cubicBezTo>
                      <a:pt x="59" y="15"/>
                      <a:pt x="59" y="15"/>
                      <a:pt x="58" y="15"/>
                    </a:cubicBezTo>
                    <a:lnTo>
                      <a:pt x="58" y="20"/>
                    </a:lnTo>
                    <a:close/>
                    <a:moveTo>
                      <a:pt x="57" y="22"/>
                    </a:moveTo>
                    <a:lnTo>
                      <a:pt x="56" y="14"/>
                    </a:lnTo>
                    <a:lnTo>
                      <a:pt x="59" y="14"/>
                    </a:lnTo>
                    <a:cubicBezTo>
                      <a:pt x="59" y="14"/>
                      <a:pt x="59" y="14"/>
                      <a:pt x="60" y="14"/>
                    </a:cubicBezTo>
                    <a:cubicBezTo>
                      <a:pt x="60" y="14"/>
                      <a:pt x="60" y="14"/>
                      <a:pt x="60" y="14"/>
                    </a:cubicBezTo>
                    <a:cubicBezTo>
                      <a:pt x="61" y="14"/>
                      <a:pt x="61" y="15"/>
                      <a:pt x="61" y="15"/>
                    </a:cubicBezTo>
                    <a:cubicBezTo>
                      <a:pt x="61" y="16"/>
                      <a:pt x="61" y="16"/>
                      <a:pt x="61" y="17"/>
                    </a:cubicBezTo>
                    <a:cubicBezTo>
                      <a:pt x="61" y="18"/>
                      <a:pt x="61" y="19"/>
                      <a:pt x="61" y="19"/>
                    </a:cubicBezTo>
                    <a:cubicBezTo>
                      <a:pt x="61" y="20"/>
                      <a:pt x="61" y="20"/>
                      <a:pt x="61" y="21"/>
                    </a:cubicBezTo>
                    <a:cubicBezTo>
                      <a:pt x="61" y="21"/>
                      <a:pt x="60" y="21"/>
                      <a:pt x="60" y="21"/>
                    </a:cubicBezTo>
                    <a:cubicBezTo>
                      <a:pt x="60" y="22"/>
                      <a:pt x="59" y="22"/>
                      <a:pt x="59" y="22"/>
                    </a:cubicBezTo>
                    <a:lnTo>
                      <a:pt x="57" y="22"/>
                    </a:lnTo>
                    <a:close/>
                    <a:moveTo>
                      <a:pt x="62" y="22"/>
                    </a:moveTo>
                    <a:lnTo>
                      <a:pt x="62" y="14"/>
                    </a:lnTo>
                    <a:lnTo>
                      <a:pt x="63" y="14"/>
                    </a:lnTo>
                    <a:lnTo>
                      <a:pt x="64" y="22"/>
                    </a:lnTo>
                    <a:lnTo>
                      <a:pt x="62" y="22"/>
                    </a:lnTo>
                    <a:close/>
                    <a:moveTo>
                      <a:pt x="66" y="20"/>
                    </a:moveTo>
                    <a:lnTo>
                      <a:pt x="67" y="20"/>
                    </a:lnTo>
                    <a:cubicBezTo>
                      <a:pt x="67" y="20"/>
                      <a:pt x="67" y="20"/>
                      <a:pt x="67" y="20"/>
                    </a:cubicBezTo>
                    <a:cubicBezTo>
                      <a:pt x="68" y="20"/>
                      <a:pt x="68" y="20"/>
                      <a:pt x="68" y="20"/>
                    </a:cubicBezTo>
                    <a:cubicBezTo>
                      <a:pt x="68" y="19"/>
                      <a:pt x="68" y="19"/>
                      <a:pt x="68" y="19"/>
                    </a:cubicBezTo>
                    <a:cubicBezTo>
                      <a:pt x="68" y="18"/>
                      <a:pt x="68" y="18"/>
                      <a:pt x="68" y="17"/>
                    </a:cubicBezTo>
                    <a:cubicBezTo>
                      <a:pt x="68" y="16"/>
                      <a:pt x="68" y="16"/>
                      <a:pt x="68" y="15"/>
                    </a:cubicBezTo>
                    <a:cubicBezTo>
                      <a:pt x="68" y="15"/>
                      <a:pt x="67" y="15"/>
                      <a:pt x="67" y="15"/>
                    </a:cubicBezTo>
                    <a:cubicBezTo>
                      <a:pt x="67" y="15"/>
                      <a:pt x="67" y="14"/>
                      <a:pt x="67" y="14"/>
                    </a:cubicBezTo>
                    <a:cubicBezTo>
                      <a:pt x="67" y="14"/>
                      <a:pt x="67" y="14"/>
                      <a:pt x="66" y="14"/>
                    </a:cubicBezTo>
                    <a:lnTo>
                      <a:pt x="66" y="15"/>
                    </a:lnTo>
                    <a:lnTo>
                      <a:pt x="66" y="20"/>
                    </a:lnTo>
                    <a:close/>
                    <a:moveTo>
                      <a:pt x="65" y="21"/>
                    </a:moveTo>
                    <a:lnTo>
                      <a:pt x="64" y="13"/>
                    </a:lnTo>
                    <a:lnTo>
                      <a:pt x="67" y="13"/>
                    </a:lnTo>
                    <a:cubicBezTo>
                      <a:pt x="67" y="13"/>
                      <a:pt x="67" y="13"/>
                      <a:pt x="68" y="13"/>
                    </a:cubicBezTo>
                    <a:cubicBezTo>
                      <a:pt x="68" y="13"/>
                      <a:pt x="68" y="13"/>
                      <a:pt x="68" y="14"/>
                    </a:cubicBezTo>
                    <a:cubicBezTo>
                      <a:pt x="69" y="14"/>
                      <a:pt x="69" y="14"/>
                      <a:pt x="69" y="15"/>
                    </a:cubicBezTo>
                    <a:cubicBezTo>
                      <a:pt x="69" y="15"/>
                      <a:pt x="69" y="16"/>
                      <a:pt x="69" y="17"/>
                    </a:cubicBezTo>
                    <a:cubicBezTo>
                      <a:pt x="69" y="18"/>
                      <a:pt x="69" y="18"/>
                      <a:pt x="69" y="19"/>
                    </a:cubicBezTo>
                    <a:cubicBezTo>
                      <a:pt x="69" y="19"/>
                      <a:pt x="69" y="20"/>
                      <a:pt x="69" y="20"/>
                    </a:cubicBezTo>
                    <a:cubicBezTo>
                      <a:pt x="69" y="21"/>
                      <a:pt x="69" y="21"/>
                      <a:pt x="68" y="21"/>
                    </a:cubicBezTo>
                    <a:cubicBezTo>
                      <a:pt x="68" y="21"/>
                      <a:pt x="68" y="21"/>
                      <a:pt x="67" y="21"/>
                    </a:cubicBezTo>
                    <a:lnTo>
                      <a:pt x="65" y="21"/>
                    </a:lnTo>
                    <a:close/>
                    <a:moveTo>
                      <a:pt x="71" y="21"/>
                    </a:moveTo>
                    <a:lnTo>
                      <a:pt x="70" y="13"/>
                    </a:lnTo>
                    <a:lnTo>
                      <a:pt x="71" y="13"/>
                    </a:lnTo>
                    <a:lnTo>
                      <a:pt x="72" y="21"/>
                    </a:lnTo>
                    <a:lnTo>
                      <a:pt x="71" y="21"/>
                    </a:lnTo>
                    <a:close/>
                    <a:moveTo>
                      <a:pt x="73" y="21"/>
                    </a:moveTo>
                    <a:lnTo>
                      <a:pt x="72" y="13"/>
                    </a:lnTo>
                    <a:lnTo>
                      <a:pt x="74" y="13"/>
                    </a:lnTo>
                    <a:lnTo>
                      <a:pt x="74" y="16"/>
                    </a:lnTo>
                    <a:lnTo>
                      <a:pt x="75" y="12"/>
                    </a:lnTo>
                    <a:lnTo>
                      <a:pt x="77" y="12"/>
                    </a:lnTo>
                    <a:lnTo>
                      <a:pt x="75" y="16"/>
                    </a:lnTo>
                    <a:lnTo>
                      <a:pt x="78" y="20"/>
                    </a:lnTo>
                    <a:lnTo>
                      <a:pt x="76" y="20"/>
                    </a:lnTo>
                    <a:lnTo>
                      <a:pt x="75" y="17"/>
                    </a:lnTo>
                    <a:lnTo>
                      <a:pt x="74" y="18"/>
                    </a:lnTo>
                    <a:lnTo>
                      <a:pt x="75" y="21"/>
                    </a:lnTo>
                    <a:lnTo>
                      <a:pt x="73" y="21"/>
                    </a:lnTo>
                    <a:close/>
                    <a:moveTo>
                      <a:pt x="79" y="17"/>
                    </a:moveTo>
                    <a:lnTo>
                      <a:pt x="80" y="16"/>
                    </a:lnTo>
                    <a:lnTo>
                      <a:pt x="79" y="13"/>
                    </a:lnTo>
                    <a:lnTo>
                      <a:pt x="79" y="17"/>
                    </a:lnTo>
                    <a:close/>
                    <a:moveTo>
                      <a:pt x="78" y="20"/>
                    </a:moveTo>
                    <a:lnTo>
                      <a:pt x="78" y="12"/>
                    </a:lnTo>
                    <a:lnTo>
                      <a:pt x="80" y="12"/>
                    </a:lnTo>
                    <a:lnTo>
                      <a:pt x="83" y="19"/>
                    </a:lnTo>
                    <a:lnTo>
                      <a:pt x="82" y="19"/>
                    </a:lnTo>
                    <a:lnTo>
                      <a:pt x="81" y="17"/>
                    </a:lnTo>
                    <a:lnTo>
                      <a:pt x="79" y="18"/>
                    </a:lnTo>
                    <a:lnTo>
                      <a:pt x="79" y="20"/>
                    </a:lnTo>
                    <a:lnTo>
                      <a:pt x="78" y="20"/>
                    </a:lnTo>
                    <a:close/>
                    <a:moveTo>
                      <a:pt x="84" y="19"/>
                    </a:moveTo>
                    <a:lnTo>
                      <a:pt x="82" y="11"/>
                    </a:lnTo>
                    <a:lnTo>
                      <a:pt x="84" y="11"/>
                    </a:lnTo>
                    <a:lnTo>
                      <a:pt x="87" y="16"/>
                    </a:lnTo>
                    <a:lnTo>
                      <a:pt x="85" y="10"/>
                    </a:lnTo>
                    <a:lnTo>
                      <a:pt x="87" y="10"/>
                    </a:lnTo>
                    <a:lnTo>
                      <a:pt x="88" y="18"/>
                    </a:lnTo>
                    <a:lnTo>
                      <a:pt x="87" y="18"/>
                    </a:lnTo>
                    <a:lnTo>
                      <a:pt x="84" y="13"/>
                    </a:lnTo>
                    <a:lnTo>
                      <a:pt x="85" y="19"/>
                    </a:lnTo>
                    <a:lnTo>
                      <a:pt x="84" y="19"/>
                    </a:lnTo>
                    <a:close/>
                    <a:moveTo>
                      <a:pt x="93" y="17"/>
                    </a:moveTo>
                    <a:lnTo>
                      <a:pt x="91" y="10"/>
                    </a:lnTo>
                    <a:lnTo>
                      <a:pt x="90" y="11"/>
                    </a:lnTo>
                    <a:lnTo>
                      <a:pt x="89" y="9"/>
                    </a:lnTo>
                    <a:lnTo>
                      <a:pt x="94" y="8"/>
                    </a:lnTo>
                    <a:lnTo>
                      <a:pt x="94" y="9"/>
                    </a:lnTo>
                    <a:lnTo>
                      <a:pt x="93" y="10"/>
                    </a:lnTo>
                    <a:lnTo>
                      <a:pt x="94" y="16"/>
                    </a:lnTo>
                    <a:lnTo>
                      <a:pt x="93" y="17"/>
                    </a:lnTo>
                    <a:close/>
                    <a:moveTo>
                      <a:pt x="96" y="16"/>
                    </a:moveTo>
                    <a:lnTo>
                      <a:pt x="94" y="8"/>
                    </a:lnTo>
                    <a:lnTo>
                      <a:pt x="95" y="8"/>
                    </a:lnTo>
                    <a:lnTo>
                      <a:pt x="99" y="12"/>
                    </a:lnTo>
                    <a:lnTo>
                      <a:pt x="97" y="7"/>
                    </a:lnTo>
                    <a:lnTo>
                      <a:pt x="98" y="7"/>
                    </a:lnTo>
                    <a:lnTo>
                      <a:pt x="101" y="14"/>
                    </a:lnTo>
                    <a:lnTo>
                      <a:pt x="99" y="15"/>
                    </a:lnTo>
                    <a:lnTo>
                      <a:pt x="96" y="10"/>
                    </a:lnTo>
                    <a:lnTo>
                      <a:pt x="98" y="15"/>
                    </a:lnTo>
                    <a:lnTo>
                      <a:pt x="96" y="16"/>
                    </a:lnTo>
                    <a:close/>
                    <a:moveTo>
                      <a:pt x="102" y="14"/>
                    </a:moveTo>
                    <a:lnTo>
                      <a:pt x="99" y="6"/>
                    </a:lnTo>
                    <a:lnTo>
                      <a:pt x="100" y="6"/>
                    </a:lnTo>
                    <a:lnTo>
                      <a:pt x="103" y="13"/>
                    </a:lnTo>
                    <a:lnTo>
                      <a:pt x="102" y="14"/>
                    </a:lnTo>
                    <a:close/>
                    <a:moveTo>
                      <a:pt x="103" y="11"/>
                    </a:moveTo>
                    <a:lnTo>
                      <a:pt x="103" y="9"/>
                    </a:lnTo>
                    <a:lnTo>
                      <a:pt x="105" y="9"/>
                    </a:lnTo>
                    <a:lnTo>
                      <a:pt x="106" y="10"/>
                    </a:lnTo>
                    <a:lnTo>
                      <a:pt x="103" y="11"/>
                    </a:lnTo>
                    <a:close/>
                    <a:moveTo>
                      <a:pt x="107" y="8"/>
                    </a:moveTo>
                    <a:lnTo>
                      <a:pt x="108" y="7"/>
                    </a:lnTo>
                    <a:lnTo>
                      <a:pt x="107" y="5"/>
                    </a:lnTo>
                    <a:lnTo>
                      <a:pt x="107" y="8"/>
                    </a:lnTo>
                    <a:close/>
                    <a:moveTo>
                      <a:pt x="107" y="12"/>
                    </a:moveTo>
                    <a:lnTo>
                      <a:pt x="105" y="4"/>
                    </a:lnTo>
                    <a:lnTo>
                      <a:pt x="107" y="3"/>
                    </a:lnTo>
                    <a:lnTo>
                      <a:pt x="111" y="9"/>
                    </a:lnTo>
                    <a:lnTo>
                      <a:pt x="110" y="10"/>
                    </a:lnTo>
                    <a:lnTo>
                      <a:pt x="109" y="8"/>
                    </a:lnTo>
                    <a:lnTo>
                      <a:pt x="108" y="9"/>
                    </a:lnTo>
                    <a:lnTo>
                      <a:pt x="108" y="11"/>
                    </a:lnTo>
                    <a:lnTo>
                      <a:pt x="107" y="12"/>
                    </a:lnTo>
                    <a:close/>
                    <a:moveTo>
                      <a:pt x="112" y="9"/>
                    </a:moveTo>
                    <a:lnTo>
                      <a:pt x="109" y="2"/>
                    </a:lnTo>
                    <a:lnTo>
                      <a:pt x="110" y="1"/>
                    </a:lnTo>
                    <a:lnTo>
                      <a:pt x="113" y="7"/>
                    </a:lnTo>
                    <a:lnTo>
                      <a:pt x="115" y="6"/>
                    </a:lnTo>
                    <a:lnTo>
                      <a:pt x="116" y="7"/>
                    </a:lnTo>
                    <a:lnTo>
                      <a:pt x="112" y="9"/>
                    </a:lnTo>
                    <a:close/>
                  </a:path>
                </a:pathLst>
              </a:custGeom>
              <a:solidFill>
                <a:srgbClr val="24211D"/>
              </a:solidFill>
              <a:ln w="9525">
                <a:noFill/>
                <a:round/>
                <a:headEnd/>
                <a:tailEnd/>
              </a:ln>
            </p:spPr>
            <p:txBody>
              <a:bodyPr/>
              <a:lstStyle/>
              <a:p>
                <a:endParaRPr lang="en-GB"/>
              </a:p>
            </p:txBody>
          </p:sp>
        </p:grpSp>
        <p:grpSp>
          <p:nvGrpSpPr>
            <p:cNvPr id="11" name="Group 53"/>
            <p:cNvGrpSpPr>
              <a:grpSpLocks/>
            </p:cNvGrpSpPr>
            <p:nvPr/>
          </p:nvGrpSpPr>
          <p:grpSpPr bwMode="auto">
            <a:xfrm>
              <a:off x="503" y="1157"/>
              <a:ext cx="251" cy="128"/>
              <a:chOff x="2256" y="1248"/>
              <a:chExt cx="624" cy="288"/>
            </a:xfrm>
          </p:grpSpPr>
          <p:sp>
            <p:nvSpPr>
              <p:cNvPr id="12" name="AutoShape 54"/>
              <p:cNvSpPr>
                <a:spLocks noChangeArrowheads="1"/>
              </p:cNvSpPr>
              <p:nvPr/>
            </p:nvSpPr>
            <p:spPr bwMode="auto">
              <a:xfrm>
                <a:off x="2256" y="1248"/>
                <a:ext cx="336" cy="288"/>
              </a:xfrm>
              <a:prstGeom prst="star5">
                <a:avLst/>
              </a:prstGeom>
              <a:solidFill>
                <a:srgbClr val="FFFF00"/>
              </a:solidFill>
              <a:ln w="9525">
                <a:solidFill>
                  <a:srgbClr val="0000FF"/>
                </a:solidFill>
                <a:miter lim="800000"/>
                <a:headEnd/>
                <a:tailEnd/>
              </a:ln>
              <a:effectLst/>
            </p:spPr>
            <p:txBody>
              <a:bodyPr wrap="none" anchor="ctr"/>
              <a:lstStyle/>
              <a:p>
                <a:pPr>
                  <a:defRPr/>
                </a:pPr>
                <a:endParaRPr lang="en-US">
                  <a:cs typeface="+mn-cs"/>
                </a:endParaRPr>
              </a:p>
            </p:txBody>
          </p:sp>
          <p:sp>
            <p:nvSpPr>
              <p:cNvPr id="13" name="AutoShape 55"/>
              <p:cNvSpPr>
                <a:spLocks noChangeArrowheads="1"/>
              </p:cNvSpPr>
              <p:nvPr/>
            </p:nvSpPr>
            <p:spPr bwMode="auto">
              <a:xfrm>
                <a:off x="2544" y="1248"/>
                <a:ext cx="336" cy="288"/>
              </a:xfrm>
              <a:prstGeom prst="star5">
                <a:avLst/>
              </a:prstGeom>
              <a:solidFill>
                <a:srgbClr val="FFFF00"/>
              </a:solidFill>
              <a:ln w="9525">
                <a:solidFill>
                  <a:srgbClr val="0000FF"/>
                </a:solidFill>
                <a:miter lim="800000"/>
                <a:headEnd/>
                <a:tailEnd/>
              </a:ln>
              <a:effectLst/>
            </p:spPr>
            <p:txBody>
              <a:bodyPr wrap="none" anchor="ctr"/>
              <a:lstStyle/>
              <a:p>
                <a:pPr>
                  <a:defRPr/>
                </a:pPr>
                <a:endParaRPr lang="en-US">
                  <a:cs typeface="+mn-cs"/>
                </a:endParaRPr>
              </a:p>
            </p:txBody>
          </p:sp>
        </p:grpSp>
      </p:grpSp>
      <p:pic>
        <p:nvPicPr>
          <p:cNvPr id="55" name="Picture 6" descr="Carrier-1" title="SERMA KOM TRI AGOES WIDODO"/>
          <p:cNvPicPr>
            <a:picLocks noChangeAspect="1" noChangeArrowheads="1"/>
          </p:cNvPicPr>
          <p:nvPr/>
        </p:nvPicPr>
        <p:blipFill>
          <a:blip r:embed="rId3"/>
          <a:srcRect/>
          <a:stretch>
            <a:fillRect/>
          </a:stretch>
        </p:blipFill>
        <p:spPr bwMode="auto">
          <a:xfrm>
            <a:off x="0" y="1428736"/>
            <a:ext cx="9144000" cy="5429264"/>
          </a:xfrm>
          <a:prstGeom prst="rect">
            <a:avLst/>
          </a:prstGeom>
          <a:noFill/>
          <a:ln w="9525">
            <a:noFill/>
            <a:miter lim="800000"/>
            <a:headEnd/>
            <a:tailEnd/>
          </a:ln>
        </p:spPr>
      </p:pic>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16" fill="hold" nodeType="clickEffect">
                                  <p:stCondLst>
                                    <p:cond delay="0"/>
                                  </p:stCondLst>
                                  <p:childTnLst>
                                    <p:animEffect transition="out" filter="diamond(in)">
                                      <p:cBhvr>
                                        <p:cTn id="6" dur="2000"/>
                                        <p:tgtEl>
                                          <p:spTgt spid="55"/>
                                        </p:tgtEl>
                                      </p:cBhvr>
                                    </p:animEffect>
                                    <p:set>
                                      <p:cBhvr>
                                        <p:cTn id="7" dur="1" fill="hold">
                                          <p:stCondLst>
                                            <p:cond delay="19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32FB9BCC-30F9-41BF-AF13-5D6917985C67}"/>
              </a:ext>
            </a:extLst>
          </p:cNvPr>
          <p:cNvCxnSpPr/>
          <p:nvPr/>
        </p:nvCxnSpPr>
        <p:spPr>
          <a:xfrm>
            <a:off x="0" y="1019175"/>
            <a:ext cx="9144000" cy="1588"/>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561A2717-A1BA-43D6-8F9F-C2AC9B7B3A3A}"/>
              </a:ext>
            </a:extLst>
          </p:cNvPr>
          <p:cNvSpPr txBox="1"/>
          <p:nvPr/>
        </p:nvSpPr>
        <p:spPr>
          <a:xfrm>
            <a:off x="1752600" y="228600"/>
            <a:ext cx="6248400" cy="646113"/>
          </a:xfrm>
          <a:prstGeom prst="rect">
            <a:avLst/>
          </a:prstGeom>
          <a:noFill/>
        </p:spPr>
        <p:txBody>
          <a:bodyPr>
            <a:spAutoFit/>
          </a:bodyPr>
          <a:lstStyle/>
          <a:p>
            <a:pPr defTabSz="914286" eaLnBrk="1" fontAlgn="auto" hangingPunct="1">
              <a:spcBef>
                <a:spcPts val="0"/>
              </a:spcBef>
              <a:spcAft>
                <a:spcPts val="0"/>
              </a:spcAft>
              <a:defRPr/>
            </a:pPr>
            <a:r>
              <a:rPr lang="id-ID" sz="3600" b="1" dirty="0">
                <a:solidFill>
                  <a:srgbClr val="FF0000"/>
                </a:solidFill>
                <a:effectLst>
                  <a:outerShdw blurRad="38100" dist="38100" dir="2700000" algn="tl">
                    <a:srgbClr val="000000">
                      <a:alpha val="43137"/>
                    </a:srgbClr>
                  </a:outerShdw>
                </a:effectLst>
                <a:latin typeface="Dekaranger" pitchFamily="2" charset="0"/>
                <a:cs typeface="+mn-cs"/>
              </a:rPr>
              <a:t>SEKOLAH </a:t>
            </a:r>
            <a:r>
              <a:rPr lang="en-US" sz="3600" b="1" dirty="0">
                <a:solidFill>
                  <a:srgbClr val="FF0000"/>
                </a:solidFill>
                <a:effectLst>
                  <a:outerShdw blurRad="38100" dist="38100" dir="2700000" algn="tl">
                    <a:srgbClr val="000000">
                      <a:alpha val="43137"/>
                    </a:srgbClr>
                  </a:outerShdw>
                </a:effectLst>
                <a:latin typeface="Dekaranger" pitchFamily="2" charset="0"/>
                <a:cs typeface="+mn-cs"/>
              </a:rPr>
              <a:t> </a:t>
            </a:r>
            <a:r>
              <a:rPr lang="id-ID" sz="3600" b="1" dirty="0">
                <a:solidFill>
                  <a:srgbClr val="FF0000"/>
                </a:solidFill>
                <a:effectLst>
                  <a:outerShdw blurRad="38100" dist="38100" dir="2700000" algn="tl">
                    <a:srgbClr val="000000">
                      <a:alpha val="43137"/>
                    </a:srgbClr>
                  </a:outerShdw>
                </a:effectLst>
                <a:latin typeface="Dekaranger" pitchFamily="2" charset="0"/>
                <a:cs typeface="+mn-cs"/>
              </a:rPr>
              <a:t>KOMUNIKASI</a:t>
            </a:r>
            <a:endParaRPr lang="en-US" sz="3600" b="1" dirty="0">
              <a:solidFill>
                <a:srgbClr val="FF0000"/>
              </a:solidFill>
              <a:effectLst>
                <a:outerShdw blurRad="38100" dist="38100" dir="2700000" algn="tl">
                  <a:srgbClr val="000000">
                    <a:alpha val="43137"/>
                  </a:srgbClr>
                </a:outerShdw>
              </a:effectLst>
              <a:latin typeface="Dekaranger" pitchFamily="2" charset="0"/>
              <a:cs typeface="+mn-cs"/>
            </a:endParaRPr>
          </a:p>
        </p:txBody>
      </p:sp>
      <p:sp>
        <p:nvSpPr>
          <p:cNvPr id="6148" name="object 15">
            <a:extLst>
              <a:ext uri="{FF2B5EF4-FFF2-40B4-BE49-F238E27FC236}">
                <a16:creationId xmlns:a16="http://schemas.microsoft.com/office/drawing/2014/main" xmlns="" id="{1767D007-F9E8-467B-9FB7-E22CB1015BCD}"/>
              </a:ext>
            </a:extLst>
          </p:cNvPr>
          <p:cNvSpPr>
            <a:spLocks noChangeArrowheads="1"/>
          </p:cNvSpPr>
          <p:nvPr/>
        </p:nvSpPr>
        <p:spPr bwMode="auto">
          <a:xfrm>
            <a:off x="0" y="0"/>
            <a:ext cx="1447800" cy="1219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id-ID" altLang="id-ID"/>
          </a:p>
        </p:txBody>
      </p:sp>
      <p:sp>
        <p:nvSpPr>
          <p:cNvPr id="14" name="Rectangle 13">
            <a:extLst>
              <a:ext uri="{FF2B5EF4-FFF2-40B4-BE49-F238E27FC236}">
                <a16:creationId xmlns:a16="http://schemas.microsoft.com/office/drawing/2014/main" xmlns="" id="{44BE307E-9243-4E16-A452-216F2FE698B1}"/>
              </a:ext>
            </a:extLst>
          </p:cNvPr>
          <p:cNvSpPr/>
          <p:nvPr/>
        </p:nvSpPr>
        <p:spPr>
          <a:xfrm>
            <a:off x="0" y="1362075"/>
            <a:ext cx="9144000" cy="923925"/>
          </a:xfrm>
          <a:prstGeom prst="rect">
            <a:avLst/>
          </a:prstGeom>
          <a:noFill/>
        </p:spPr>
        <p:txBody>
          <a:bodyPr>
            <a:spAutoFit/>
          </a:bodyPr>
          <a:lstStyle/>
          <a:p>
            <a:pPr algn="ctr" eaLnBrk="1" fontAlgn="auto" hangingPunct="1">
              <a:spcBef>
                <a:spcPts val="0"/>
              </a:spcBef>
              <a:spcAft>
                <a:spcPts val="0"/>
              </a:spcAft>
              <a:defRPr/>
            </a:pPr>
            <a:r>
              <a:rPr lang="id-ID" sz="5400" b="1" dirty="0">
                <a:ln w="0"/>
                <a:solidFill>
                  <a:schemeClr val="accent4">
                    <a:lumMod val="60000"/>
                    <a:lumOff val="40000"/>
                  </a:schemeClr>
                </a:solidFill>
                <a:effectLst>
                  <a:outerShdw blurRad="38100" dist="19050" dir="2700000" algn="tl" rotWithShape="0">
                    <a:schemeClr val="dk1">
                      <a:alpha val="40000"/>
                    </a:schemeClr>
                  </a:outerShdw>
                </a:effectLst>
                <a:latin typeface="Edge Racer" pitchFamily="2" charset="0"/>
                <a:cs typeface="+mn-cs"/>
              </a:rPr>
              <a:t>DASAR</a:t>
            </a:r>
            <a:endParaRPr lang="en-US" sz="5400" b="1" dirty="0">
              <a:ln w="0"/>
              <a:solidFill>
                <a:schemeClr val="accent4">
                  <a:lumMod val="60000"/>
                  <a:lumOff val="40000"/>
                </a:schemeClr>
              </a:solidFill>
              <a:effectLst>
                <a:outerShdw blurRad="38100" dist="19050" dir="2700000" algn="tl" rotWithShape="0">
                  <a:schemeClr val="dk1">
                    <a:alpha val="40000"/>
                  </a:schemeClr>
                </a:outerShdw>
              </a:effectLst>
              <a:latin typeface="Edge Racer" pitchFamily="2" charset="0"/>
              <a:cs typeface="+mn-cs"/>
            </a:endParaRPr>
          </a:p>
        </p:txBody>
      </p:sp>
      <p:sp>
        <p:nvSpPr>
          <p:cNvPr id="15" name="Freeform 14">
            <a:extLst>
              <a:ext uri="{FF2B5EF4-FFF2-40B4-BE49-F238E27FC236}">
                <a16:creationId xmlns:a16="http://schemas.microsoft.com/office/drawing/2014/main" xmlns="" id="{5245E137-4513-4493-B3F1-AC10BCD6ABDA}"/>
              </a:ext>
            </a:extLst>
          </p:cNvPr>
          <p:cNvSpPr/>
          <p:nvPr/>
        </p:nvSpPr>
        <p:spPr bwMode="auto">
          <a:xfrm>
            <a:off x="685800" y="2339975"/>
            <a:ext cx="7758113" cy="2232025"/>
          </a:xfrm>
          <a:custGeom>
            <a:avLst/>
            <a:gdLst>
              <a:gd name="connsiteX0" fmla="*/ 0 w 8185136"/>
              <a:gd name="connsiteY0" fmla="*/ 319806 h 1918800"/>
              <a:gd name="connsiteX1" fmla="*/ 319806 w 8185136"/>
              <a:gd name="connsiteY1" fmla="*/ 0 h 1918800"/>
              <a:gd name="connsiteX2" fmla="*/ 7865330 w 8185136"/>
              <a:gd name="connsiteY2" fmla="*/ 0 h 1918800"/>
              <a:gd name="connsiteX3" fmla="*/ 8185136 w 8185136"/>
              <a:gd name="connsiteY3" fmla="*/ 319806 h 1918800"/>
              <a:gd name="connsiteX4" fmla="*/ 8185136 w 8185136"/>
              <a:gd name="connsiteY4" fmla="*/ 1598994 h 1918800"/>
              <a:gd name="connsiteX5" fmla="*/ 7865330 w 8185136"/>
              <a:gd name="connsiteY5" fmla="*/ 1918800 h 1918800"/>
              <a:gd name="connsiteX6" fmla="*/ 319806 w 8185136"/>
              <a:gd name="connsiteY6" fmla="*/ 1918800 h 1918800"/>
              <a:gd name="connsiteX7" fmla="*/ 0 w 8185136"/>
              <a:gd name="connsiteY7" fmla="*/ 1598994 h 1918800"/>
              <a:gd name="connsiteX8" fmla="*/ 0 w 8185136"/>
              <a:gd name="connsiteY8" fmla="*/ 319806 h 191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5136" h="1918800">
                <a:moveTo>
                  <a:pt x="0" y="319806"/>
                </a:moveTo>
                <a:cubicBezTo>
                  <a:pt x="0" y="143182"/>
                  <a:pt x="143182" y="0"/>
                  <a:pt x="319806" y="0"/>
                </a:cubicBezTo>
                <a:lnTo>
                  <a:pt x="7865330" y="0"/>
                </a:lnTo>
                <a:cubicBezTo>
                  <a:pt x="8041954" y="0"/>
                  <a:pt x="8185136" y="143182"/>
                  <a:pt x="8185136" y="319806"/>
                </a:cubicBezTo>
                <a:lnTo>
                  <a:pt x="8185136" y="1598994"/>
                </a:lnTo>
                <a:cubicBezTo>
                  <a:pt x="8185136" y="1775618"/>
                  <a:pt x="8041954" y="1918800"/>
                  <a:pt x="7865330" y="1918800"/>
                </a:cubicBezTo>
                <a:lnTo>
                  <a:pt x="319806" y="1918800"/>
                </a:lnTo>
                <a:cubicBezTo>
                  <a:pt x="143182" y="1918800"/>
                  <a:pt x="0" y="1775618"/>
                  <a:pt x="0" y="1598994"/>
                </a:cubicBezTo>
                <a:lnTo>
                  <a:pt x="0" y="319806"/>
                </a:lnTo>
                <a:close/>
              </a:path>
            </a:pathLst>
          </a:cu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lIns="403047" tIns="93668" rIns="403047" bIns="93668" spcCol="1270" anchor="ctr"/>
          <a:lstStyle/>
          <a:p>
            <a:pPr algn="just" defTabSz="1244600" eaLnBrk="1" hangingPunct="1">
              <a:lnSpc>
                <a:spcPct val="90000"/>
              </a:lnSpc>
              <a:spcAft>
                <a:spcPct val="35000"/>
              </a:spcAft>
              <a:defRPr/>
            </a:pPr>
            <a:r>
              <a:rPr lang="en-US" sz="3200" b="1" dirty="0">
                <a:solidFill>
                  <a:srgbClr val="FFC000"/>
                </a:solidFill>
                <a:latin typeface="Arial Black" panose="020B0A04020102020204" pitchFamily="34" charset="0"/>
              </a:rPr>
              <a:t> </a:t>
            </a:r>
            <a:endParaRPr lang="id-ID" sz="3200" b="1" dirty="0">
              <a:solidFill>
                <a:srgbClr val="FFC000"/>
              </a:solidFill>
              <a:latin typeface="Arial Black" panose="020B0A04020102020204" pitchFamily="34" charset="0"/>
            </a:endParaRPr>
          </a:p>
          <a:p>
            <a:pPr algn="just">
              <a:defRPr/>
            </a:pPr>
            <a:r>
              <a:rPr lang="id-ID" sz="2000" b="1" dirty="0"/>
              <a:t>KEPUTUSAN K</a:t>
            </a:r>
            <a:r>
              <a:rPr lang="en-US" sz="2000" b="1" dirty="0"/>
              <a:t>ASAL </a:t>
            </a:r>
            <a:r>
              <a:rPr lang="id-ID" sz="2000" b="1" dirty="0"/>
              <a:t>NOMOR KEP/1987/VI/2021 TANGGAL 29 JUNI 2021</a:t>
            </a:r>
            <a:r>
              <a:rPr lang="en-US" sz="2000" b="1" dirty="0"/>
              <a:t> TENTANG BUKU I (PP DAN RPP) DAN BUKU II (AP DAN HN) PENDIDIKAN PERTAMA BINTARA TNI ANGKATAN LAUT TAHAP DASAR GOLONGAN LANJUTAN KEJURUAN KOMUNIKASI (KOM)</a:t>
            </a:r>
            <a:endParaRPr lang="id-ID" sz="2000" dirty="0">
              <a:latin typeface="Arial Black" panose="020B0A04020102020204" pitchFamily="34" charset="0"/>
            </a:endParaRPr>
          </a:p>
        </p:txBody>
      </p:sp>
    </p:spTree>
    <p:extLst>
      <p:ext uri="{BB962C8B-B14F-4D97-AF65-F5344CB8AC3E}">
        <p14:creationId xmlns:p14="http://schemas.microsoft.com/office/powerpoint/2010/main" val="2967131304"/>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7BD0EA76-25F5-4F68-81FA-6216F1B5ECDA}"/>
              </a:ext>
            </a:extLst>
          </p:cNvPr>
          <p:cNvCxnSpPr/>
          <p:nvPr/>
        </p:nvCxnSpPr>
        <p:spPr>
          <a:xfrm>
            <a:off x="0" y="1019175"/>
            <a:ext cx="9144000" cy="1588"/>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81B10083-37C3-4345-A1C0-E7F6494E64DE}"/>
              </a:ext>
            </a:extLst>
          </p:cNvPr>
          <p:cNvSpPr txBox="1"/>
          <p:nvPr/>
        </p:nvSpPr>
        <p:spPr>
          <a:xfrm>
            <a:off x="1752600" y="228600"/>
            <a:ext cx="6248400" cy="646113"/>
          </a:xfrm>
          <a:prstGeom prst="rect">
            <a:avLst/>
          </a:prstGeom>
          <a:noFill/>
        </p:spPr>
        <p:txBody>
          <a:bodyPr>
            <a:spAutoFit/>
          </a:bodyPr>
          <a:lstStyle/>
          <a:p>
            <a:pPr defTabSz="914286" eaLnBrk="1" fontAlgn="auto" hangingPunct="1">
              <a:spcBef>
                <a:spcPts val="0"/>
              </a:spcBef>
              <a:spcAft>
                <a:spcPts val="0"/>
              </a:spcAft>
              <a:defRPr/>
            </a:pPr>
            <a:r>
              <a:rPr lang="id-ID" sz="3600" b="1" dirty="0">
                <a:solidFill>
                  <a:srgbClr val="FF0000"/>
                </a:solidFill>
                <a:effectLst>
                  <a:outerShdw blurRad="38100" dist="38100" dir="2700000" algn="tl">
                    <a:srgbClr val="000000">
                      <a:alpha val="43137"/>
                    </a:srgbClr>
                  </a:outerShdw>
                </a:effectLst>
                <a:latin typeface="Dekaranger" pitchFamily="2" charset="0"/>
                <a:cs typeface="+mn-cs"/>
              </a:rPr>
              <a:t>SEKOLAH </a:t>
            </a:r>
            <a:r>
              <a:rPr lang="en-US" sz="3600" b="1" dirty="0">
                <a:solidFill>
                  <a:srgbClr val="FF0000"/>
                </a:solidFill>
                <a:effectLst>
                  <a:outerShdw blurRad="38100" dist="38100" dir="2700000" algn="tl">
                    <a:srgbClr val="000000">
                      <a:alpha val="43137"/>
                    </a:srgbClr>
                  </a:outerShdw>
                </a:effectLst>
                <a:latin typeface="Dekaranger" pitchFamily="2" charset="0"/>
                <a:cs typeface="+mn-cs"/>
              </a:rPr>
              <a:t> </a:t>
            </a:r>
            <a:r>
              <a:rPr lang="id-ID" sz="3600" b="1" dirty="0">
                <a:solidFill>
                  <a:srgbClr val="FF0000"/>
                </a:solidFill>
                <a:effectLst>
                  <a:outerShdw blurRad="38100" dist="38100" dir="2700000" algn="tl">
                    <a:srgbClr val="000000">
                      <a:alpha val="43137"/>
                    </a:srgbClr>
                  </a:outerShdw>
                </a:effectLst>
                <a:latin typeface="Dekaranger" pitchFamily="2" charset="0"/>
                <a:cs typeface="+mn-cs"/>
              </a:rPr>
              <a:t>KOMUNIKASI</a:t>
            </a:r>
            <a:endParaRPr lang="en-US" sz="3600" b="1" dirty="0">
              <a:solidFill>
                <a:srgbClr val="FF0000"/>
              </a:solidFill>
              <a:effectLst>
                <a:outerShdw blurRad="38100" dist="38100" dir="2700000" algn="tl">
                  <a:srgbClr val="000000">
                    <a:alpha val="43137"/>
                  </a:srgbClr>
                </a:outerShdw>
              </a:effectLst>
              <a:latin typeface="Dekaranger" pitchFamily="2" charset="0"/>
              <a:cs typeface="+mn-cs"/>
            </a:endParaRPr>
          </a:p>
        </p:txBody>
      </p:sp>
      <p:sp>
        <p:nvSpPr>
          <p:cNvPr id="8196" name="object 15">
            <a:extLst>
              <a:ext uri="{FF2B5EF4-FFF2-40B4-BE49-F238E27FC236}">
                <a16:creationId xmlns:a16="http://schemas.microsoft.com/office/drawing/2014/main" xmlns="" id="{832C4CF8-8C14-4D61-B2D5-7EF9A64D4E71}"/>
              </a:ext>
            </a:extLst>
          </p:cNvPr>
          <p:cNvSpPr>
            <a:spLocks noChangeArrowheads="1"/>
          </p:cNvSpPr>
          <p:nvPr/>
        </p:nvSpPr>
        <p:spPr bwMode="auto">
          <a:xfrm>
            <a:off x="0" y="0"/>
            <a:ext cx="1447800" cy="1143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id-ID" altLang="id-ID"/>
          </a:p>
        </p:txBody>
      </p:sp>
      <p:sp>
        <p:nvSpPr>
          <p:cNvPr id="14" name="TextBox 13">
            <a:extLst>
              <a:ext uri="{FF2B5EF4-FFF2-40B4-BE49-F238E27FC236}">
                <a16:creationId xmlns:a16="http://schemas.microsoft.com/office/drawing/2014/main" xmlns="" id="{AFD8FC55-378A-42CE-9454-974E55003727}"/>
              </a:ext>
            </a:extLst>
          </p:cNvPr>
          <p:cNvSpPr txBox="1"/>
          <p:nvPr/>
        </p:nvSpPr>
        <p:spPr>
          <a:xfrm>
            <a:off x="0" y="1395413"/>
            <a:ext cx="9144000" cy="585787"/>
          </a:xfrm>
          <a:prstGeom prst="rect">
            <a:avLst/>
          </a:prstGeom>
          <a:noFill/>
        </p:spPr>
        <p:txBody>
          <a:bodyPr>
            <a:spAutoFit/>
          </a:bodyPr>
          <a:lstStyle/>
          <a:p>
            <a:pPr algn="ctr">
              <a:defRPr/>
            </a:pPr>
            <a:r>
              <a:rPr lang="en-US" sz="3200" dirty="0">
                <a:solidFill>
                  <a:schemeClr val="accent3"/>
                </a:solidFill>
                <a:latin typeface="Arial Black" pitchFamily="34" charset="0"/>
                <a:cs typeface="Arial" charset="0"/>
              </a:rPr>
              <a:t>REFERENSI :</a:t>
            </a:r>
          </a:p>
        </p:txBody>
      </p:sp>
      <p:sp>
        <p:nvSpPr>
          <p:cNvPr id="8198" name="Tampungan Konten 2">
            <a:extLst>
              <a:ext uri="{FF2B5EF4-FFF2-40B4-BE49-F238E27FC236}">
                <a16:creationId xmlns:a16="http://schemas.microsoft.com/office/drawing/2014/main" xmlns="" id="{DB25B739-6760-4397-B4E2-3CFD3E288680}"/>
              </a:ext>
            </a:extLst>
          </p:cNvPr>
          <p:cNvSpPr txBox="1">
            <a:spLocks/>
          </p:cNvSpPr>
          <p:nvPr/>
        </p:nvSpPr>
        <p:spPr bwMode="auto">
          <a:xfrm>
            <a:off x="0" y="1295400"/>
            <a:ext cx="9144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46100" indent="-334963">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buClr>
                <a:srgbClr val="FF0000"/>
              </a:buClr>
              <a:buFont typeface="Wingdings" panose="05000000000000000000" pitchFamily="2" charset="2"/>
              <a:buChar char="Ø"/>
            </a:pPr>
            <a:endParaRPr lang="en-US" altLang="id-ID" sz="2000" b="1" dirty="0">
              <a:solidFill>
                <a:srgbClr val="FFFF00"/>
              </a:solidFill>
            </a:endParaRPr>
          </a:p>
          <a:p>
            <a:pPr algn="just">
              <a:buClr>
                <a:srgbClr val="FF0000"/>
              </a:buClr>
              <a:buFont typeface="Wingdings" panose="05000000000000000000" pitchFamily="2" charset="2"/>
              <a:buChar char="Ø"/>
            </a:pPr>
            <a:endParaRPr lang="en-US" altLang="id-ID" sz="2000" b="1" dirty="0">
              <a:solidFill>
                <a:srgbClr val="FFFF00"/>
              </a:solidFill>
            </a:endParaRPr>
          </a:p>
          <a:p>
            <a:pPr algn="just">
              <a:buClr>
                <a:srgbClr val="FF0000"/>
              </a:buClr>
              <a:buFont typeface="Wingdings" panose="05000000000000000000" pitchFamily="2" charset="2"/>
              <a:buChar char="Ø"/>
            </a:pPr>
            <a:endParaRPr lang="en-US" altLang="id-ID" sz="2800" b="1" dirty="0">
              <a:solidFill>
                <a:srgbClr val="FFFF00"/>
              </a:solidFill>
            </a:endParaRPr>
          </a:p>
          <a:p>
            <a:pPr algn="just">
              <a:buClr>
                <a:srgbClr val="FF0000"/>
              </a:buClr>
              <a:buFont typeface="Wingdings" panose="05000000000000000000" pitchFamily="2" charset="2"/>
              <a:buChar char="Ø"/>
            </a:pPr>
            <a:r>
              <a:rPr lang="en-US" altLang="id-ID" sz="2800" b="1" dirty="0">
                <a:solidFill>
                  <a:srgbClr val="FFFF00"/>
                </a:solidFill>
              </a:rPr>
              <a:t>  Diktat </a:t>
            </a:r>
            <a:r>
              <a:rPr lang="id-ID" altLang="id-ID" sz="2800" b="1" dirty="0">
                <a:solidFill>
                  <a:srgbClr val="FFFF00"/>
                </a:solidFill>
              </a:rPr>
              <a:t>Isyarat lengan</a:t>
            </a:r>
            <a:r>
              <a:rPr lang="en-US" altLang="id-ID" sz="2800" b="1" dirty="0">
                <a:solidFill>
                  <a:srgbClr val="FFFF00"/>
                </a:solidFill>
              </a:rPr>
              <a:t>; </a:t>
            </a:r>
            <a:r>
              <a:rPr lang="en-US" altLang="id-ID" sz="2800" b="1" dirty="0" err="1">
                <a:solidFill>
                  <a:srgbClr val="FFFF00"/>
                </a:solidFill>
              </a:rPr>
              <a:t>dan</a:t>
            </a:r>
            <a:endParaRPr lang="en-US" altLang="id-ID" sz="2800" b="1" dirty="0">
              <a:solidFill>
                <a:srgbClr val="FFFF00"/>
              </a:solidFill>
            </a:endParaRPr>
          </a:p>
          <a:p>
            <a:pPr algn="just">
              <a:buClr>
                <a:srgbClr val="FF0000"/>
              </a:buClr>
              <a:buFont typeface="Wingdings" panose="05000000000000000000" pitchFamily="2" charset="2"/>
              <a:buChar char="Ø"/>
            </a:pPr>
            <a:r>
              <a:rPr lang="en-US" altLang="id-ID" sz="2800" b="1" dirty="0">
                <a:solidFill>
                  <a:srgbClr val="FFFF00"/>
                </a:solidFill>
              </a:rPr>
              <a:t>  </a:t>
            </a:r>
            <a:r>
              <a:rPr lang="en-US" altLang="id-ID" sz="2800" b="1" dirty="0" err="1">
                <a:solidFill>
                  <a:srgbClr val="FFFF00"/>
                </a:solidFill>
              </a:rPr>
              <a:t>Paket</a:t>
            </a:r>
            <a:r>
              <a:rPr lang="en-US" altLang="id-ID" sz="2800" b="1" dirty="0">
                <a:solidFill>
                  <a:srgbClr val="FFFF00"/>
                </a:solidFill>
              </a:rPr>
              <a:t> </a:t>
            </a:r>
            <a:r>
              <a:rPr lang="en-US" altLang="id-ID" sz="2800" b="1" dirty="0" err="1">
                <a:solidFill>
                  <a:srgbClr val="FFFF00"/>
                </a:solidFill>
              </a:rPr>
              <a:t>Instruksi</a:t>
            </a:r>
            <a:r>
              <a:rPr lang="en-US" altLang="id-ID" sz="2800" b="1" dirty="0">
                <a:solidFill>
                  <a:srgbClr val="FFFF00"/>
                </a:solidFill>
              </a:rPr>
              <a:t> </a:t>
            </a:r>
            <a:r>
              <a:rPr lang="id-ID" altLang="id-ID" sz="2800" b="1" dirty="0">
                <a:solidFill>
                  <a:srgbClr val="FFFF00"/>
                </a:solidFill>
              </a:rPr>
              <a:t>Isyarat lengan</a:t>
            </a:r>
            <a:r>
              <a:rPr lang="en-US" altLang="id-ID" sz="2800" b="1" dirty="0">
                <a:solidFill>
                  <a:srgbClr val="FFFF00"/>
                </a:solidFill>
              </a:rPr>
              <a:t>.</a:t>
            </a:r>
            <a:r>
              <a:rPr lang="id-ID" altLang="id-ID" sz="2800" b="1" dirty="0">
                <a:solidFill>
                  <a:srgbClr val="FFFF00"/>
                </a:solidFill>
              </a:rPr>
              <a:t>  </a:t>
            </a:r>
            <a:endParaRPr lang="en-US" altLang="id-ID" sz="2800" b="1" dirty="0">
              <a:solidFill>
                <a:srgbClr val="FFFF00"/>
              </a:solidFill>
            </a:endParaRPr>
          </a:p>
        </p:txBody>
      </p:sp>
    </p:spTree>
    <p:extLst>
      <p:ext uri="{BB962C8B-B14F-4D97-AF65-F5344CB8AC3E}">
        <p14:creationId xmlns:p14="http://schemas.microsoft.com/office/powerpoint/2010/main" val="586001253"/>
      </p:ext>
    </p:extLst>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D4DD21A6-20F5-43B8-A4C9-5A9FB65CD4C8}"/>
              </a:ext>
            </a:extLst>
          </p:cNvPr>
          <p:cNvCxnSpPr/>
          <p:nvPr/>
        </p:nvCxnSpPr>
        <p:spPr>
          <a:xfrm>
            <a:off x="0" y="1019175"/>
            <a:ext cx="9144000" cy="1588"/>
          </a:xfrm>
          <a:prstGeom prst="line">
            <a:avLst/>
          </a:prstGeom>
          <a:ln w="317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FF2E39A-3950-4A09-80B9-587804E30539}"/>
              </a:ext>
            </a:extLst>
          </p:cNvPr>
          <p:cNvSpPr txBox="1"/>
          <p:nvPr/>
        </p:nvSpPr>
        <p:spPr>
          <a:xfrm>
            <a:off x="1752600" y="228600"/>
            <a:ext cx="6248400" cy="646113"/>
          </a:xfrm>
          <a:prstGeom prst="rect">
            <a:avLst/>
          </a:prstGeom>
          <a:noFill/>
        </p:spPr>
        <p:txBody>
          <a:bodyPr>
            <a:spAutoFit/>
          </a:bodyPr>
          <a:lstStyle/>
          <a:p>
            <a:pPr defTabSz="914286" eaLnBrk="1" fontAlgn="auto" hangingPunct="1">
              <a:spcBef>
                <a:spcPts val="0"/>
              </a:spcBef>
              <a:spcAft>
                <a:spcPts val="0"/>
              </a:spcAft>
              <a:defRPr/>
            </a:pPr>
            <a:r>
              <a:rPr lang="id-ID" sz="3600" b="1" dirty="0">
                <a:solidFill>
                  <a:srgbClr val="FF0000"/>
                </a:solidFill>
                <a:effectLst>
                  <a:outerShdw blurRad="38100" dist="38100" dir="2700000" algn="tl">
                    <a:srgbClr val="000000">
                      <a:alpha val="43137"/>
                    </a:srgbClr>
                  </a:outerShdw>
                </a:effectLst>
                <a:latin typeface="Dekaranger" pitchFamily="2" charset="0"/>
                <a:cs typeface="+mn-cs"/>
              </a:rPr>
              <a:t>SEKOLAH </a:t>
            </a:r>
            <a:r>
              <a:rPr lang="en-US" sz="3600" b="1" dirty="0">
                <a:solidFill>
                  <a:srgbClr val="FF0000"/>
                </a:solidFill>
                <a:effectLst>
                  <a:outerShdw blurRad="38100" dist="38100" dir="2700000" algn="tl">
                    <a:srgbClr val="000000">
                      <a:alpha val="43137"/>
                    </a:srgbClr>
                  </a:outerShdw>
                </a:effectLst>
                <a:latin typeface="Dekaranger" pitchFamily="2" charset="0"/>
                <a:cs typeface="+mn-cs"/>
              </a:rPr>
              <a:t> </a:t>
            </a:r>
            <a:r>
              <a:rPr lang="id-ID" sz="3600" b="1" dirty="0">
                <a:solidFill>
                  <a:srgbClr val="FF0000"/>
                </a:solidFill>
                <a:effectLst>
                  <a:outerShdw blurRad="38100" dist="38100" dir="2700000" algn="tl">
                    <a:srgbClr val="000000">
                      <a:alpha val="43137"/>
                    </a:srgbClr>
                  </a:outerShdw>
                </a:effectLst>
                <a:latin typeface="Dekaranger" pitchFamily="2" charset="0"/>
                <a:cs typeface="+mn-cs"/>
              </a:rPr>
              <a:t>KOMUNIKASI</a:t>
            </a:r>
            <a:endParaRPr lang="en-US" sz="3600" b="1" dirty="0">
              <a:solidFill>
                <a:srgbClr val="FF0000"/>
              </a:solidFill>
              <a:effectLst>
                <a:outerShdw blurRad="38100" dist="38100" dir="2700000" algn="tl">
                  <a:srgbClr val="000000">
                    <a:alpha val="43137"/>
                  </a:srgbClr>
                </a:outerShdw>
              </a:effectLst>
              <a:latin typeface="Dekaranger" pitchFamily="2" charset="0"/>
              <a:cs typeface="+mn-cs"/>
            </a:endParaRPr>
          </a:p>
        </p:txBody>
      </p:sp>
      <p:sp>
        <p:nvSpPr>
          <p:cNvPr id="10244" name="object 15">
            <a:extLst>
              <a:ext uri="{FF2B5EF4-FFF2-40B4-BE49-F238E27FC236}">
                <a16:creationId xmlns:a16="http://schemas.microsoft.com/office/drawing/2014/main" xmlns="" id="{7856C541-04B6-4EA6-9B8E-B3F60C013A2A}"/>
              </a:ext>
            </a:extLst>
          </p:cNvPr>
          <p:cNvSpPr>
            <a:spLocks noChangeArrowheads="1"/>
          </p:cNvSpPr>
          <p:nvPr/>
        </p:nvSpPr>
        <p:spPr bwMode="auto">
          <a:xfrm>
            <a:off x="0" y="0"/>
            <a:ext cx="1447800" cy="1143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id-ID" altLang="id-ID"/>
          </a:p>
        </p:txBody>
      </p:sp>
      <p:sp>
        <p:nvSpPr>
          <p:cNvPr id="5" name="TextBox 4">
            <a:extLst>
              <a:ext uri="{FF2B5EF4-FFF2-40B4-BE49-F238E27FC236}">
                <a16:creationId xmlns:a16="http://schemas.microsoft.com/office/drawing/2014/main" xmlns="" id="{09E38D4F-5669-4FCC-8A75-9884D2FCFFCA}"/>
              </a:ext>
            </a:extLst>
          </p:cNvPr>
          <p:cNvSpPr txBox="1"/>
          <p:nvPr/>
        </p:nvSpPr>
        <p:spPr>
          <a:xfrm>
            <a:off x="0" y="838200"/>
            <a:ext cx="9144000" cy="461963"/>
          </a:xfrm>
          <a:prstGeom prst="rect">
            <a:avLst/>
          </a:prstGeom>
          <a:noFill/>
        </p:spPr>
        <p:txBody>
          <a:bodyPr>
            <a:spAutoFit/>
          </a:bodyPr>
          <a:lstStyle/>
          <a:p>
            <a:pPr algn="ctr" defTabSz="914286" eaLnBrk="1" fontAlgn="auto" hangingPunct="1">
              <a:spcBef>
                <a:spcPts val="0"/>
              </a:spcBef>
              <a:spcAft>
                <a:spcPts val="0"/>
              </a:spcAft>
              <a:defRPr/>
            </a:pPr>
            <a:r>
              <a:rPr lang="en-US" sz="2400" b="1" dirty="0">
                <a:solidFill>
                  <a:srgbClr val="FFFF00"/>
                </a:solidFill>
                <a:effectLst>
                  <a:outerShdw blurRad="38100" dist="38100" dir="2700000" algn="tl">
                    <a:srgbClr val="000000">
                      <a:alpha val="43137"/>
                    </a:srgbClr>
                  </a:outerShdw>
                </a:effectLst>
                <a:latin typeface="Cooper Black" pitchFamily="18" charset="0"/>
                <a:cs typeface="+mn-cs"/>
              </a:rPr>
              <a:t>TUJUAN DAN SASARAN </a:t>
            </a:r>
            <a:r>
              <a:rPr lang="id-ID" sz="2400" b="1" dirty="0">
                <a:solidFill>
                  <a:srgbClr val="FFFF00"/>
                </a:solidFill>
                <a:effectLst>
                  <a:outerShdw blurRad="38100" dist="38100" dir="2700000" algn="tl">
                    <a:srgbClr val="000000">
                      <a:alpha val="43137"/>
                    </a:srgbClr>
                  </a:outerShdw>
                </a:effectLst>
                <a:latin typeface="Cooper Black" pitchFamily="18" charset="0"/>
                <a:cs typeface="+mn-cs"/>
              </a:rPr>
              <a:t> </a:t>
            </a:r>
            <a:endParaRPr lang="en-US" sz="2400" b="1" dirty="0">
              <a:solidFill>
                <a:srgbClr val="FFFF00"/>
              </a:solidFill>
              <a:effectLst>
                <a:outerShdw blurRad="38100" dist="38100" dir="2700000" algn="tl">
                  <a:srgbClr val="000000">
                    <a:alpha val="43137"/>
                  </a:srgbClr>
                </a:outerShdw>
              </a:effectLst>
              <a:latin typeface="Cooper Black" pitchFamily="18" charset="0"/>
              <a:cs typeface="+mn-cs"/>
            </a:endParaRPr>
          </a:p>
        </p:txBody>
      </p:sp>
      <p:sp>
        <p:nvSpPr>
          <p:cNvPr id="6" name="Rectangle 5">
            <a:extLst>
              <a:ext uri="{FF2B5EF4-FFF2-40B4-BE49-F238E27FC236}">
                <a16:creationId xmlns:a16="http://schemas.microsoft.com/office/drawing/2014/main" xmlns="" id="{BB690AB6-F234-4C0F-8E69-ED22755EDDA5}"/>
              </a:ext>
            </a:extLst>
          </p:cNvPr>
          <p:cNvSpPr/>
          <p:nvPr/>
        </p:nvSpPr>
        <p:spPr>
          <a:xfrm>
            <a:off x="0" y="1371600"/>
            <a:ext cx="9144000" cy="9294813"/>
          </a:xfrm>
          <a:prstGeom prst="rect">
            <a:avLst/>
          </a:prstGeom>
          <a:solidFill>
            <a:schemeClr val="accent1"/>
          </a:solidFill>
        </p:spPr>
        <p:txBody>
          <a:bodyPr>
            <a:spAutoFit/>
          </a:bodyPr>
          <a:lstStyle/>
          <a:p>
            <a:pPr eaLnBrk="1" fontAlgn="auto" hangingPunct="1">
              <a:spcBef>
                <a:spcPts val="0"/>
              </a:spcBef>
              <a:spcAft>
                <a:spcPts val="0"/>
              </a:spcAft>
              <a:buFont typeface="Wingdings" pitchFamily="2" charset="2"/>
              <a:buChar char="Ø"/>
              <a:defRPr/>
            </a:pPr>
            <a:r>
              <a:rPr lang="en-US" dirty="0">
                <a:solidFill>
                  <a:srgbClr val="000000"/>
                </a:solidFill>
                <a:latin typeface="Arial Black" panose="020B0A04020102020204" pitchFamily="34" charset="0"/>
                <a:cs typeface="+mn-cs"/>
              </a:rPr>
              <a:t>    TUJUAN MATA PELAJARAN :</a:t>
            </a:r>
            <a:endParaRPr lang="id-ID" dirty="0"/>
          </a:p>
          <a:p>
            <a:pPr>
              <a:defRPr/>
            </a:pPr>
            <a:r>
              <a:rPr lang="id-ID" b="1" dirty="0"/>
              <a:t> </a:t>
            </a:r>
            <a:endParaRPr lang="id-ID" dirty="0"/>
          </a:p>
          <a:p>
            <a:pPr>
              <a:defRPr/>
            </a:pPr>
            <a:r>
              <a:rPr lang="id-ID" dirty="0"/>
              <a:t>Standar Kompentensi/Tujuan Pembelajaran</a:t>
            </a:r>
          </a:p>
          <a:p>
            <a:pPr>
              <a:defRPr/>
            </a:pPr>
            <a:r>
              <a:rPr lang="id-ID" dirty="0"/>
              <a:t>Memberikan pengetahuan kepada para Siswa tentang bendera isyarat lengan (Semaphore) dengan baik dan benar sesuai prosedur yang berlaku.</a:t>
            </a:r>
          </a:p>
          <a:p>
            <a:pPr>
              <a:defRPr/>
            </a:pPr>
            <a:r>
              <a:rPr lang="id-ID" dirty="0"/>
              <a:t> </a:t>
            </a:r>
          </a:p>
          <a:p>
            <a:pPr>
              <a:defRPr/>
            </a:pPr>
            <a:r>
              <a:rPr lang="id-ID" dirty="0"/>
              <a:t>Dasar Kompentensi/Sasaran Pembelajaran</a:t>
            </a:r>
          </a:p>
          <a:p>
            <a:pPr>
              <a:defRPr/>
            </a:pPr>
            <a:r>
              <a:rPr lang="id-ID" dirty="0"/>
              <a:t>1.  </a:t>
            </a:r>
            <a:r>
              <a:rPr lang="fi-FI" dirty="0"/>
              <a:t>Memahami penggunaan bendera semaphore cara dan sikap yang baik dan benar</a:t>
            </a:r>
            <a:r>
              <a:rPr lang="id-ID" dirty="0"/>
              <a:t>.</a:t>
            </a:r>
          </a:p>
          <a:p>
            <a:pPr>
              <a:defRPr/>
            </a:pPr>
            <a:r>
              <a:rPr lang="id-ID" dirty="0"/>
              <a:t>2. </a:t>
            </a:r>
            <a:r>
              <a:rPr lang="fi-FI" dirty="0"/>
              <a:t>Memahami cara kirim terima berita semaphore</a:t>
            </a:r>
            <a:endParaRPr lang="id-ID" dirty="0"/>
          </a:p>
          <a:p>
            <a:pPr>
              <a:defRPr/>
            </a:pPr>
            <a:r>
              <a:rPr lang="id-ID" dirty="0"/>
              <a:t>3. </a:t>
            </a:r>
            <a:r>
              <a:rPr lang="fi-FI" dirty="0"/>
              <a:t>Memahami sikap dan cara yang baik dan benar</a:t>
            </a:r>
            <a:endParaRPr lang="id-ID" dirty="0"/>
          </a:p>
          <a:p>
            <a:pPr>
              <a:defRPr/>
            </a:pPr>
            <a:endParaRPr lang="id-ID" dirty="0"/>
          </a:p>
          <a:p>
            <a:pPr>
              <a:defRPr/>
            </a:pPr>
            <a:r>
              <a:rPr lang="id-ID" b="1" dirty="0"/>
              <a:t> Materi Pembelajaran</a:t>
            </a:r>
            <a:endParaRPr lang="id-ID" dirty="0"/>
          </a:p>
          <a:p>
            <a:pPr>
              <a:defRPr/>
            </a:pPr>
            <a:r>
              <a:rPr lang="id-ID" b="1" dirty="0"/>
              <a:t> a. </a:t>
            </a:r>
            <a:r>
              <a:rPr lang="id-ID" dirty="0"/>
              <a:t>Mengetahui Sejarah Isyarat Lengan di Indonesia dengan baik dan benar.</a:t>
            </a:r>
          </a:p>
          <a:p>
            <a:pPr>
              <a:defRPr/>
            </a:pPr>
            <a:r>
              <a:rPr lang="id-ID" dirty="0"/>
              <a:t> b. Mengetahui  ukuran dan warna Isyarat Lengan.</a:t>
            </a:r>
          </a:p>
          <a:p>
            <a:pPr>
              <a:defRPr/>
            </a:pPr>
            <a:r>
              <a:rPr lang="id-ID" dirty="0"/>
              <a:t> c. Menguasai sikap dalam menerima/mengirim Semaphore.</a:t>
            </a:r>
          </a:p>
          <a:p>
            <a:pPr eaLnBrk="1" fontAlgn="auto" hangingPunct="1">
              <a:spcBef>
                <a:spcPts val="0"/>
              </a:spcBef>
              <a:spcAft>
                <a:spcPts val="0"/>
              </a:spcAft>
              <a:defRPr/>
            </a:pPr>
            <a:endParaRPr lang="en-US" sz="2000" b="1" dirty="0">
              <a:latin typeface="Arial" charset="0"/>
              <a:cs typeface="Arial" charset="0"/>
            </a:endParaRPr>
          </a:p>
          <a:p>
            <a:pPr eaLnBrk="1" fontAlgn="auto" hangingPunct="1">
              <a:spcBef>
                <a:spcPts val="0"/>
              </a:spcBef>
              <a:spcAft>
                <a:spcPts val="0"/>
              </a:spcAft>
              <a:defRPr/>
            </a:pPr>
            <a:endParaRPr lang="en-US" dirty="0">
              <a:solidFill>
                <a:srgbClr val="000000"/>
              </a:solidFill>
              <a:latin typeface="Arial Black" panose="020B0A04020102020204" pitchFamily="34" charset="0"/>
              <a:cs typeface="+mn-cs"/>
            </a:endParaRPr>
          </a:p>
          <a:p>
            <a:pPr>
              <a:defRPr/>
            </a:pPr>
            <a:r>
              <a:rPr lang="en-US" dirty="0">
                <a:solidFill>
                  <a:srgbClr val="000000"/>
                </a:solidFill>
                <a:latin typeface="Arial Black" panose="020B0A04020102020204" pitchFamily="34" charset="0"/>
                <a:cs typeface="+mn-cs"/>
              </a:rPr>
              <a:t>    SASARAN MATA PELAJARAN :</a:t>
            </a:r>
            <a:endParaRPr lang="id-ID" dirty="0">
              <a:solidFill>
                <a:srgbClr val="000000"/>
              </a:solidFill>
              <a:latin typeface="Arial Black" panose="020B0A04020102020204" pitchFamily="34" charset="0"/>
              <a:cs typeface="+mn-cs"/>
            </a:endParaRPr>
          </a:p>
          <a:p>
            <a:pPr>
              <a:defRPr/>
            </a:pPr>
            <a:r>
              <a:rPr lang="id-ID" dirty="0"/>
              <a:t>Disiapkan </a:t>
            </a:r>
            <a:r>
              <a:rPr lang="en-US" dirty="0"/>
              <a:t>s</a:t>
            </a:r>
            <a:r>
              <a:rPr lang="id-ID" dirty="0"/>
              <a:t>ebagai Juru I komunikasi di KRI atau Pendirat</a:t>
            </a:r>
          </a:p>
          <a:p>
            <a:pPr>
              <a:defRPr/>
            </a:pPr>
            <a:r>
              <a:rPr lang="id-ID" dirty="0"/>
              <a:t>-Memberikan pengetahuan kepada para Siswa tentang Bendera Isyarat lengan (Semaphore) dengan baik dan benar sesuai prosedur yang berlaku, sehingga dapat mengaplikasikannya dalam kedinasan TNI AL di Kapal/Pendirat.</a:t>
            </a:r>
          </a:p>
          <a:p>
            <a:pPr>
              <a:defRPr/>
            </a:pPr>
            <a:r>
              <a:rPr lang="id-ID" dirty="0"/>
              <a:t>7.	Kompetensi Dasar/</a:t>
            </a:r>
            <a:r>
              <a:rPr lang="id-ID" i="1" dirty="0"/>
              <a:t>Out Come</a:t>
            </a:r>
            <a:r>
              <a:rPr lang="id-ID" dirty="0"/>
              <a:t> Pembelajaran/Tujuan Intruksional Khusus (TIK)</a:t>
            </a:r>
          </a:p>
          <a:p>
            <a:pPr>
              <a:defRPr/>
            </a:pPr>
            <a:r>
              <a:rPr lang="id-ID" dirty="0"/>
              <a:t>	a. </a:t>
            </a:r>
            <a:r>
              <a:rPr lang="id-ID" i="1" dirty="0"/>
              <a:t>Knowledge</a:t>
            </a:r>
            <a:r>
              <a:rPr lang="id-ID" dirty="0"/>
              <a:t> (Pengetahuan)</a:t>
            </a:r>
          </a:p>
          <a:p>
            <a:pPr>
              <a:defRPr/>
            </a:pPr>
            <a:r>
              <a:rPr lang="id-ID" dirty="0"/>
              <a:t>1. </a:t>
            </a:r>
            <a:r>
              <a:rPr lang="fi-FI" dirty="0"/>
              <a:t> Memahami bendera Isayarat lengan(semaphore)</a:t>
            </a:r>
            <a:r>
              <a:rPr lang="id-ID" dirty="0"/>
              <a:t>.</a:t>
            </a:r>
          </a:p>
          <a:p>
            <a:pPr>
              <a:defRPr/>
            </a:pPr>
            <a:r>
              <a:rPr lang="fi-FI" dirty="0"/>
              <a:t>Memahami bentuk dan warna ,cara memegang semaphore yang benar</a:t>
            </a:r>
            <a:r>
              <a:rPr lang="id-ID" dirty="0"/>
              <a:t>.</a:t>
            </a:r>
          </a:p>
          <a:p>
            <a:pPr>
              <a:defRPr/>
            </a:pPr>
            <a:r>
              <a:rPr lang="fi-FI" dirty="0"/>
              <a:t>Memahami dengan sikap berdiri yang benar agar tidak mudah goyah dan jatuh pada saat kapal berjalan</a:t>
            </a:r>
            <a:endParaRPr lang="id-ID" dirty="0"/>
          </a:p>
          <a:p>
            <a:pPr>
              <a:defRPr/>
            </a:pPr>
            <a:r>
              <a:rPr lang="id-ID" dirty="0"/>
              <a:t>		b. </a:t>
            </a:r>
            <a:r>
              <a:rPr lang="id-ID" i="1" dirty="0"/>
              <a:t>Skill</a:t>
            </a:r>
            <a:r>
              <a:rPr lang="id-ID" dirty="0"/>
              <a:t> (Ketrampilan)</a:t>
            </a:r>
          </a:p>
          <a:p>
            <a:pPr>
              <a:defRPr/>
            </a:pPr>
            <a:r>
              <a:rPr lang="id-ID" dirty="0"/>
              <a:t>Mampu mengirim berita rahasia dan terbuka dengan dapat dipercaya, cepat dan aman.</a:t>
            </a:r>
          </a:p>
          <a:p>
            <a:pPr eaLnBrk="1" fontAlgn="auto" hangingPunct="1">
              <a:spcBef>
                <a:spcPts val="0"/>
              </a:spcBef>
              <a:spcAft>
                <a:spcPts val="0"/>
              </a:spcAft>
              <a:buFont typeface="Wingdings" pitchFamily="2" charset="2"/>
              <a:buChar char="Ø"/>
              <a:defRPr/>
            </a:pPr>
            <a:endParaRPr lang="en-US" dirty="0">
              <a:solidFill>
                <a:srgbClr val="000000"/>
              </a:solidFill>
              <a:latin typeface="Arial Black" panose="020B0A04020102020204" pitchFamily="34" charset="0"/>
              <a:cs typeface="+mn-cs"/>
            </a:endParaRPr>
          </a:p>
          <a:p>
            <a:pPr eaLnBrk="1" fontAlgn="auto" hangingPunct="1">
              <a:spcBef>
                <a:spcPts val="0"/>
              </a:spcBef>
              <a:spcAft>
                <a:spcPts val="0"/>
              </a:spcAft>
              <a:buFont typeface="Wingdings" pitchFamily="2" charset="2"/>
              <a:buChar char="Ø"/>
              <a:defRPr/>
            </a:pPr>
            <a:endParaRPr lang="en-US" dirty="0">
              <a:solidFill>
                <a:srgbClr val="000000"/>
              </a:solidFill>
              <a:latin typeface="Arial Black" panose="020B0A04020102020204" pitchFamily="34" charset="0"/>
              <a:cs typeface="+mn-cs"/>
            </a:endParaRPr>
          </a:p>
          <a:p>
            <a:pPr eaLnBrk="1" fontAlgn="auto" hangingPunct="1">
              <a:spcBef>
                <a:spcPts val="0"/>
              </a:spcBef>
              <a:spcAft>
                <a:spcPts val="0"/>
              </a:spcAft>
              <a:defRPr/>
            </a:pPr>
            <a:endParaRPr lang="id-ID" sz="2000" b="1" dirty="0">
              <a:latin typeface="Arial" charset="0"/>
              <a:cs typeface="Arial" charset="0"/>
            </a:endParaRPr>
          </a:p>
        </p:txBody>
      </p:sp>
    </p:spTree>
    <p:extLst>
      <p:ext uri="{BB962C8B-B14F-4D97-AF65-F5344CB8AC3E}">
        <p14:creationId xmlns:p14="http://schemas.microsoft.com/office/powerpoint/2010/main" val="2485065283"/>
      </p:ext>
    </p:extLst>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228600"/>
            <a:ext cx="7358114" cy="990600"/>
          </a:xfrm>
        </p:spPr>
        <p:txBody>
          <a:bodyPr>
            <a:normAutofit fontScale="90000"/>
          </a:bodyPr>
          <a:lstStyle/>
          <a:p>
            <a:pPr algn="ctr"/>
            <a:r>
              <a:rPr lang="id-ID" dirty="0"/>
              <a:t>SEKILAS TENTANG </a:t>
            </a:r>
            <a:r>
              <a:rPr lang="en-US" dirty="0"/>
              <a:t>ISYARAT LENGAN (SEMAPHORE)</a:t>
            </a:r>
            <a:endParaRPr lang="id-ID" dirty="0"/>
          </a:p>
        </p:txBody>
      </p:sp>
      <p:sp>
        <p:nvSpPr>
          <p:cNvPr id="3" name="Content Placeholder 2"/>
          <p:cNvSpPr>
            <a:spLocks noGrp="1"/>
          </p:cNvSpPr>
          <p:nvPr>
            <p:ph idx="1"/>
          </p:nvPr>
        </p:nvSpPr>
        <p:spPr>
          <a:xfrm>
            <a:off x="0" y="1428736"/>
            <a:ext cx="9144000" cy="5429264"/>
          </a:xfrm>
        </p:spPr>
        <p:txBody>
          <a:bodyPr>
            <a:normAutofit fontScale="92500" lnSpcReduction="20000"/>
          </a:bodyPr>
          <a:lstStyle/>
          <a:p>
            <a:pPr lvl="0" algn="just" eaLnBrk="0" hangingPunct="0">
              <a:buNone/>
            </a:pPr>
            <a:r>
              <a:rPr lang="en-US" sz="2000" dirty="0"/>
              <a:t>       </a:t>
            </a:r>
            <a:r>
              <a:rPr lang="id-ID" sz="3200" dirty="0"/>
              <a:t>Semaphore sebagai </a:t>
            </a:r>
            <a:r>
              <a:rPr lang="id-ID" sz="3200" u="sng" dirty="0">
                <a:hlinkClick r:id="rId2" tooltip="Sinyal kereta api"/>
              </a:rPr>
              <a:t>sinyal kereta api</a:t>
            </a:r>
            <a:r>
              <a:rPr lang="id-ID" sz="3200" dirty="0"/>
              <a:t> pertama kali diterapkan oleh </a:t>
            </a:r>
            <a:r>
              <a:rPr lang="id-ID" sz="3200" u="sng" dirty="0">
                <a:hlinkClick r:id="rId3" tooltip="Charles Hutton Gregory (halaman belum tersedia)"/>
              </a:rPr>
              <a:t>Charles Hutton Gregory</a:t>
            </a:r>
            <a:r>
              <a:rPr lang="id-ID" sz="3200" dirty="0"/>
              <a:t> pada jalur rel yang menghubungkan </a:t>
            </a:r>
            <a:r>
              <a:rPr lang="id-ID" sz="3200" u="sng" dirty="0">
                <a:hlinkClick r:id="rId4" tooltip="London"/>
              </a:rPr>
              <a:t>London</a:t>
            </a:r>
            <a:r>
              <a:rPr lang="id-ID" sz="3200" dirty="0"/>
              <a:t> dan Croydon (sekarang bernama jalur kereta </a:t>
            </a:r>
            <a:r>
              <a:rPr lang="id-ID" sz="3200" u="sng" dirty="0">
                <a:hlinkClick r:id="rId4" tooltip="London"/>
              </a:rPr>
              <a:t>London</a:t>
            </a:r>
            <a:r>
              <a:rPr lang="id-ID" sz="3200" dirty="0"/>
              <a:t> Brighton dan South Coast) di New Cross, </a:t>
            </a:r>
            <a:r>
              <a:rPr lang="id-ID" sz="3200" u="sng" dirty="0">
                <a:hlinkClick r:id="rId4" tooltip="London"/>
              </a:rPr>
              <a:t>London</a:t>
            </a:r>
            <a:r>
              <a:rPr lang="id-ID" sz="3200" dirty="0"/>
              <a:t> tenggara, pada tahun 1842. Akhirnya sinyal ini digunakan di sepanjang rel kereta di area tenggara. Ide ini dikemukakan oleh </a:t>
            </a:r>
            <a:r>
              <a:rPr lang="id-ID" sz="3200" u="sng" dirty="0">
                <a:hlinkClick r:id="rId5" tooltip="John Urpeth Rastick (halaman belum tersedia)"/>
              </a:rPr>
              <a:t>John Urpeth Rastick</a:t>
            </a:r>
            <a:r>
              <a:rPr lang="id-ID" sz="3200" dirty="0"/>
              <a:t> kepada Gregory. Akhirnya sinyal semaphore ini digunakan di seluruh rel </a:t>
            </a:r>
            <a:r>
              <a:rPr lang="id-ID" sz="3200" u="sng" dirty="0">
                <a:hlinkClick r:id="rId6" tooltip="Kereta api"/>
              </a:rPr>
              <a:t>kereta api</a:t>
            </a:r>
            <a:r>
              <a:rPr lang="id-ID" sz="3200" dirty="0"/>
              <a:t> di </a:t>
            </a:r>
            <a:r>
              <a:rPr lang="id-ID" sz="3200" u="sng" dirty="0">
                <a:hlinkClick r:id="rId7" tooltip="Inggris"/>
              </a:rPr>
              <a:t>Inggris</a:t>
            </a:r>
            <a:r>
              <a:rPr lang="id-ID" sz="3200" dirty="0"/>
              <a:t> pada tahun 1870. </a:t>
            </a:r>
            <a:endParaRPr lang="id-ID" sz="3200" b="1" dirty="0">
              <a:latin typeface="Times New Roman" pitchFamily="18" charset="0"/>
              <a:cs typeface="Arial" pitchFamily="34" charset="0"/>
            </a:endParaRPr>
          </a:p>
          <a:p>
            <a:pPr lvl="0" algn="just" eaLnBrk="0" hangingPunct="0">
              <a:buNone/>
            </a:pPr>
            <a:endParaRPr lang="id-ID" sz="2000" b="1" dirty="0">
              <a:latin typeface="Times New Roman" pitchFamily="18" charset="0"/>
              <a:cs typeface="Arial" pitchFamily="34" charset="0"/>
            </a:endParaRPr>
          </a:p>
          <a:p>
            <a:pPr lvl="0" algn="just" eaLnBrk="0" hangingPunct="0">
              <a:buNone/>
            </a:pPr>
            <a:endParaRPr lang="id-ID" sz="2000" b="1" dirty="0">
              <a:latin typeface="Times New Roman" pitchFamily="18" charset="0"/>
              <a:cs typeface="Arial" pitchFamily="34" charset="0"/>
            </a:endParaRPr>
          </a:p>
          <a:p>
            <a:pPr lvl="0" algn="r" eaLnBrk="0" hangingPunct="0">
              <a:buNone/>
            </a:pPr>
            <a:r>
              <a:rPr lang="id-ID" sz="2400" b="1" dirty="0">
                <a:solidFill>
                  <a:schemeClr val="tx1">
                    <a:lumMod val="50000"/>
                  </a:schemeClr>
                </a:solidFill>
                <a:latin typeface="Tempus Sans ITC" pitchFamily="82" charset="0"/>
                <a:cs typeface="Arial" pitchFamily="34" charset="0"/>
              </a:rPr>
              <a:t>3</a:t>
            </a:r>
            <a:endParaRPr lang="id-ID" sz="2400" dirty="0">
              <a:solidFill>
                <a:schemeClr val="tx1">
                  <a:lumMod val="50000"/>
                </a:schemeClr>
              </a:solidFill>
              <a:latin typeface="Tempus Sans ITC" pitchFamily="82" charset="0"/>
            </a:endParaRPr>
          </a:p>
        </p:txBody>
      </p:sp>
      <p:pic>
        <p:nvPicPr>
          <p:cNvPr id="52" name="Picture 51"/>
          <p:cNvPicPr>
            <a:picLocks noChangeAspect="1"/>
          </p:cNvPicPr>
          <p:nvPr/>
        </p:nvPicPr>
        <p:blipFill>
          <a:blip r:embed="rId8" cstate="print">
            <a:extLst>
              <a:ext uri="{BEBA8EAE-BF5A-486C-A8C5-ECC9F3942E4B}">
                <a14:imgProps xmlns:a14="http://schemas.microsoft.com/office/drawing/2010/main">
                  <a14:imgLayer r:embed="rId9">
                    <a14:imgEffect>
                      <a14:saturation sat="99000"/>
                    </a14:imgEffect>
                  </a14:imgLayer>
                </a14:imgProps>
              </a:ext>
              <a:ext uri="{28A0092B-C50C-407E-A947-70E740481C1C}">
                <a14:useLocalDpi xmlns:a14="http://schemas.microsoft.com/office/drawing/2010/main" val="0"/>
              </a:ext>
            </a:extLst>
          </a:blip>
          <a:stretch>
            <a:fillRect/>
          </a:stretch>
        </p:blipFill>
        <p:spPr>
          <a:xfrm>
            <a:off x="107504" y="-7416"/>
            <a:ext cx="1584176" cy="1436152"/>
          </a:xfrm>
          <a:prstGeom prst="rect">
            <a:avLst/>
          </a:prstGeom>
          <a:effectLst>
            <a:outerShdw sx="1000" sy="1000" algn="ctr" rotWithShape="0">
              <a:schemeClr val="tx1"/>
            </a:outerShdw>
          </a:effec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to="" calcmode="lin" valueType="num">
                                      <p:cBhvr>
                                        <p:cTn id="12" dur="1" fill="hold"/>
                                        <p:tgtEl>
                                          <p:spTgt spid="3">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to="" calcmode="lin" valueType="num">
                                      <p:cBhvr>
                                        <p:cTn id="17" dur="1" fill="hold"/>
                                        <p:tgtEl>
                                          <p:spTgt spid="3">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500042"/>
            <a:ext cx="8153400" cy="990600"/>
          </a:xfrm>
        </p:spPr>
        <p:txBody>
          <a:bodyPr>
            <a:noAutofit/>
          </a:bodyPr>
          <a:lstStyle/>
          <a:p>
            <a:pPr algn="ctr"/>
            <a:r>
              <a:rPr lang="en-US" sz="3200" b="1" dirty="0">
                <a:solidFill>
                  <a:srgbClr val="000000"/>
                </a:solidFill>
                <a:latin typeface="Aharoni" pitchFamily="2" charset="-79"/>
                <a:cs typeface="Aharoni" pitchFamily="2" charset="-79"/>
              </a:rPr>
              <a:t>RUANG  LINGKUP  </a:t>
            </a:r>
            <a:r>
              <a:rPr lang="id-ID" sz="3200" b="1" dirty="0">
                <a:solidFill>
                  <a:srgbClr val="000000"/>
                </a:solidFill>
                <a:latin typeface="Aharoni" pitchFamily="2" charset="-79"/>
                <a:cs typeface="Aharoni" pitchFamily="2" charset="-79"/>
              </a:rPr>
              <a:t/>
            </a:r>
            <a:br>
              <a:rPr lang="id-ID" sz="3200" b="1" dirty="0">
                <a:solidFill>
                  <a:srgbClr val="000000"/>
                </a:solidFill>
                <a:latin typeface="Aharoni" pitchFamily="2" charset="-79"/>
                <a:cs typeface="Aharoni" pitchFamily="2" charset="-79"/>
              </a:rPr>
            </a:br>
            <a:r>
              <a:rPr lang="en-US" sz="3200" dirty="0">
                <a:solidFill>
                  <a:srgbClr val="000000"/>
                </a:solidFill>
                <a:latin typeface="Aharoni" pitchFamily="2" charset="-79"/>
                <a:cs typeface="Aharoni" pitchFamily="2" charset="-79"/>
              </a:rPr>
              <a:t>ISY LENGAN (SEMAPHORE)</a:t>
            </a:r>
            <a:r>
              <a:rPr lang="en-US" sz="3200" dirty="0">
                <a:latin typeface="Aharoni" pitchFamily="2" charset="-79"/>
                <a:cs typeface="Aharoni" pitchFamily="2" charset="-79"/>
              </a:rPr>
              <a:t/>
            </a:r>
            <a:br>
              <a:rPr lang="en-US" sz="3200" dirty="0">
                <a:latin typeface="Aharoni" pitchFamily="2" charset="-79"/>
                <a:cs typeface="Aharoni" pitchFamily="2" charset="-79"/>
              </a:rPr>
            </a:br>
            <a:endParaRPr lang="id-ID" sz="3200" dirty="0">
              <a:latin typeface="Aharoni" pitchFamily="2" charset="-79"/>
              <a:cs typeface="Aharoni" pitchFamily="2" charset="-79"/>
            </a:endParaRPr>
          </a:p>
        </p:txBody>
      </p:sp>
      <p:sp>
        <p:nvSpPr>
          <p:cNvPr id="3" name="Content Placeholder 2"/>
          <p:cNvSpPr>
            <a:spLocks noGrp="1"/>
          </p:cNvSpPr>
          <p:nvPr>
            <p:ph idx="1"/>
          </p:nvPr>
        </p:nvSpPr>
        <p:spPr>
          <a:xfrm>
            <a:off x="285720" y="1071546"/>
            <a:ext cx="8531352" cy="5257800"/>
          </a:xfrm>
        </p:spPr>
        <p:txBody>
          <a:bodyPr>
            <a:normAutofit fontScale="92500" lnSpcReduction="10000"/>
          </a:bodyPr>
          <a:lstStyle/>
          <a:p>
            <a:pPr marL="342900" indent="-342900"/>
            <a:endParaRPr lang="en-US" dirty="0"/>
          </a:p>
          <a:p>
            <a:pPr lvl="0"/>
            <a:r>
              <a:rPr lang="id-ID" sz="3200" dirty="0"/>
              <a:t>Mengetahui Sejarah Isyarat Lengan di Indonesia dengan baik dan benar.</a:t>
            </a:r>
            <a:endParaRPr lang="en-US" sz="3200" dirty="0"/>
          </a:p>
          <a:p>
            <a:pPr lvl="0"/>
            <a:r>
              <a:rPr lang="id-ID" sz="3200" dirty="0"/>
              <a:t>Mengetahui  ukuran dan warna Isyarat Lengan.</a:t>
            </a:r>
            <a:endParaRPr lang="en-US" sz="3200" dirty="0"/>
          </a:p>
          <a:p>
            <a:pPr lvl="0"/>
            <a:r>
              <a:rPr lang="id-ID" sz="3200" dirty="0"/>
              <a:t>Menguasai sikap dalam menerima/mengirim Semaphore.</a:t>
            </a:r>
            <a:endParaRPr lang="en-US" sz="3200" dirty="0"/>
          </a:p>
          <a:p>
            <a:r>
              <a:rPr lang="id-ID" sz="3200" dirty="0"/>
              <a:t>Terampil melakukan menerima abjad dengan kecepatan 14 KPM dalam 5 menit.</a:t>
            </a:r>
            <a:endParaRPr lang="en-US" sz="3200" dirty="0"/>
          </a:p>
          <a:p>
            <a:r>
              <a:rPr lang="id-ID" sz="3200" dirty="0"/>
              <a:t>Terampil melakukan mengirim  berita dengan kecepatan 15 KPM dalam 5 menit.</a:t>
            </a:r>
            <a:endParaRPr lang="en-US" sz="3200" dirty="0"/>
          </a:p>
          <a:p>
            <a:pPr marL="342900" indent="-342900">
              <a:buNone/>
            </a:pPr>
            <a:endParaRPr lang="id-ID" sz="3200" dirty="0"/>
          </a:p>
          <a:p>
            <a:pPr marL="342900" indent="-342900">
              <a:buFontTx/>
              <a:buAutoNum type="arabicPeriod" startAt="2"/>
            </a:pPr>
            <a:endParaRPr lang="id-ID" sz="3200" dirty="0"/>
          </a:p>
          <a:p>
            <a:pPr marL="342900" indent="-342900" algn="r">
              <a:buNone/>
            </a:pPr>
            <a:endParaRPr lang="en-US" sz="2800" dirty="0">
              <a:solidFill>
                <a:schemeClr val="bg1">
                  <a:lumMod val="65000"/>
                </a:schemeClr>
              </a:solidFill>
            </a:endParaRPr>
          </a:p>
          <a:p>
            <a:pPr marL="342900" indent="-342900">
              <a:buFontTx/>
              <a:buAutoNum type="arabicPeriod" startAt="2"/>
            </a:pPr>
            <a:endParaRPr lang="en-US" sz="3200" dirty="0"/>
          </a:p>
          <a:p>
            <a:pPr marL="342900" indent="-342900">
              <a:buFontTx/>
              <a:buAutoNum type="arabicPeriod" startAt="2"/>
            </a:pPr>
            <a:endParaRPr lang="en-US" dirty="0"/>
          </a:p>
          <a:p>
            <a:pPr marL="342900" indent="-342900">
              <a:buFontTx/>
              <a:buAutoNum type="arabicPeriod" startAt="2"/>
            </a:pPr>
            <a:endParaRPr lang="en-US" dirty="0"/>
          </a:p>
          <a:p>
            <a:endParaRPr lang="id-ID" dirty="0"/>
          </a:p>
          <a:p>
            <a:endParaRPr lang="id-ID" dirty="0"/>
          </a:p>
        </p:txBody>
      </p:sp>
      <p:pic>
        <p:nvPicPr>
          <p:cNvPr id="98" name="Picture 9" descr="benderanew"/>
          <p:cNvPicPr>
            <a:picLocks noChangeAspect="1" noChangeArrowheads="1" noCrop="1"/>
          </p:cNvPicPr>
          <p:nvPr/>
        </p:nvPicPr>
        <p:blipFill>
          <a:blip r:embed="rId3"/>
          <a:srcRect/>
          <a:stretch>
            <a:fillRect/>
          </a:stretch>
        </p:blipFill>
        <p:spPr bwMode="auto">
          <a:xfrm>
            <a:off x="214282" y="357166"/>
            <a:ext cx="1376362" cy="935038"/>
          </a:xfrm>
          <a:prstGeom prst="rect">
            <a:avLst/>
          </a:prstGeom>
          <a:noFill/>
          <a:ln w="9525">
            <a:noFill/>
            <a:miter lim="800000"/>
            <a:headEnd/>
            <a:tailEnd/>
          </a:ln>
        </p:spPr>
      </p:pic>
      <p:pic>
        <p:nvPicPr>
          <p:cNvPr id="51" name="Picture 50"/>
          <p:cNvPicPr>
            <a:picLocks noChangeAspect="1"/>
          </p:cNvPicPr>
          <p:nvPr/>
        </p:nvPicPr>
        <p:blipFill>
          <a:blip r:embed="rId4" cstate="print">
            <a:extLst>
              <a:ext uri="{BEBA8EAE-BF5A-486C-A8C5-ECC9F3942E4B}">
                <a14:imgProps xmlns:a14="http://schemas.microsoft.com/office/drawing/2010/main">
                  <a14:imgLayer r:embed="rId5">
                    <a14:imgEffect>
                      <a14:saturation sat="99000"/>
                    </a14:imgEffect>
                  </a14:imgLayer>
                </a14:imgProps>
              </a:ext>
              <a:ext uri="{28A0092B-C50C-407E-A947-70E740481C1C}">
                <a14:useLocalDpi xmlns:a14="http://schemas.microsoft.com/office/drawing/2010/main" val="0"/>
              </a:ext>
            </a:extLst>
          </a:blip>
          <a:stretch>
            <a:fillRect/>
          </a:stretch>
        </p:blipFill>
        <p:spPr>
          <a:xfrm>
            <a:off x="7416980" y="-7416"/>
            <a:ext cx="1584176" cy="1436152"/>
          </a:xfrm>
          <a:prstGeom prst="rect">
            <a:avLst/>
          </a:prstGeom>
          <a:effectLst>
            <a:outerShdw sx="1000" sy="1000" algn="ctr" rotWithShape="0">
              <a:schemeClr val="tx1"/>
            </a:outerShdw>
          </a:effectLst>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70588" l="0"/>
                                      </p:by>
                                    </p:animClr>
                                    <p:animClr clrSpc="hsl" dir="cw">
                                      <p:cBhvr>
                                        <p:cTn id="7" dur="500" fill="hold"/>
                                        <p:tgtEl>
                                          <p:spTgt spid="2"/>
                                        </p:tgtEl>
                                        <p:attrNameLst>
                                          <p:attrName>fillcolor</p:attrName>
                                        </p:attrNameLst>
                                      </p:cBhvr>
                                      <p:by>
                                        <p:hsl h="0" s="-70588" l="0"/>
                                      </p:by>
                                    </p:animClr>
                                    <p:animClr clrSpc="hsl" dir="cw">
                                      <p:cBhvr>
                                        <p:cTn id="8" dur="500" fill="hold"/>
                                        <p:tgtEl>
                                          <p:spTgt spid="2"/>
                                        </p:tgtEl>
                                        <p:attrNameLst>
                                          <p:attrName>stroke.color</p:attrName>
                                        </p:attrNameLst>
                                      </p:cBhvr>
                                      <p:by>
                                        <p:hsl h="0" s="-70588" l="0"/>
                                      </p:by>
                                    </p:animClr>
                                    <p:set>
                                      <p:cBhvr>
                                        <p:cTn id="9"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dirty="0"/>
              <a:t>KETERANGAN</a:t>
            </a:r>
          </a:p>
        </p:txBody>
      </p:sp>
      <p:sp>
        <p:nvSpPr>
          <p:cNvPr id="3" name="Content Placeholder 2"/>
          <p:cNvSpPr>
            <a:spLocks noGrp="1"/>
          </p:cNvSpPr>
          <p:nvPr>
            <p:ph sz="quarter" idx="1"/>
          </p:nvPr>
        </p:nvSpPr>
        <p:spPr>
          <a:xfrm>
            <a:off x="0" y="1428736"/>
            <a:ext cx="9144000" cy="5257800"/>
          </a:xfrm>
        </p:spPr>
        <p:txBody>
          <a:bodyPr>
            <a:normAutofit/>
          </a:bodyPr>
          <a:lstStyle/>
          <a:p>
            <a:pPr marL="457200" indent="-457200">
              <a:buNone/>
            </a:pPr>
            <a:r>
              <a:rPr lang="id-ID" sz="2400" dirty="0">
                <a:solidFill>
                  <a:srgbClr val="000000"/>
                </a:solidFill>
              </a:rPr>
              <a:t>1).		</a:t>
            </a:r>
            <a:r>
              <a:rPr lang="en-US" sz="2400" dirty="0" err="1">
                <a:solidFill>
                  <a:srgbClr val="000000"/>
                </a:solidFill>
              </a:rPr>
              <a:t>Fungsi</a:t>
            </a:r>
            <a:r>
              <a:rPr lang="id-ID" sz="2800" b="1" dirty="0">
                <a:solidFill>
                  <a:srgbClr val="000000"/>
                </a:solidFill>
              </a:rPr>
              <a:t> </a:t>
            </a:r>
            <a:r>
              <a:rPr lang="en-US" sz="2800" b="1" dirty="0">
                <a:solidFill>
                  <a:srgbClr val="000000"/>
                </a:solidFill>
              </a:rPr>
              <a:t>:</a:t>
            </a:r>
            <a:endParaRPr lang="id-ID" sz="2400" dirty="0"/>
          </a:p>
          <a:p>
            <a:pPr marL="457200" indent="-457200">
              <a:buNone/>
            </a:pPr>
            <a:r>
              <a:rPr lang="id-ID" sz="2400" dirty="0">
                <a:solidFill>
                  <a:srgbClr val="000000"/>
                </a:solidFill>
              </a:rPr>
              <a:t>		</a:t>
            </a:r>
            <a:r>
              <a:rPr lang="id-ID" sz="2400" dirty="0"/>
              <a:t> Semaphore adalah suatu cara untuk mengirim dan menerima berita dengan menggunakan </a:t>
            </a:r>
            <a:r>
              <a:rPr lang="id-ID" sz="2400" u="sng" dirty="0">
                <a:hlinkClick r:id="rId2" tooltip="Bendera"/>
              </a:rPr>
              <a:t>bendera</a:t>
            </a:r>
            <a:r>
              <a:rPr lang="id-ID" sz="2400" dirty="0"/>
              <a:t>, </a:t>
            </a:r>
            <a:r>
              <a:rPr lang="id-ID" sz="2400" u="sng" dirty="0">
                <a:hlinkClick r:id="rId3" tooltip="Dayung"/>
              </a:rPr>
              <a:t>dayung</a:t>
            </a:r>
            <a:r>
              <a:rPr lang="id-ID" sz="2400" dirty="0"/>
              <a:t>, </a:t>
            </a:r>
            <a:r>
              <a:rPr lang="id-ID" sz="2400" u="sng" dirty="0">
                <a:hlinkClick r:id="rId4" tooltip="Batang"/>
              </a:rPr>
              <a:t>batang</a:t>
            </a:r>
            <a:r>
              <a:rPr lang="id-ID" sz="2400" dirty="0"/>
              <a:t>, tangan kosong atau dengan sarung tangan. Informasi yang didapat dibaca melalui posisi </a:t>
            </a:r>
            <a:r>
              <a:rPr lang="id-ID" sz="2400" u="sng" dirty="0">
                <a:hlinkClick r:id="rId2" tooltip="Bendera"/>
              </a:rPr>
              <a:t>bendera</a:t>
            </a:r>
            <a:r>
              <a:rPr lang="id-ID" sz="2400" dirty="0"/>
              <a:t> atau </a:t>
            </a:r>
            <a:r>
              <a:rPr lang="id-ID" sz="2400" u="sng" dirty="0">
                <a:hlinkClick r:id="rId5" tooltip="Tangan"/>
              </a:rPr>
              <a:t>tangan</a:t>
            </a:r>
            <a:r>
              <a:rPr lang="id-ID" sz="2400" dirty="0"/>
              <a:t>. Namun kini yang umumnya digunakan adalah </a:t>
            </a:r>
            <a:r>
              <a:rPr lang="id-ID" sz="2400" u="sng" dirty="0">
                <a:hlinkClick r:id="rId2" tooltip="Bendera"/>
              </a:rPr>
              <a:t>bendera</a:t>
            </a:r>
            <a:r>
              <a:rPr lang="id-ID" sz="2400" dirty="0"/>
              <a:t>, yang dinamakan </a:t>
            </a:r>
            <a:r>
              <a:rPr lang="id-ID" sz="2400" u="sng" dirty="0">
                <a:hlinkClick r:id="rId2" tooltip="Bendera"/>
              </a:rPr>
              <a:t>bendera</a:t>
            </a:r>
            <a:r>
              <a:rPr lang="en-US" sz="2400" dirty="0"/>
              <a:t> </a:t>
            </a:r>
            <a:r>
              <a:rPr lang="id-ID" sz="2400" dirty="0"/>
              <a:t>semaphore. Pengiriman sandi melalui </a:t>
            </a:r>
            <a:r>
              <a:rPr lang="id-ID" sz="2400" u="sng" dirty="0">
                <a:hlinkClick r:id="rId2" tooltip="Bendera"/>
              </a:rPr>
              <a:t>bendera</a:t>
            </a:r>
            <a:r>
              <a:rPr lang="en-US" sz="2400" dirty="0"/>
              <a:t> </a:t>
            </a:r>
            <a:r>
              <a:rPr lang="id-ID" sz="2400" dirty="0"/>
              <a:t>semaphore ini menggunakan dua </a:t>
            </a:r>
            <a:r>
              <a:rPr lang="id-ID" sz="2400" u="sng" dirty="0">
                <a:hlinkClick r:id="rId2" tooltip="Bendera"/>
              </a:rPr>
              <a:t>bendera</a:t>
            </a:r>
            <a:r>
              <a:rPr lang="id-ID" sz="2400" dirty="0"/>
              <a:t>. Bentuk </a:t>
            </a:r>
            <a:r>
              <a:rPr lang="id-ID" sz="2400" u="sng" dirty="0">
                <a:hlinkClick r:id="rId2" tooltip="Bendera"/>
              </a:rPr>
              <a:t>bendera</a:t>
            </a:r>
            <a:r>
              <a:rPr lang="id-ID" sz="2400" dirty="0"/>
              <a:t> yang </a:t>
            </a:r>
            <a:r>
              <a:rPr lang="id-ID" sz="2400" u="sng" dirty="0">
                <a:hlinkClick r:id="rId6" tooltip="Persegi"/>
              </a:rPr>
              <a:t>persegi</a:t>
            </a:r>
            <a:r>
              <a:rPr lang="id-ID" sz="2400" dirty="0"/>
              <a:t> merupakan penggabungan dua buah segitiga sama kaki yang berbeda warna. Warna yang digunakan sebenarnya bisa bermacam-macam, namun yang lazim digunakan adalah warna merah dan kuning, dimana letak warna merah selalu berada dekat tangkai </a:t>
            </a:r>
            <a:r>
              <a:rPr lang="id-ID" sz="2400" u="sng" dirty="0">
                <a:hlinkClick r:id="rId2" tooltip="Bendera"/>
              </a:rPr>
              <a:t>bendera</a:t>
            </a:r>
            <a:r>
              <a:rPr lang="id-ID" sz="2400" dirty="0"/>
              <a:t>. </a:t>
            </a:r>
            <a:r>
              <a:rPr lang="en-US" sz="2400" dirty="0">
                <a:solidFill>
                  <a:schemeClr val="bg1">
                    <a:lumMod val="50000"/>
                  </a:schemeClr>
                </a:solidFill>
              </a:rPr>
              <a:t>	</a:t>
            </a:r>
            <a:r>
              <a:rPr lang="id-ID" sz="2400" dirty="0">
                <a:solidFill>
                  <a:schemeClr val="bg1">
                    <a:lumMod val="50000"/>
                  </a:schemeClr>
                </a:solidFill>
              </a:rPr>
              <a:t>4</a:t>
            </a:r>
            <a:endParaRPr lang="en-US" sz="2400" dirty="0">
              <a:solidFill>
                <a:schemeClr val="bg1">
                  <a:lumMod val="50000"/>
                </a:schemeClr>
              </a:solidFill>
            </a:endParaRPr>
          </a:p>
          <a:p>
            <a:endParaRPr lang="id-ID" dirty="0"/>
          </a:p>
        </p:txBody>
      </p:sp>
      <p:pic>
        <p:nvPicPr>
          <p:cNvPr id="51" name="Picture 50"/>
          <p:cNvPicPr>
            <a:picLocks noChangeAspect="1"/>
          </p:cNvPicPr>
          <p:nvPr/>
        </p:nvPicPr>
        <p:blipFill>
          <a:blip r:embed="rId7" cstate="print">
            <a:extLst>
              <a:ext uri="{BEBA8EAE-BF5A-486C-A8C5-ECC9F3942E4B}">
                <a14:imgProps xmlns:a14="http://schemas.microsoft.com/office/drawing/2010/main">
                  <a14:imgLayer r:embed="rId8">
                    <a14:imgEffect>
                      <a14:saturation sat="99000"/>
                    </a14:imgEffect>
                  </a14:imgLayer>
                </a14:imgProps>
              </a:ext>
              <a:ext uri="{28A0092B-C50C-407E-A947-70E740481C1C}">
                <a14:useLocalDpi xmlns:a14="http://schemas.microsoft.com/office/drawing/2010/main" val="0"/>
              </a:ext>
            </a:extLst>
          </a:blip>
          <a:stretch>
            <a:fillRect/>
          </a:stretch>
        </p:blipFill>
        <p:spPr>
          <a:xfrm>
            <a:off x="7643834" y="142852"/>
            <a:ext cx="1331604" cy="1214446"/>
          </a:xfrm>
          <a:prstGeom prst="rect">
            <a:avLst/>
          </a:prstGeom>
          <a:effectLst>
            <a:outerShdw sx="1000" sy="1000" algn="ctr" rotWithShape="0">
              <a:schemeClr val="tx1"/>
            </a:outerShdw>
          </a:effectLst>
        </p:spPr>
      </p:pic>
      <p:pic>
        <p:nvPicPr>
          <p:cNvPr id="52" name="Picture 5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0376" y="171449"/>
            <a:ext cx="1152128" cy="1071541"/>
          </a:xfrm>
          <a:prstGeom prst="rect">
            <a:avLst/>
          </a:prstGeom>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0000"/>
                </a:solidFill>
                <a:latin typeface="Algerian" panose="04020705040A02060702" pitchFamily="82" charset="0"/>
              </a:rPr>
              <a:t/>
            </a:r>
            <a:br>
              <a:rPr lang="en-US" dirty="0">
                <a:solidFill>
                  <a:srgbClr val="000000"/>
                </a:solidFill>
                <a:latin typeface="Algerian" panose="04020705040A02060702" pitchFamily="82" charset="0"/>
              </a:rPr>
            </a:br>
            <a:r>
              <a:rPr lang="en-US" dirty="0">
                <a:solidFill>
                  <a:srgbClr val="000000"/>
                </a:solidFill>
                <a:latin typeface="Algerian" panose="04020705040A02060702" pitchFamily="82" charset="0"/>
              </a:rPr>
              <a:t/>
            </a:r>
            <a:br>
              <a:rPr lang="en-US" dirty="0">
                <a:solidFill>
                  <a:srgbClr val="000000"/>
                </a:solidFill>
                <a:latin typeface="Algerian" panose="04020705040A02060702" pitchFamily="82" charset="0"/>
              </a:rPr>
            </a:br>
            <a:r>
              <a:rPr lang="en-US" sz="3600" dirty="0"/>
              <a:t/>
            </a:r>
            <a:br>
              <a:rPr lang="en-US" sz="3600" dirty="0"/>
            </a:br>
            <a:r>
              <a:rPr lang="en-US" sz="3600" b="1" dirty="0">
                <a:solidFill>
                  <a:schemeClr val="tx1"/>
                </a:solidFill>
                <a:effectLst>
                  <a:outerShdw blurRad="38100" dist="38100" dir="2700000" algn="tl">
                    <a:srgbClr val="000000">
                      <a:alpha val="43137"/>
                    </a:srgbClr>
                  </a:outerShdw>
                </a:effectLst>
              </a:rPr>
              <a:t>2. BENTUK DAN WARNA</a:t>
            </a:r>
            <a:endParaRPr lang="id-ID" b="1" dirty="0">
              <a:solidFill>
                <a:schemeClr val="tx1"/>
              </a:solidFill>
              <a:effectLst>
                <a:outerShdw blurRad="38100" dist="38100" dir="2700000" algn="tl">
                  <a:srgbClr val="000000">
                    <a:alpha val="43137"/>
                  </a:srgbClr>
                </a:outerShdw>
              </a:effectLst>
              <a:latin typeface="Algerian" panose="04020705040A02060702" pitchFamily="82" charset="0"/>
            </a:endParaRPr>
          </a:p>
        </p:txBody>
      </p:sp>
      <p:sp>
        <p:nvSpPr>
          <p:cNvPr id="3" name="Content Placeholder 2"/>
          <p:cNvSpPr>
            <a:spLocks noGrp="1"/>
          </p:cNvSpPr>
          <p:nvPr>
            <p:ph sz="quarter" idx="1"/>
          </p:nvPr>
        </p:nvSpPr>
        <p:spPr>
          <a:xfrm>
            <a:off x="142880" y="1242990"/>
            <a:ext cx="9001120" cy="3329018"/>
          </a:xfrm>
        </p:spPr>
        <p:txBody>
          <a:bodyPr>
            <a:normAutofit lnSpcReduction="10000"/>
          </a:bodyPr>
          <a:lstStyle/>
          <a:p>
            <a:pPr algn="just">
              <a:buNone/>
            </a:pPr>
            <a:r>
              <a:rPr lang="en-US" sz="2400" dirty="0"/>
              <a:t>	</a:t>
            </a:r>
            <a:r>
              <a:rPr lang="id-ID" sz="2400" dirty="0"/>
              <a:t>	</a:t>
            </a:r>
            <a:r>
              <a:rPr lang="id-ID" sz="3200" dirty="0"/>
              <a:t>Bentuk Semaphore adalah Bujur Sangkar (panjang dan lebarnya sama) yaitu dengan ukuran masing-masing panjang 45 cm dan lebar 45 cm warna yang digunakan adalah warna merah dan kuning dimana letak warna merah selalu berada di dekat tangkai</a:t>
            </a:r>
            <a:r>
              <a:rPr lang="en-US" sz="3200" dirty="0"/>
              <a:t>.</a:t>
            </a:r>
            <a:endParaRPr lang="en-US" sz="2400" dirty="0"/>
          </a:p>
          <a:p>
            <a:pPr>
              <a:buNone/>
            </a:pPr>
            <a:r>
              <a:rPr lang="en-US" sz="2400" dirty="0"/>
              <a:t> </a:t>
            </a:r>
          </a:p>
          <a:p>
            <a:pPr>
              <a:buNone/>
            </a:pPr>
            <a:endParaRPr lang="id-ID" sz="2400" dirty="0"/>
          </a:p>
        </p:txBody>
      </p:sp>
      <p:pic>
        <p:nvPicPr>
          <p:cNvPr id="52" name="Picture 5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656" y="171449"/>
            <a:ext cx="1152128" cy="1071541"/>
          </a:xfrm>
          <a:prstGeom prst="rect">
            <a:avLst/>
          </a:prstGeom>
        </p:spPr>
      </p:pic>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4743" y="102344"/>
            <a:ext cx="1368321" cy="1140646"/>
          </a:xfrm>
          <a:prstGeom prst="rect">
            <a:avLst/>
          </a:prstGeom>
        </p:spPr>
      </p:pic>
      <p:sp>
        <p:nvSpPr>
          <p:cNvPr id="1024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10241" name="Group 1"/>
          <p:cNvGrpSpPr>
            <a:grpSpLocks noChangeAspect="1"/>
          </p:cNvGrpSpPr>
          <p:nvPr/>
        </p:nvGrpSpPr>
        <p:grpSpPr bwMode="auto">
          <a:xfrm>
            <a:off x="3543328" y="3729058"/>
            <a:ext cx="5314952" cy="2628900"/>
            <a:chOff x="2268" y="10133"/>
            <a:chExt cx="7920" cy="4140"/>
          </a:xfrm>
        </p:grpSpPr>
        <p:sp>
          <p:nvSpPr>
            <p:cNvPr id="10244" name="AutoShape 4"/>
            <p:cNvSpPr>
              <a:spLocks noChangeAspect="1" noChangeArrowheads="1" noTextEdit="1"/>
            </p:cNvSpPr>
            <p:nvPr/>
          </p:nvSpPr>
          <p:spPr bwMode="auto">
            <a:xfrm>
              <a:off x="2268" y="10133"/>
              <a:ext cx="7920" cy="414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 name="Right Triangle 5"/>
            <p:cNvSpPr>
              <a:spLocks noChangeArrowheads="1"/>
            </p:cNvSpPr>
            <p:nvPr/>
          </p:nvSpPr>
          <p:spPr bwMode="auto">
            <a:xfrm rot="10800000">
              <a:off x="2268" y="10763"/>
              <a:ext cx="3780" cy="3330"/>
            </a:xfrm>
            <a:prstGeom prst="rtTriangle">
              <a:avLst/>
            </a:prstGeom>
            <a:solidFill>
              <a:srgbClr val="FF0000"/>
            </a:solidFill>
            <a:ln w="25400">
              <a:solidFill>
                <a:srgbClr val="BC650E"/>
              </a:solidFill>
              <a:miter lim="800000"/>
              <a:headEnd/>
              <a:tailEnd/>
            </a:ln>
          </p:spPr>
          <p:txBody>
            <a:bodyPr rot="10800000"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Right Triangle 5"/>
            <p:cNvSpPr>
              <a:spLocks noChangeArrowheads="1"/>
            </p:cNvSpPr>
            <p:nvPr/>
          </p:nvSpPr>
          <p:spPr bwMode="auto">
            <a:xfrm>
              <a:off x="2268" y="10808"/>
              <a:ext cx="3780" cy="3285"/>
            </a:xfrm>
            <a:prstGeom prst="rtTriangle">
              <a:avLst/>
            </a:prstGeom>
            <a:solidFill>
              <a:srgbClr val="FFCC00"/>
            </a:solidFill>
            <a:ln w="25400">
              <a:solidFill>
                <a:srgbClr val="BC650E"/>
              </a:solid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spTree>
  </p:cSld>
  <p:clrMapOvr>
    <a:masterClrMapping/>
  </p:clrMapOvr>
  <p:transition>
    <p:strips dir="l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25AEF5-8030-4224-9A87-CD76D795CCE0}"/>
              </a:ext>
            </a:extLst>
          </p:cNvPr>
          <p:cNvSpPr>
            <a:spLocks noGrp="1"/>
          </p:cNvSpPr>
          <p:nvPr>
            <p:ph type="title"/>
          </p:nvPr>
        </p:nvSpPr>
        <p:spPr/>
        <p:txBody>
          <a:bodyPr>
            <a:normAutofit fontScale="90000"/>
          </a:bodyPr>
          <a:lstStyle/>
          <a:p>
            <a:r>
              <a:rPr lang="id-ID" dirty="0">
                <a:solidFill>
                  <a:schemeClr val="accent3"/>
                </a:solidFill>
              </a:rPr>
              <a:t>     ABJAD DALAM SEMAPHORE</a:t>
            </a:r>
          </a:p>
        </p:txBody>
      </p:sp>
      <p:pic>
        <p:nvPicPr>
          <p:cNvPr id="4" name="Content Placeholder 3">
            <a:extLst>
              <a:ext uri="{FF2B5EF4-FFF2-40B4-BE49-F238E27FC236}">
                <a16:creationId xmlns:a16="http://schemas.microsoft.com/office/drawing/2014/main" xmlns="" id="{C6EFF3F0-5B53-4529-9E01-26F8B41B0FED}"/>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417638"/>
            <a:ext cx="7427168" cy="5440362"/>
          </a:xfrm>
          <a:prstGeom prst="rect">
            <a:avLst/>
          </a:prstGeom>
          <a:noFill/>
          <a:ln>
            <a:noFill/>
          </a:ln>
        </p:spPr>
      </p:pic>
    </p:spTree>
    <p:extLst>
      <p:ext uri="{BB962C8B-B14F-4D97-AF65-F5344CB8AC3E}">
        <p14:creationId xmlns:p14="http://schemas.microsoft.com/office/powerpoint/2010/main" val="36491119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_rels/theme5.xml.rels><?xml version="1.0" encoding="UTF-8" standalone="yes"?>
<Relationships xmlns="http://schemas.openxmlformats.org/package/2006/relationships"><Relationship Id="rId1" Type="http://schemas.openxmlformats.org/officeDocument/2006/relationships/image" Target="../media/image5.jpeg"/></Relationships>
</file>

<file path=ppt/theme/_rels/them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image" Target="../media/image6.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1_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3.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1_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5.xml><?xml version="1.0" encoding="utf-8"?>
<a:theme xmlns:a="http://schemas.openxmlformats.org/drawingml/2006/main" name="1_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6.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596</TotalTime>
  <Words>254</Words>
  <Application>Microsoft Office PowerPoint</Application>
  <PresentationFormat>On-screen Show (4:3)</PresentationFormat>
  <Paragraphs>96</Paragraphs>
  <Slides>14</Slides>
  <Notes>2</Notes>
  <HiddenSlides>0</HiddenSlides>
  <MMClips>0</MMClips>
  <ScaleCrop>false</ScaleCrop>
  <HeadingPairs>
    <vt:vector size="6" baseType="variant">
      <vt:variant>
        <vt:lpstr>Fonts Used</vt:lpstr>
      </vt:variant>
      <vt:variant>
        <vt:i4>21</vt:i4>
      </vt:variant>
      <vt:variant>
        <vt:lpstr>Theme</vt:lpstr>
      </vt:variant>
      <vt:variant>
        <vt:i4>6</vt:i4>
      </vt:variant>
      <vt:variant>
        <vt:lpstr>Slide Titles</vt:lpstr>
      </vt:variant>
      <vt:variant>
        <vt:i4>14</vt:i4>
      </vt:variant>
    </vt:vector>
  </HeadingPairs>
  <TitlesOfParts>
    <vt:vector size="41" baseType="lpstr">
      <vt:lpstr>Agency FB</vt:lpstr>
      <vt:lpstr>Aharoni</vt:lpstr>
      <vt:lpstr>Algerian</vt:lpstr>
      <vt:lpstr>Arial</vt:lpstr>
      <vt:lpstr>Arial Black</vt:lpstr>
      <vt:lpstr>Bernard MT Condensed</vt:lpstr>
      <vt:lpstr>Book Antiqua</vt:lpstr>
      <vt:lpstr>Calibri</vt:lpstr>
      <vt:lpstr>Cooper Black</vt:lpstr>
      <vt:lpstr>Corbel</vt:lpstr>
      <vt:lpstr>Dekaranger</vt:lpstr>
      <vt:lpstr>Edge Racer</vt:lpstr>
      <vt:lpstr>Georgia</vt:lpstr>
      <vt:lpstr>Lucida Sans</vt:lpstr>
      <vt:lpstr>Tempus Sans ITC</vt:lpstr>
      <vt:lpstr>Times New Roman</vt:lpstr>
      <vt:lpstr>Tw Cen MT</vt:lpstr>
      <vt:lpstr>Verdana</vt:lpstr>
      <vt:lpstr>Wingdings</vt:lpstr>
      <vt:lpstr>Wingdings 2</vt:lpstr>
      <vt:lpstr>Wingdings 3</vt:lpstr>
      <vt:lpstr>Module</vt:lpstr>
      <vt:lpstr>1_Apex</vt:lpstr>
      <vt:lpstr>Civic</vt:lpstr>
      <vt:lpstr>1_Civic</vt:lpstr>
      <vt:lpstr>1_Aspect</vt:lpstr>
      <vt:lpstr>Median</vt:lpstr>
      <vt:lpstr>PowerPoint Presentation</vt:lpstr>
      <vt:lpstr>PowerPoint Presentation</vt:lpstr>
      <vt:lpstr>PowerPoint Presentation</vt:lpstr>
      <vt:lpstr>PowerPoint Presentation</vt:lpstr>
      <vt:lpstr>SEKILAS TENTANG ISYARAT LENGAN (SEMAPHORE)</vt:lpstr>
      <vt:lpstr>RUANG  LINGKUP   ISY LENGAN (SEMAPHORE) </vt:lpstr>
      <vt:lpstr>KETERANGAN</vt:lpstr>
      <vt:lpstr>   2. BENTUK DAN WARNA</vt:lpstr>
      <vt:lpstr>     ABJAD DALAM SEMAPHORE</vt:lpstr>
      <vt:lpstr>3. CARA MEMEGANG SEMAPHORE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C800D</dc:creator>
  <cp:lastModifiedBy>Administrator</cp:lastModifiedBy>
  <cp:revision>56</cp:revision>
  <dcterms:created xsi:type="dcterms:W3CDTF">2014-09-12T11:49:44Z</dcterms:created>
  <dcterms:modified xsi:type="dcterms:W3CDTF">2024-04-04T04:57:56Z</dcterms:modified>
</cp:coreProperties>
</file>