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25B98-7D87-B2B5-B47C-9998385D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F6E060-F0D6-F641-71F2-75849B483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B7553-F924-8872-0931-1BD3CA1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86D3-19AC-4509-9B99-4E0966E1E70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54046-DB7F-0286-384D-40F3C60E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4031E-0D68-3CA4-337B-D962C9C2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4225-113B-49D1-A456-ECA6EAA15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1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F8371-8202-82DB-7DB4-48F2AF22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D7C15-A230-486C-F6C1-2E59711A9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FAD44-9E31-571B-0AE3-F6D5FBEB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86D3-19AC-4509-9B99-4E0966E1E70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07139-1B05-0712-D8F0-025F6324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CA091-9EB2-568A-4AD3-F6907FDE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4225-113B-49D1-A456-ECA6EAA15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9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9589D-EAF7-FB24-8389-9987D2E96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CBDEC-FD7C-701F-089A-987BCE675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A04F5-8EBC-5223-98E9-0F5E644E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86D3-19AC-4509-9B99-4E0966E1E70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76F5B-5D50-A08C-A358-E6A91589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A0C4A-8259-6D0E-E668-6731240B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4225-113B-49D1-A456-ECA6EAA15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A4E50-BD4C-D6EE-AFCD-D8238F87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AA38D-634C-A467-2A14-CDED8A31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D617B-4524-FCA2-106D-CDA6832E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86D3-19AC-4509-9B99-4E0966E1E70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8E566-B56E-78E1-35F7-714A5B4F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50AEA-FDE4-88C9-53EE-774C55FD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4225-113B-49D1-A456-ECA6EAA15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0BBFC-4D43-5625-F78D-758B69E4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A22327-DD55-BAFD-F73D-83951F85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E5385-9D71-D3A4-E8D0-F6B1AA28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86D3-19AC-4509-9B99-4E0966E1E70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A8666-327D-3FB3-0ABC-D2B07EAE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973E-CA4D-0AC5-35FF-8FE7C727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4225-113B-49D1-A456-ECA6EAA15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0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6D666-9CEB-599B-DC79-154726E5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FA78C-160B-DB4E-82EE-F7A22614D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A1281-613C-4C9C-4BAF-14E171C02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A1F1D-6EC9-5577-04FD-C5BD3F91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86D3-19AC-4509-9B99-4E0966E1E70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B5C64-4669-A170-74AE-7A0734BC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D32F3-3669-E0DB-9195-DBC643C3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4225-113B-49D1-A456-ECA6EAA15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2C24-C09F-6226-C37A-CBDAAED7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50A01-7D55-8D0C-1CD0-FC1AB4DEC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D7560-C705-DFD5-196D-8B0E9BB83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C66792-0EF7-A0A6-CC5A-8056375CA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27711-C5FA-D3D1-2154-407F0518B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EFB65D-4E24-F5E9-817E-6DE4F20F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86D3-19AC-4509-9B99-4E0966E1E70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CC8451-F83C-9FE0-2B8C-396161C4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787213-BC2A-DD76-B4EC-A00A6C1E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4225-113B-49D1-A456-ECA6EAA15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0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97106-3568-8DD2-B37B-AE2488BF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0B1603-2360-7175-BA13-B43D52C0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86D3-19AC-4509-9B99-4E0966E1E70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D3F75-0EFA-B5B7-DFAC-30D87640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C3042-5F7A-EFB2-CAAB-3A359247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4225-113B-49D1-A456-ECA6EAA15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6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99FEA-0CEC-F902-B68E-45455C89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86D3-19AC-4509-9B99-4E0966E1E70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CC29D4-8A6A-7240-8B78-9C79284E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A3D87-7577-42CC-9839-7A0AE607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4225-113B-49D1-A456-ECA6EAA15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1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9F57A-5D5C-59A9-8BCC-1B8A08E4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D3C8B-924C-EAF0-6749-A511E1F2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D98A61-119C-146F-D95A-55A055B3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EE85A-DAB7-3EB5-2E7C-8614158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86D3-19AC-4509-9B99-4E0966E1E70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C4503-CA99-A5A0-73BF-B3857293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DA86E-9036-976A-F5F2-6F762A9A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4225-113B-49D1-A456-ECA6EAA15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5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3837A-4AFC-0CFC-310C-A545FBA6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B547D9-9CBA-F6A2-0821-0BA950B82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4CF41-4C20-DF97-2795-4FB763EBC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0E5F85-04E4-E2D7-A542-61BCEC26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86D3-19AC-4509-9B99-4E0966E1E70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26383-1417-7124-4CA6-6BEFDB00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BA774-8B86-C74A-33AF-BB1773D0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4225-113B-49D1-A456-ECA6EAA15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8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25BC40-4B09-E287-BA24-AEB23B75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84B24-F1BC-F0CC-8F47-6FA64FE63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DDC2D-44ED-3069-1E28-AC2CACBB4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86D3-19AC-4509-9B99-4E0966E1E70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260AE-C6B6-1195-7085-50BC3669D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02E34-D082-5388-91EE-99871E404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94225-113B-49D1-A456-ECA6EAA15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0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37530-29EF-B3DD-050D-EB4110391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ｏａｈｉａｈ</a:t>
            </a:r>
            <a:br>
              <a:rPr lang="en-US" altLang="ko-KR" dirty="0"/>
            </a:br>
            <a:r>
              <a:rPr lang="ko-KR" altLang="en-US" dirty="0" err="1"/>
              <a:t>ｇｉａｍａｉｊ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21266-1E81-C3DC-4D42-2538CF6AB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오답노트</a:t>
            </a:r>
          </a:p>
        </p:txBody>
      </p:sp>
    </p:spTree>
    <p:extLst>
      <p:ext uri="{BB962C8B-B14F-4D97-AF65-F5344CB8AC3E}">
        <p14:creationId xmlns:p14="http://schemas.microsoft.com/office/powerpoint/2010/main" val="192008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7C84-A44C-6158-CE56-DADF79EC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p.1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Q11* </a:t>
            </a:r>
            <a:r>
              <a:rPr lang="en-US" altLang="ko-KR" dirty="0" err="1"/>
              <a:t>hidi</a:t>
            </a:r>
            <a:r>
              <a:rPr lang="en-US" altLang="ko-KR" dirty="0"/>
              <a:t> </a:t>
            </a:r>
            <a:r>
              <a:rPr lang="en-US" altLang="ko-KR" dirty="0" err="1"/>
              <a:t>gialiah</a:t>
            </a:r>
            <a:r>
              <a:rPr lang="en-US" altLang="ko-KR" dirty="0"/>
              <a:t> </a:t>
            </a:r>
            <a:r>
              <a:rPr lang="en-US" altLang="ko-KR" dirty="0" err="1"/>
              <a:t>hinahiah</a:t>
            </a:r>
            <a:r>
              <a:rPr lang="en-US" altLang="ko-KR" dirty="0"/>
              <a:t> </a:t>
            </a:r>
            <a:r>
              <a:rPr lang="en-US" altLang="ko-KR" dirty="0" err="1"/>
              <a:t>nebah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1F67FC-C143-D007-ED47-2CC509B51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5−{2−</m:t>
                    </m:r>
                    <m:d>
                      <m:dPr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2−3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5−2−3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−7=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5−2+2−7=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5−7=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−2=−2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1F67FC-C143-D007-ED47-2CC509B51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1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7C84-A44C-6158-CE56-DADF79EC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p.1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Q11* diol </a:t>
            </a:r>
            <a:r>
              <a:rPr lang="en-US" altLang="ko-KR" dirty="0" err="1"/>
              <a:t>gialiah</a:t>
            </a:r>
            <a:r>
              <a:rPr lang="en-US" altLang="ko-KR" dirty="0"/>
              <a:t> </a:t>
            </a:r>
            <a:r>
              <a:rPr lang="en-US" altLang="ko-KR" dirty="0" err="1"/>
              <a:t>hinahiah</a:t>
            </a:r>
            <a:r>
              <a:rPr lang="en-US" altLang="ko-KR" dirty="0"/>
              <a:t> </a:t>
            </a:r>
            <a:r>
              <a:rPr lang="en-US" altLang="ko-KR" dirty="0" err="1"/>
              <a:t>nebah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1F67FC-C143-D007-ED47-2CC509B51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5−2+3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+7=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5−2−2+7=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1F67FC-C143-D007-ED47-2CC509B51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81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F771C-A44C-002E-6BA8-B4CB760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p.1 / Q11* </a:t>
            </a:r>
            <a:r>
              <a:rPr lang="en-US" altLang="ko-KR" dirty="0" err="1"/>
              <a:t>niiah</a:t>
            </a:r>
            <a:r>
              <a:rPr lang="en-US" altLang="ko-KR" dirty="0"/>
              <a:t> </a:t>
            </a:r>
            <a:r>
              <a:rPr lang="en-US" altLang="ko-KR" dirty="0" err="1"/>
              <a:t>ioomiajinah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542236D-706C-D170-80E2-BE82AA778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+7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2−3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9−3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5−9+3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=2−5+9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542236D-706C-D170-80E2-BE82AA778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73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98B2B7-2BF8-FB4A-DF2D-0F7386A18900}"/>
                  </a:ext>
                </a:extLst>
              </p:cNvPr>
              <p:cNvSpPr txBox="1"/>
              <p:nvPr/>
            </p:nvSpPr>
            <p:spPr>
              <a:xfrm>
                <a:off x="-677411" y="1857486"/>
                <a:ext cx="6094602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5−{2−</m:t>
                      </m:r>
                      <m:d>
                        <m:dPr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5−2−3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−7=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5−2+2−7=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5−7=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−2=−2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98B2B7-2BF8-FB4A-DF2D-0F7386A18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7411" y="1857486"/>
                <a:ext cx="6094602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6C304-084A-B258-53A3-406489A56F27}"/>
                  </a:ext>
                </a:extLst>
              </p:cNvPr>
              <p:cNvSpPr txBox="1"/>
              <p:nvPr/>
            </p:nvSpPr>
            <p:spPr>
              <a:xfrm>
                <a:off x="2747395" y="1966705"/>
                <a:ext cx="6434356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5−2+3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+7=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5−2−2+7=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6C304-084A-B258-53A3-406489A56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395" y="1966705"/>
                <a:ext cx="6434356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E6BF4-FBEC-D30B-63AE-6838124A7B0B}"/>
                  </a:ext>
                </a:extLst>
              </p:cNvPr>
              <p:cNvSpPr txBox="1"/>
              <p:nvPr/>
            </p:nvSpPr>
            <p:spPr>
              <a:xfrm>
                <a:off x="5964573" y="1966705"/>
                <a:ext cx="6434356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9−3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5−9+3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=2−5+9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E6BF4-FBEC-D30B-63AE-6838124A7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73" y="1966705"/>
                <a:ext cx="6434356" cy="2031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E608A87-C6F5-5F97-B81B-6B733A2D8002}"/>
              </a:ext>
            </a:extLst>
          </p:cNvPr>
          <p:cNvSpPr txBox="1"/>
          <p:nvPr/>
        </p:nvSpPr>
        <p:spPr>
          <a:xfrm>
            <a:off x="3909270" y="1157681"/>
            <a:ext cx="27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Nebi</a:t>
            </a:r>
            <a:r>
              <a:rPr lang="en-US" altLang="ko-KR" dirty="0"/>
              <a:t> </a:t>
            </a:r>
            <a:r>
              <a:rPr lang="en-US" altLang="ko-KR" dirty="0" err="1"/>
              <a:t>anios</a:t>
            </a:r>
            <a:r>
              <a:rPr lang="en-US" altLang="ko-KR" dirty="0"/>
              <a:t> </a:t>
            </a:r>
            <a:r>
              <a:rPr lang="en-US" altLang="ko-KR" dirty="0" err="1"/>
              <a:t>irinah</a:t>
            </a:r>
            <a:r>
              <a:rPr lang="en-US" altLang="ko-KR" dirty="0"/>
              <a:t> </a:t>
            </a:r>
            <a:r>
              <a:rPr lang="en-US" altLang="ko-KR" dirty="0" err="1"/>
              <a:t>oaiah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35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323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ｏａｈｉａｈ ｇｉａｍａｉｊ</vt:lpstr>
      <vt:lpstr>p.1 / Q11* hidi gialiah hinahiah nebah </vt:lpstr>
      <vt:lpstr>p.1 / Q11* diol gialiah hinahiah nebah </vt:lpstr>
      <vt:lpstr>p.1 / Q11* niiah ioomiajinah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ｏａｈｉａｈ ｇｉａｍａｉｊ</dc:title>
  <dc:creator>호민 임</dc:creator>
  <cp:lastModifiedBy>호민 임</cp:lastModifiedBy>
  <cp:revision>1</cp:revision>
  <dcterms:created xsi:type="dcterms:W3CDTF">2024-08-28T08:13:32Z</dcterms:created>
  <dcterms:modified xsi:type="dcterms:W3CDTF">2024-08-28T08:34:04Z</dcterms:modified>
</cp:coreProperties>
</file>