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37"/>
  </p:notesMasterIdLst>
  <p:handoutMasterIdLst>
    <p:handoutMasterId r:id="rId38"/>
  </p:handoutMasterIdLst>
  <p:sldIdLst>
    <p:sldId id="257" r:id="rId3"/>
    <p:sldId id="350" r:id="rId4"/>
    <p:sldId id="259" r:id="rId5"/>
    <p:sldId id="332" r:id="rId6"/>
    <p:sldId id="349" r:id="rId7"/>
    <p:sldId id="352" r:id="rId8"/>
    <p:sldId id="364" r:id="rId9"/>
    <p:sldId id="365" r:id="rId10"/>
    <p:sldId id="353" r:id="rId11"/>
    <p:sldId id="366" r:id="rId12"/>
    <p:sldId id="370" r:id="rId13"/>
    <p:sldId id="368" r:id="rId14"/>
    <p:sldId id="369" r:id="rId15"/>
    <p:sldId id="371" r:id="rId16"/>
    <p:sldId id="367" r:id="rId17"/>
    <p:sldId id="372" r:id="rId18"/>
    <p:sldId id="354" r:id="rId19"/>
    <p:sldId id="355" r:id="rId20"/>
    <p:sldId id="357" r:id="rId21"/>
    <p:sldId id="358" r:id="rId22"/>
    <p:sldId id="359" r:id="rId23"/>
    <p:sldId id="377" r:id="rId24"/>
    <p:sldId id="379" r:id="rId25"/>
    <p:sldId id="380" r:id="rId26"/>
    <p:sldId id="381" r:id="rId27"/>
    <p:sldId id="360" r:id="rId28"/>
    <p:sldId id="361" r:id="rId29"/>
    <p:sldId id="362" r:id="rId30"/>
    <p:sldId id="363" r:id="rId31"/>
    <p:sldId id="376" r:id="rId32"/>
    <p:sldId id="374" r:id="rId33"/>
    <p:sldId id="382" r:id="rId34"/>
    <p:sldId id="375" r:id="rId35"/>
    <p:sldId id="348" r:id="rId36"/>
  </p:sldIdLst>
  <p:sldSz cx="1219835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97C5"/>
    <a:srgbClr val="F79300"/>
    <a:srgbClr val="484849"/>
    <a:srgbClr val="439BCB"/>
    <a:srgbClr val="FFFFFF"/>
    <a:srgbClr val="DADADB"/>
    <a:srgbClr val="D9D9D9"/>
    <a:srgbClr val="DCDAD9"/>
    <a:srgbClr val="C00000"/>
    <a:srgbClr val="3F1E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94" autoAdjust="0"/>
    <p:restoredTop sz="94414" autoAdjust="0"/>
  </p:normalViewPr>
  <p:slideViewPr>
    <p:cSldViewPr>
      <p:cViewPr varScale="1">
        <p:scale>
          <a:sx n="74" d="100"/>
          <a:sy n="74" d="100"/>
        </p:scale>
        <p:origin x="450" y="66"/>
      </p:cViewPr>
      <p:guideLst>
        <p:guide orient="horz" pos="2160"/>
        <p:guide pos="3842"/>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8" d="100"/>
          <a:sy n="68" d="100"/>
        </p:scale>
        <p:origin x="-285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811"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049812"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A24B36-2CE8-4215-9F7F-50EED2E54D33}" type="datetimeFigureOut">
              <a:rPr lang="zh-CN" altLang="en-US" smtClean="0"/>
              <a:t>2019/3/12</a:t>
            </a:fld>
            <a:endParaRPr lang="zh-CN" altLang="en-US"/>
          </a:p>
        </p:txBody>
      </p:sp>
      <p:sp>
        <p:nvSpPr>
          <p:cNvPr id="1049813"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1049814"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17B023-7FE9-4C33-9C89-43588E518D8D}" type="slidenum">
              <a:rPr lang="zh-CN" altLang="en-US" smtClean="0"/>
              <a:t>‹#›</a:t>
            </a:fld>
            <a:endParaRPr lang="zh-CN" altLang="en-US"/>
          </a:p>
        </p:txBody>
      </p:sp>
    </p:spTree>
    <p:extLst>
      <p:ext uri="{BB962C8B-B14F-4D97-AF65-F5344CB8AC3E}">
        <p14:creationId xmlns:p14="http://schemas.microsoft.com/office/powerpoint/2010/main" val="17158405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805"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806"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8CA99-93AA-4A2B-B422-E3500CF27245}" type="datetimeFigureOut">
              <a:rPr lang="zh-CN" altLang="en-US" smtClean="0"/>
              <a:t>2019/3/12</a:t>
            </a:fld>
            <a:endParaRPr lang="zh-CN" altLang="en-US"/>
          </a:p>
        </p:txBody>
      </p:sp>
      <p:sp>
        <p:nvSpPr>
          <p:cNvPr id="1049807"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808"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809"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810"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059E4-5EE4-4D75-A261-4421B84AC4CE}" type="slidenum">
              <a:rPr lang="zh-CN" altLang="en-US" smtClean="0"/>
              <a:t>‹#›</a:t>
            </a:fld>
            <a:endParaRPr lang="zh-CN" altLang="en-US"/>
          </a:p>
        </p:txBody>
      </p:sp>
    </p:spTree>
    <p:extLst>
      <p:ext uri="{BB962C8B-B14F-4D97-AF65-F5344CB8AC3E}">
        <p14:creationId xmlns:p14="http://schemas.microsoft.com/office/powerpoint/2010/main" val="10001115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幻灯片图像占位符 1"/>
          <p:cNvSpPr>
            <a:spLocks noGrp="1" noRot="1" noChangeAspect="1"/>
          </p:cNvSpPr>
          <p:nvPr>
            <p:ph type="sldImg"/>
          </p:nvPr>
        </p:nvSpPr>
        <p:spPr/>
      </p:sp>
      <p:sp>
        <p:nvSpPr>
          <p:cNvPr id="1048608" name="备注占位符 2"/>
          <p:cNvSpPr>
            <a:spLocks noGrp="1"/>
          </p:cNvSpPr>
          <p:nvPr>
            <p:ph type="body" idx="1"/>
          </p:nvPr>
        </p:nvSpPr>
        <p:spPr/>
        <p:txBody>
          <a:bodyPr/>
          <a:lstStyle/>
          <a:p>
            <a:endParaRPr lang="zh-CN" altLang="en-US" dirty="0"/>
          </a:p>
        </p:txBody>
      </p:sp>
      <p:sp>
        <p:nvSpPr>
          <p:cNvPr id="1048609" name="灯片编号占位符 3"/>
          <p:cNvSpPr>
            <a:spLocks noGrp="1"/>
          </p:cNvSpPr>
          <p:nvPr>
            <p:ph type="sldNum" sz="quarter" idx="10"/>
          </p:nvPr>
        </p:nvSpPr>
        <p:spPr/>
        <p:txBody>
          <a:bodyPr/>
          <a:lstStyle/>
          <a:p>
            <a:fld id="{346059E4-5EE4-4D75-A261-4421B84AC4CE}" type="slidenum">
              <a:rPr lang="zh-CN" altLang="en-US" smtClean="0"/>
              <a:t>3</a:t>
            </a:fld>
            <a:endParaRPr lang="zh-CN" altLang="en-US"/>
          </a:p>
        </p:txBody>
      </p:sp>
    </p:spTree>
    <p:extLst>
      <p:ext uri="{BB962C8B-B14F-4D97-AF65-F5344CB8AC3E}">
        <p14:creationId xmlns:p14="http://schemas.microsoft.com/office/powerpoint/2010/main" val="3446608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9</a:t>
            </a:fld>
            <a:endParaRPr lang="zh-CN" altLang="en-US"/>
          </a:p>
        </p:txBody>
      </p:sp>
    </p:spTree>
    <p:extLst>
      <p:ext uri="{BB962C8B-B14F-4D97-AF65-F5344CB8AC3E}">
        <p14:creationId xmlns:p14="http://schemas.microsoft.com/office/powerpoint/2010/main" val="2158539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10</a:t>
            </a:fld>
            <a:endParaRPr lang="zh-CN" altLang="en-US"/>
          </a:p>
        </p:txBody>
      </p:sp>
    </p:spTree>
    <p:extLst>
      <p:ext uri="{BB962C8B-B14F-4D97-AF65-F5344CB8AC3E}">
        <p14:creationId xmlns:p14="http://schemas.microsoft.com/office/powerpoint/2010/main" val="1627324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备注：发布生产服务器时 需要开</a:t>
            </a:r>
            <a:r>
              <a:rPr lang="en-US" altLang="zh-CN" dirty="0" smtClean="0"/>
              <a:t>VPN</a:t>
            </a:r>
            <a:r>
              <a:rPr lang="zh-CN" altLang="en-US" dirty="0" smtClean="0"/>
              <a:t>连接生产数据库（俩个</a:t>
            </a:r>
            <a:r>
              <a:rPr lang="en-US" altLang="zh-CN" dirty="0" smtClean="0"/>
              <a:t>TMS</a:t>
            </a:r>
            <a:r>
              <a:rPr lang="zh-CN" altLang="en-US" dirty="0" smtClean="0"/>
              <a:t>服务器，一个</a:t>
            </a:r>
            <a:r>
              <a:rPr lang="en-US" altLang="zh-CN" dirty="0" smtClean="0"/>
              <a:t>EDI</a:t>
            </a:r>
            <a:r>
              <a:rPr lang="zh-CN" altLang="en-US" dirty="0" smtClean="0"/>
              <a:t>服务器，一个</a:t>
            </a:r>
            <a:r>
              <a:rPr lang="en-US" altLang="zh-CN" dirty="0" smtClean="0"/>
              <a:t>APP</a:t>
            </a:r>
            <a:r>
              <a:rPr lang="zh-CN" altLang="en-US" dirty="0" smtClean="0"/>
              <a:t>服务器</a:t>
            </a:r>
            <a:r>
              <a:rPr lang="en-US" altLang="zh-CN" dirty="0" smtClean="0"/>
              <a:t>[</a:t>
            </a:r>
            <a:r>
              <a:rPr lang="zh-CN" altLang="en-US" dirty="0" smtClean="0"/>
              <a:t>即提供下载功能</a:t>
            </a:r>
            <a:r>
              <a:rPr lang="en-US" altLang="zh-CN" dirty="0" smtClean="0"/>
              <a:t>]</a:t>
            </a:r>
            <a:r>
              <a:rPr lang="zh-CN" altLang="en-US" dirty="0" smtClean="0"/>
              <a:t>）  </a:t>
            </a:r>
            <a:endParaRPr lang="en-US" altLang="zh-CN" dirty="0" smtClean="0"/>
          </a:p>
          <a:p>
            <a:r>
              <a:rPr lang="zh-CN" altLang="en-US" dirty="0" smtClean="0"/>
              <a:t>导入</a:t>
            </a:r>
            <a:r>
              <a:rPr lang="en-US" altLang="zh-CN" dirty="0" smtClean="0"/>
              <a:t>/</a:t>
            </a:r>
            <a:r>
              <a:rPr lang="zh-CN" altLang="en-US" dirty="0" smtClean="0"/>
              <a:t>导出生产数据时，也需要开</a:t>
            </a:r>
            <a:r>
              <a:rPr lang="en-US" altLang="zh-CN" dirty="0" smtClean="0"/>
              <a:t>VPN</a:t>
            </a:r>
            <a:r>
              <a:rPr lang="zh-CN" altLang="en-US" dirty="0" smtClean="0"/>
              <a:t>才能连接生产数据库</a:t>
            </a:r>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31</a:t>
            </a:fld>
            <a:endParaRPr lang="zh-CN" altLang="en-US"/>
          </a:p>
        </p:txBody>
      </p:sp>
    </p:spTree>
    <p:extLst>
      <p:ext uri="{BB962C8B-B14F-4D97-AF65-F5344CB8AC3E}">
        <p14:creationId xmlns:p14="http://schemas.microsoft.com/office/powerpoint/2010/main" val="3178142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备注：发布生产服务器时 需要开</a:t>
            </a:r>
            <a:r>
              <a:rPr lang="en-US" altLang="zh-CN" dirty="0" smtClean="0"/>
              <a:t>VPN</a:t>
            </a:r>
            <a:r>
              <a:rPr lang="zh-CN" altLang="en-US" dirty="0" smtClean="0"/>
              <a:t>连接生产数据库（俩个</a:t>
            </a:r>
            <a:r>
              <a:rPr lang="en-US" altLang="zh-CN" dirty="0" smtClean="0"/>
              <a:t>TMS</a:t>
            </a:r>
            <a:r>
              <a:rPr lang="zh-CN" altLang="en-US" dirty="0" smtClean="0"/>
              <a:t>服务器，一个</a:t>
            </a:r>
            <a:r>
              <a:rPr lang="en-US" altLang="zh-CN" dirty="0" smtClean="0"/>
              <a:t>EDI</a:t>
            </a:r>
            <a:r>
              <a:rPr lang="zh-CN" altLang="en-US" dirty="0" smtClean="0"/>
              <a:t>服务器，一个</a:t>
            </a:r>
            <a:r>
              <a:rPr lang="en-US" altLang="zh-CN" dirty="0" smtClean="0"/>
              <a:t>APP</a:t>
            </a:r>
            <a:r>
              <a:rPr lang="zh-CN" altLang="en-US" dirty="0" smtClean="0"/>
              <a:t>服务器</a:t>
            </a:r>
            <a:r>
              <a:rPr lang="en-US" altLang="zh-CN" dirty="0" smtClean="0"/>
              <a:t>[</a:t>
            </a:r>
            <a:r>
              <a:rPr lang="zh-CN" altLang="en-US" dirty="0" smtClean="0"/>
              <a:t>即提供下载功能</a:t>
            </a:r>
            <a:r>
              <a:rPr lang="en-US" altLang="zh-CN" dirty="0" smtClean="0"/>
              <a:t>]</a:t>
            </a:r>
            <a:r>
              <a:rPr lang="zh-CN" altLang="en-US" dirty="0" smtClean="0"/>
              <a:t>）  </a:t>
            </a:r>
            <a:endParaRPr lang="en-US" altLang="zh-CN" dirty="0" smtClean="0"/>
          </a:p>
          <a:p>
            <a:r>
              <a:rPr lang="zh-CN" altLang="en-US" dirty="0" smtClean="0"/>
              <a:t>导入</a:t>
            </a:r>
            <a:r>
              <a:rPr lang="en-US" altLang="zh-CN" dirty="0" smtClean="0"/>
              <a:t>/</a:t>
            </a:r>
            <a:r>
              <a:rPr lang="zh-CN" altLang="en-US" dirty="0" smtClean="0"/>
              <a:t>导出生产数据时，也需要开</a:t>
            </a:r>
            <a:r>
              <a:rPr lang="en-US" altLang="zh-CN" dirty="0" smtClean="0"/>
              <a:t>VPN</a:t>
            </a:r>
            <a:r>
              <a:rPr lang="zh-CN" altLang="en-US" dirty="0" smtClean="0"/>
              <a:t>才能连接生产数据库</a:t>
            </a:r>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32</a:t>
            </a:fld>
            <a:endParaRPr lang="zh-CN" altLang="en-US"/>
          </a:p>
        </p:txBody>
      </p:sp>
    </p:spTree>
    <p:extLst>
      <p:ext uri="{BB962C8B-B14F-4D97-AF65-F5344CB8AC3E}">
        <p14:creationId xmlns:p14="http://schemas.microsoft.com/office/powerpoint/2010/main" val="460588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34</a:t>
            </a:fld>
            <a:endParaRPr lang="zh-CN" altLang="en-US"/>
          </a:p>
        </p:txBody>
      </p:sp>
    </p:spTree>
    <p:extLst>
      <p:ext uri="{BB962C8B-B14F-4D97-AF65-F5344CB8AC3E}">
        <p14:creationId xmlns:p14="http://schemas.microsoft.com/office/powerpoint/2010/main" val="260673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048584" name="矩形 6"/>
          <p:cNvSpPr/>
          <p:nvPr userDrawn="1"/>
        </p:nvSpPr>
        <p:spPr>
          <a:xfrm>
            <a:off x="1963" y="0"/>
            <a:ext cx="121983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048585" name="六角星 22"/>
          <p:cNvSpPr/>
          <p:nvPr userDrawn="1"/>
        </p:nvSpPr>
        <p:spPr>
          <a:xfrm>
            <a:off x="-155536" y="1577667"/>
            <a:ext cx="1276173" cy="1276173"/>
          </a:xfrm>
          <a:prstGeom prst="star6">
            <a:avLst>
              <a:gd name="adj" fmla="val 21176"/>
              <a:gd name="hf" fmla="val 115470"/>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586" name="圆角矩形 9"/>
          <p:cNvSpPr/>
          <p:nvPr userDrawn="1"/>
        </p:nvSpPr>
        <p:spPr>
          <a:xfrm>
            <a:off x="4082400" y="5445276"/>
            <a:ext cx="2016000" cy="936000"/>
          </a:xfrm>
          <a:custGeom>
            <a:avLst/>
            <a:gdLst/>
            <a:ahLst/>
            <a:cxnLst/>
            <a:rect l="l" t="t" r="r" b="b"/>
            <a:pathLst>
              <a:path w="2078246" h="936000">
                <a:moveTo>
                  <a:pt x="156003" y="0"/>
                </a:moveTo>
                <a:lnTo>
                  <a:pt x="1207090" y="0"/>
                </a:lnTo>
                <a:lnTo>
                  <a:pt x="1922243" y="0"/>
                </a:lnTo>
                <a:lnTo>
                  <a:pt x="2078246" y="0"/>
                </a:lnTo>
                <a:lnTo>
                  <a:pt x="2078246" y="156003"/>
                </a:lnTo>
                <a:lnTo>
                  <a:pt x="2078246" y="779997"/>
                </a:lnTo>
                <a:lnTo>
                  <a:pt x="2078246" y="936000"/>
                </a:lnTo>
                <a:lnTo>
                  <a:pt x="1922243" y="936000"/>
                </a:lnTo>
                <a:lnTo>
                  <a:pt x="1207090" y="936000"/>
                </a:lnTo>
                <a:lnTo>
                  <a:pt x="156003" y="936000"/>
                </a:lnTo>
                <a:cubicBezTo>
                  <a:pt x="69845" y="936000"/>
                  <a:pt x="0" y="866155"/>
                  <a:pt x="0" y="779997"/>
                </a:cubicBezTo>
                <a:lnTo>
                  <a:pt x="0" y="156003"/>
                </a:lnTo>
                <a:cubicBezTo>
                  <a:pt x="0" y="69845"/>
                  <a:pt x="69845" y="0"/>
                  <a:pt x="156003" y="0"/>
                </a:cubicBez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4400">
              <a:solidFill>
                <a:srgbClr val="FF9300"/>
              </a:solidFill>
              <a:latin typeface="华康俪金黑W8(P)" pitchFamily="34" charset="-122"/>
              <a:ea typeface="华康俪金黑W8(P)"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48585"/>
                                        </p:tgtEl>
                                        <p:attrNameLst>
                                          <p:attrName>style.visibility</p:attrName>
                                        </p:attrNameLst>
                                      </p:cBhvr>
                                      <p:to>
                                        <p:strVal val="visible"/>
                                      </p:to>
                                    </p:set>
                                    <p:anim calcmode="lin" valueType="num">
                                      <p:cBhvr>
                                        <p:cTn id="7" dur="500" fill="hold"/>
                                        <p:tgtEl>
                                          <p:spTgt spid="1048585"/>
                                        </p:tgtEl>
                                        <p:attrNameLst>
                                          <p:attrName>ppt_w</p:attrName>
                                        </p:attrNameLst>
                                      </p:cBhvr>
                                      <p:tavLst>
                                        <p:tav tm="0">
                                          <p:val>
                                            <p:fltVal val="0"/>
                                          </p:val>
                                        </p:tav>
                                        <p:tav tm="100000">
                                          <p:val>
                                            <p:strVal val="#ppt_w"/>
                                          </p:val>
                                        </p:tav>
                                      </p:tavLst>
                                    </p:anim>
                                    <p:anim calcmode="lin" valueType="num">
                                      <p:cBhvr>
                                        <p:cTn id="8" dur="500" fill="hold"/>
                                        <p:tgtEl>
                                          <p:spTgt spid="1048585"/>
                                        </p:tgtEl>
                                        <p:attrNameLst>
                                          <p:attrName>ppt_h</p:attrName>
                                        </p:attrNameLst>
                                      </p:cBhvr>
                                      <p:tavLst>
                                        <p:tav tm="0">
                                          <p:val>
                                            <p:fltVal val="0"/>
                                          </p:val>
                                        </p:tav>
                                        <p:tav tm="100000">
                                          <p:val>
                                            <p:strVal val="#ppt_h"/>
                                          </p:val>
                                        </p:tav>
                                      </p:tavLst>
                                    </p:anim>
                                    <p:animEffect transition="in" filter="fade">
                                      <p:cBhvr>
                                        <p:cTn id="9" dur="500"/>
                                        <p:tgtEl>
                                          <p:spTgt spid="1048585"/>
                                        </p:tgtEl>
                                      </p:cBhvr>
                                    </p:animEffect>
                                  </p:childTnLst>
                                </p:cTn>
                              </p:par>
                              <p:par>
                                <p:cTn id="10" presetID="63" presetClass="path" presetSubtype="0" accel="50000" decel="50000" fill="hold" grpId="2" nodeType="withEffect">
                                  <p:stCondLst>
                                    <p:cond delay="300"/>
                                  </p:stCondLst>
                                  <p:childTnLst>
                                    <p:animMotion origin="layout" path="M 1.38889E-6 9.87654E-7 L 0.38333 9.87654E-7 " pathEditMode="relative" rAng="0" ptsTypes="AA">
                                      <p:cBhvr>
                                        <p:cTn id="11" dur="700" fill="hold"/>
                                        <p:tgtEl>
                                          <p:spTgt spid="1048585"/>
                                        </p:tgtEl>
                                        <p:attrNameLst>
                                          <p:attrName>ppt_x</p:attrName>
                                          <p:attrName>ppt_y</p:attrName>
                                        </p:attrNameLst>
                                      </p:cBhvr>
                                      <p:rCtr x="19167" y="0"/>
                                    </p:animMotion>
                                  </p:childTnLst>
                                </p:cTn>
                              </p:par>
                              <p:par>
                                <p:cTn id="12" presetID="10" presetClass="exit" presetSubtype="0" fill="hold" grpId="1" nodeType="withEffect">
                                  <p:stCondLst>
                                    <p:cond delay="700"/>
                                  </p:stCondLst>
                                  <p:childTnLst>
                                    <p:animEffect transition="out" filter="fade">
                                      <p:cBhvr>
                                        <p:cTn id="13" dur="300"/>
                                        <p:tgtEl>
                                          <p:spTgt spid="1048585"/>
                                        </p:tgtEl>
                                      </p:cBhvr>
                                    </p:animEffect>
                                    <p:set>
                                      <p:cBhvr>
                                        <p:cTn id="14" dur="1" fill="hold">
                                          <p:stCondLst>
                                            <p:cond delay="299"/>
                                          </p:stCondLst>
                                        </p:cTn>
                                        <p:tgtEl>
                                          <p:spTgt spid="1048585"/>
                                        </p:tgtEl>
                                        <p:attrNameLst>
                                          <p:attrName>style.visibility</p:attrName>
                                        </p:attrNameLst>
                                      </p:cBhvr>
                                      <p:to>
                                        <p:strVal val="hidden"/>
                                      </p:to>
                                    </p:set>
                                  </p:childTnLst>
                                </p:cTn>
                              </p:par>
                              <p:par>
                                <p:cTn id="15" presetID="26" presetClass="emph" presetSubtype="0" repeatCount="3000" fill="hold" grpId="3" nodeType="withEffect">
                                  <p:stCondLst>
                                    <p:cond delay="300"/>
                                  </p:stCondLst>
                                  <p:childTnLst>
                                    <p:animEffect transition="out" filter="fade">
                                      <p:cBhvr>
                                        <p:cTn id="16" dur="233" tmFilter="0, 0; .2, .5; .8, .5; 1, 0"/>
                                        <p:tgtEl>
                                          <p:spTgt spid="1048585"/>
                                        </p:tgtEl>
                                      </p:cBhvr>
                                    </p:animEffect>
                                    <p:animScale>
                                      <p:cBhvr>
                                        <p:cTn id="17" dur="117" autoRev="1" fill="hold"/>
                                        <p:tgtEl>
                                          <p:spTgt spid="1048585"/>
                                        </p:tgtEl>
                                      </p:cBhvr>
                                      <p:by x="105000" y="105000"/>
                                    </p:animScale>
                                  </p:childTnLst>
                                </p:cTn>
                              </p:par>
                            </p:childTnLst>
                          </p:cTn>
                        </p:par>
                        <p:par>
                          <p:cTn id="18" fill="hold">
                            <p:stCondLst>
                              <p:cond delay="1002"/>
                            </p:stCondLst>
                            <p:childTnLst>
                              <p:par>
                                <p:cTn id="19" presetID="10" presetClass="entr" presetSubtype="0" fill="hold" grpId="0" nodeType="afterEffect">
                                  <p:stCondLst>
                                    <p:cond delay="0"/>
                                  </p:stCondLst>
                                  <p:childTnLst>
                                    <p:set>
                                      <p:cBhvr>
                                        <p:cTn id="20" dur="1" fill="hold">
                                          <p:stCondLst>
                                            <p:cond delay="0"/>
                                          </p:stCondLst>
                                        </p:cTn>
                                        <p:tgtEl>
                                          <p:spTgt spid="1048586"/>
                                        </p:tgtEl>
                                        <p:attrNameLst>
                                          <p:attrName>style.visibility</p:attrName>
                                        </p:attrNameLst>
                                      </p:cBhvr>
                                      <p:to>
                                        <p:strVal val="visible"/>
                                      </p:to>
                                    </p:set>
                                    <p:animEffect transition="in" filter="fade">
                                      <p:cBhvr>
                                        <p:cTn id="21" dur="800"/>
                                        <p:tgtEl>
                                          <p:spTgt spid="1048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5" grpId="0" animBg="1"/>
      <p:bldP spid="1048585" grpId="1" animBg="1"/>
      <p:bldP spid="1048585" grpId="2" animBg="1"/>
      <p:bldP spid="1048585" grpId="3" animBg="1"/>
      <p:bldP spid="104858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1049801" name="AutoShape 3"/>
          <p:cNvSpPr>
            <a:spLocks noGrp="1" noChangeArrowheads="1"/>
          </p:cNvSpPr>
          <p:nvPr>
            <p:ph type="sldNum" sz="quarter" idx="10"/>
          </p:nvPr>
        </p:nvSpPr>
        <p:spPr>
          <a:xfrm>
            <a:off x="11130994" y="6115050"/>
            <a:ext cx="736984" cy="457200"/>
          </a:xfrm>
          <a:prstGeom prst="octagon">
            <a:avLst>
              <a:gd name="adj" fmla="val 29273"/>
            </a:avLst>
          </a:prstGeom>
        </p:spPr>
        <p:txBody>
          <a:bodyPr/>
          <a:lstStyle/>
          <a:p>
            <a:fld id="{CCA83244-AC07-42F2-ACB2-E98BB7BF2FFA}" type="slidenum">
              <a:rPr lang="en-US" altLang="zh-CN">
                <a:solidFill>
                  <a:prstClr val="black"/>
                </a:solidFill>
              </a:rPr>
              <a:t>‹#›</a:t>
            </a:fld>
            <a:endParaRPr lang="en-US" altLang="zh-CN">
              <a:solidFill>
                <a:prstClr val="black"/>
              </a:solidFill>
            </a:endParaRPr>
          </a:p>
        </p:txBody>
      </p:sp>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1049752" name="矩形 6"/>
          <p:cNvSpPr/>
          <p:nvPr userDrawn="1"/>
        </p:nvSpPr>
        <p:spPr>
          <a:xfrm>
            <a:off x="0" y="0"/>
            <a:ext cx="121983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solidFill>
                <a:prstClr val="white"/>
              </a:solidFill>
            </a:endParaRPr>
          </a:p>
        </p:txBody>
      </p:sp>
      <p:sp>
        <p:nvSpPr>
          <p:cNvPr id="1049754" name="五边形 17"/>
          <p:cNvSpPr/>
          <p:nvPr userDrawn="1"/>
        </p:nvSpPr>
        <p:spPr>
          <a:xfrm flipH="1">
            <a:off x="11314402" y="6092504"/>
            <a:ext cx="883947" cy="432840"/>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latin typeface="Calibri"/>
              <a:ea typeface="宋体"/>
            </a:endParaRPr>
          </a:p>
        </p:txBody>
      </p:sp>
      <p:sp>
        <p:nvSpPr>
          <p:cNvPr id="1049755" name="TextBox 15"/>
          <p:cNvSpPr txBox="1"/>
          <p:nvPr userDrawn="1"/>
        </p:nvSpPr>
        <p:spPr>
          <a:xfrm>
            <a:off x="11537000" y="6114782"/>
            <a:ext cx="538839" cy="338554"/>
          </a:xfrm>
          <a:prstGeom prst="rect">
            <a:avLst/>
          </a:prstGeom>
          <a:noFill/>
        </p:spPr>
        <p:txBody>
          <a:bodyPr wrap="square" rtlCol="0">
            <a:spAutoFit/>
          </a:bodyPr>
          <a:lstStyle/>
          <a:p>
            <a:pPr algn="ctr"/>
            <a:fld id="{2EEF1883-7A0E-4F66-9932-E581691AD397}" type="slidenum">
              <a:rPr lang="zh-CN" altLang="en-US" sz="1600" b="1"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第一章">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5BCB2894-0F3F-49BC-AB23-F0A829B8DE0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16420" y="27856"/>
            <a:ext cx="901154" cy="90115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1048590" name="标题 1"/>
          <p:cNvSpPr>
            <a:spLocks noGrp="1"/>
          </p:cNvSpPr>
          <p:nvPr>
            <p:ph type="title"/>
          </p:nvPr>
        </p:nvSpPr>
        <p:spPr>
          <a:xfrm>
            <a:off x="5042508" y="404664"/>
            <a:ext cx="6545925" cy="854968"/>
          </a:xfrm>
          <a:prstGeom prst="rect">
            <a:avLst/>
          </a:prstGeom>
        </p:spPr>
        <p:txBody>
          <a:bodyPr>
            <a:normAutofit/>
          </a:bodyPr>
          <a:lstStyle>
            <a:lvl1pPr algn="r">
              <a:defRPr sz="2800" b="1">
                <a:latin typeface="微软雅黑" pitchFamily="34" charset="-122"/>
                <a:ea typeface="微软雅黑" pitchFamily="34" charset="-122"/>
              </a:defRPr>
            </a:lvl1pPr>
          </a:lstStyle>
          <a:p>
            <a:r>
              <a:rPr lang="zh-CN" altLang="en-US" dirty="0"/>
              <a:t>单击此处编辑母版标题样式</a:t>
            </a:r>
          </a:p>
        </p:txBody>
      </p:sp>
      <p:sp>
        <p:nvSpPr>
          <p:cNvPr id="1048591" name="内容占位符 2"/>
          <p:cNvSpPr>
            <a:spLocks noGrp="1"/>
          </p:cNvSpPr>
          <p:nvPr>
            <p:ph idx="1"/>
          </p:nvPr>
        </p:nvSpPr>
        <p:spPr>
          <a:xfrm>
            <a:off x="609918" y="1600201"/>
            <a:ext cx="10978515" cy="4525963"/>
          </a:xfrm>
          <a:prstGeom prst="rect">
            <a:avLst/>
          </a:prstGeom>
        </p:spPr>
        <p:txBody>
          <a:bodyPr>
            <a:normAutofit/>
          </a:bodyPr>
          <a:lstStyle>
            <a:lvl1pPr>
              <a:defRPr sz="20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592" name="日期占位符 3"/>
          <p:cNvSpPr>
            <a:spLocks noGrp="1"/>
          </p:cNvSpPr>
          <p:nvPr>
            <p:ph type="dt" sz="half" idx="10"/>
          </p:nvPr>
        </p:nvSpPr>
        <p:spPr>
          <a:xfrm>
            <a:off x="609917" y="6356351"/>
            <a:ext cx="2846282" cy="365125"/>
          </a:xfrm>
          <a:prstGeom prst="rect">
            <a:avLst/>
          </a:prstGeom>
        </p:spPr>
        <p:txBody>
          <a:bodyPr/>
          <a:lstStyle/>
          <a:p>
            <a:fld id="{530820CF-B880-4189-942D-D702A7CBA730}" type="datetimeFigureOut">
              <a:rPr lang="zh-CN" altLang="en-US" smtClean="0"/>
              <a:t>2019/3/12</a:t>
            </a:fld>
            <a:endParaRPr lang="zh-CN" altLang="en-US"/>
          </a:p>
        </p:txBody>
      </p:sp>
      <p:sp>
        <p:nvSpPr>
          <p:cNvPr id="1048593" name="页脚占位符 4"/>
          <p:cNvSpPr>
            <a:spLocks noGrp="1"/>
          </p:cNvSpPr>
          <p:nvPr>
            <p:ph type="ftr" sz="quarter" idx="11"/>
          </p:nvPr>
        </p:nvSpPr>
        <p:spPr>
          <a:xfrm>
            <a:off x="4167770" y="6356351"/>
            <a:ext cx="3862811" cy="365125"/>
          </a:xfrm>
          <a:prstGeom prst="rect">
            <a:avLst/>
          </a:prstGeom>
        </p:spPr>
        <p:txBody>
          <a:bodyPr/>
          <a:lstStyle/>
          <a:p>
            <a:endParaRPr lang="zh-CN" altLang="en-US"/>
          </a:p>
        </p:txBody>
      </p:sp>
      <p:sp>
        <p:nvSpPr>
          <p:cNvPr id="1048594" name="灯片编号占位符 5"/>
          <p:cNvSpPr>
            <a:spLocks noGrp="1"/>
          </p:cNvSpPr>
          <p:nvPr>
            <p:ph type="sldNum" sz="quarter" idx="12"/>
          </p:nvPr>
        </p:nvSpPr>
        <p:spPr>
          <a:xfrm>
            <a:off x="8742151" y="6356351"/>
            <a:ext cx="2846282" cy="365125"/>
          </a:xfrm>
          <a:prstGeom prst="rect">
            <a:avLst/>
          </a:prstGeom>
        </p:spPr>
        <p:txBody>
          <a:bodyPr/>
          <a:lstStyle/>
          <a:p>
            <a:fld id="{0C913308-F349-4B6D-A68A-DD1791B4A57B}" type="slidenum">
              <a:rPr lang="zh-CN" altLang="en-US" smtClean="0"/>
              <a:t>‹#›</a:t>
            </a:fld>
            <a:endParaRPr lang="zh-CN" altLang="en-US" dirty="0"/>
          </a:p>
        </p:txBody>
      </p:sp>
      <p:pic>
        <p:nvPicPr>
          <p:cNvPr id="7" name="图片 6">
            <a:extLst>
              <a:ext uri="{FF2B5EF4-FFF2-40B4-BE49-F238E27FC236}">
                <a16:creationId xmlns="" xmlns:a16="http://schemas.microsoft.com/office/drawing/2014/main" id="{721C4AB0-AEC6-459E-B9D5-E541E3C75E4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16420" y="27856"/>
            <a:ext cx="901154" cy="90115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目录页">
    <p:spTree>
      <p:nvGrpSpPr>
        <p:cNvPr id="1" name=""/>
        <p:cNvGrpSpPr/>
        <p:nvPr/>
      </p:nvGrpSpPr>
      <p:grpSpPr>
        <a:xfrm>
          <a:off x="0" y="0"/>
          <a:ext cx="0" cy="0"/>
          <a:chOff x="0" y="0"/>
          <a:chExt cx="0" cy="0"/>
        </a:xfrm>
      </p:grpSpPr>
      <p:sp>
        <p:nvSpPr>
          <p:cNvPr id="1049762" name="矩形 78"/>
          <p:cNvSpPr/>
          <p:nvPr userDrawn="1"/>
        </p:nvSpPr>
        <p:spPr>
          <a:xfrm>
            <a:off x="-21754" y="0"/>
            <a:ext cx="122201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049763" name="矩形 79"/>
          <p:cNvSpPr/>
          <p:nvPr userDrawn="1"/>
        </p:nvSpPr>
        <p:spPr>
          <a:xfrm rot="5400000">
            <a:off x="-219177" y="3648244"/>
            <a:ext cx="6336000" cy="36000"/>
          </a:xfrm>
          <a:prstGeom prst="rect">
            <a:avLst/>
          </a:prstGeom>
          <a:gradFill>
            <a:gsLst>
              <a:gs pos="2000">
                <a:sysClr val="window" lastClr="FFFFFF">
                  <a:alpha val="0"/>
                </a:sysClr>
              </a:gs>
              <a:gs pos="49628">
                <a:srgbClr val="FF9504"/>
              </a:gs>
              <a:gs pos="100000">
                <a:sysClr val="window" lastClr="FFFFFF">
                  <a:alpha val="0"/>
                </a:sysClr>
              </a:gs>
            </a:gsLst>
            <a:lin ang="10800000" scaled="1"/>
          </a:gradFill>
          <a:ln w="25400" cap="flat" cmpd="sng" algn="ctr">
            <a:noFill/>
            <a:prstDash val="solid"/>
          </a:ln>
          <a:effectLst/>
        </p:spPr>
        <p:txBody>
          <a:bodyPr rtlCol="0" anchor="ctr"/>
          <a:lstStyle/>
          <a:p>
            <a:pPr algn="ctr"/>
            <a:endParaRPr lang="zh-CN" altLang="en-US" kern="0">
              <a:solidFill>
                <a:sysClr val="window" lastClr="FFFFFF"/>
              </a:solidFill>
            </a:endParaRPr>
          </a:p>
        </p:txBody>
      </p:sp>
      <p:sp>
        <p:nvSpPr>
          <p:cNvPr id="1049764" name="矩形 80"/>
          <p:cNvSpPr/>
          <p:nvPr userDrawn="1"/>
        </p:nvSpPr>
        <p:spPr>
          <a:xfrm rot="5400000">
            <a:off x="-207640" y="3648244"/>
            <a:ext cx="6336000" cy="36000"/>
          </a:xfrm>
          <a:prstGeom prst="rect">
            <a:avLst/>
          </a:prstGeom>
          <a:gradFill>
            <a:gsLst>
              <a:gs pos="2000">
                <a:sysClr val="window" lastClr="FFFFFF">
                  <a:alpha val="0"/>
                </a:sysClr>
              </a:gs>
              <a:gs pos="49628">
                <a:srgbClr val="C0504D"/>
              </a:gs>
              <a:gs pos="100000">
                <a:sysClr val="window" lastClr="FFFFFF">
                  <a:alpha val="0"/>
                </a:sysClr>
              </a:gs>
            </a:gsLst>
            <a:lin ang="10800000" scaled="1"/>
          </a:gradFill>
          <a:ln w="25400" cap="flat" cmpd="sng" algn="ctr">
            <a:noFill/>
            <a:prstDash val="solid"/>
          </a:ln>
          <a:effectLst/>
        </p:spPr>
        <p:txBody>
          <a:bodyPr rtlCol="0" anchor="ctr"/>
          <a:lstStyle/>
          <a:p>
            <a:pPr algn="ctr"/>
            <a:endParaRPr lang="zh-CN" altLang="en-US" kern="0">
              <a:solidFill>
                <a:sysClr val="window" lastClr="FFFFFF"/>
              </a:solidFill>
            </a:endParaRPr>
          </a:p>
        </p:txBody>
      </p:sp>
      <p:sp>
        <p:nvSpPr>
          <p:cNvPr id="1049765" name="TextBox 11"/>
          <p:cNvSpPr txBox="1"/>
          <p:nvPr userDrawn="1"/>
        </p:nvSpPr>
        <p:spPr>
          <a:xfrm>
            <a:off x="5682189" y="3406761"/>
            <a:ext cx="3441322" cy="742319"/>
          </a:xfrm>
          <a:prstGeom prst="rect">
            <a:avLst/>
          </a:prstGeom>
          <a:noFill/>
        </p:spPr>
        <p:txBody>
          <a:bodyPr wrap="square" rtlCol="0">
            <a:spAutoFit/>
          </a:bodyPr>
          <a:lstStyle/>
          <a:p>
            <a:pPr algn="ctr">
              <a:lnSpc>
                <a:spcPct val="130000"/>
              </a:lnSpc>
            </a:pPr>
            <a:r>
              <a:rPr lang="zh-CN" altLang="en-US" sz="3600" b="1" kern="0" dirty="0">
                <a:solidFill>
                  <a:srgbClr val="686868"/>
                </a:solidFill>
                <a:latin typeface="微软雅黑" pitchFamily="34" charset="-122"/>
                <a:ea typeface="微软雅黑" pitchFamily="34" charset="-122"/>
              </a:rPr>
              <a:t>商务方案</a:t>
            </a:r>
          </a:p>
        </p:txBody>
      </p:sp>
      <p:sp>
        <p:nvSpPr>
          <p:cNvPr id="1049766" name="TextBox 12"/>
          <p:cNvSpPr txBox="1"/>
          <p:nvPr userDrawn="1"/>
        </p:nvSpPr>
        <p:spPr>
          <a:xfrm>
            <a:off x="5682189" y="4423453"/>
            <a:ext cx="3441322" cy="742319"/>
          </a:xfrm>
          <a:prstGeom prst="rect">
            <a:avLst/>
          </a:prstGeom>
          <a:noFill/>
        </p:spPr>
        <p:txBody>
          <a:bodyPr wrap="square" rtlCol="0">
            <a:spAutoFit/>
          </a:bodyPr>
          <a:lstStyle/>
          <a:p>
            <a:pPr algn="ctr">
              <a:lnSpc>
                <a:spcPct val="130000"/>
              </a:lnSpc>
            </a:pPr>
            <a:r>
              <a:rPr lang="zh-CN" altLang="en-US" sz="3600" b="1" kern="0" dirty="0">
                <a:solidFill>
                  <a:srgbClr val="686868"/>
                </a:solidFill>
                <a:latin typeface="微软雅黑" pitchFamily="34" charset="-122"/>
                <a:ea typeface="微软雅黑" pitchFamily="34" charset="-122"/>
              </a:rPr>
              <a:t>服务保障</a:t>
            </a:r>
          </a:p>
        </p:txBody>
      </p:sp>
      <p:sp>
        <p:nvSpPr>
          <p:cNvPr id="1049767" name="TextBox 14"/>
          <p:cNvSpPr txBox="1"/>
          <p:nvPr userDrawn="1"/>
        </p:nvSpPr>
        <p:spPr>
          <a:xfrm>
            <a:off x="3131840" y="1484784"/>
            <a:ext cx="1656184" cy="453457"/>
          </a:xfrm>
          <a:prstGeom prst="rect">
            <a:avLst/>
          </a:prstGeom>
          <a:noFill/>
        </p:spPr>
        <p:txBody>
          <a:bodyPr wrap="square" rtlCol="0">
            <a:spAutoFit/>
          </a:bodyPr>
          <a:lstStyle/>
          <a:p>
            <a:pPr algn="ctr">
              <a:lnSpc>
                <a:spcPct val="130000"/>
              </a:lnSpc>
            </a:pPr>
            <a:r>
              <a:rPr lang="zh-CN" altLang="en-US" sz="2000" b="1" kern="0" dirty="0">
                <a:solidFill>
                  <a:sysClr val="window" lastClr="FFFFFF"/>
                </a:solidFill>
                <a:latin typeface="微软雅黑" pitchFamily="34" charset="-122"/>
                <a:ea typeface="微软雅黑" pitchFamily="34" charset="-122"/>
              </a:rPr>
              <a:t>第一章</a:t>
            </a:r>
          </a:p>
        </p:txBody>
      </p:sp>
      <p:sp>
        <p:nvSpPr>
          <p:cNvPr id="1049768" name="TextBox 16"/>
          <p:cNvSpPr txBox="1"/>
          <p:nvPr userDrawn="1"/>
        </p:nvSpPr>
        <p:spPr>
          <a:xfrm>
            <a:off x="3131840" y="2492896"/>
            <a:ext cx="1656184" cy="453457"/>
          </a:xfrm>
          <a:prstGeom prst="rect">
            <a:avLst/>
          </a:prstGeom>
          <a:noFill/>
        </p:spPr>
        <p:txBody>
          <a:bodyPr wrap="square" rtlCol="0">
            <a:spAutoFit/>
          </a:bodyPr>
          <a:lstStyle/>
          <a:p>
            <a:pPr algn="ctr">
              <a:lnSpc>
                <a:spcPct val="130000"/>
              </a:lnSpc>
            </a:pPr>
            <a:r>
              <a:rPr lang="zh-CN" altLang="en-US" sz="2000" b="1" kern="0" dirty="0">
                <a:solidFill>
                  <a:sysClr val="window" lastClr="FFFFFF"/>
                </a:solidFill>
                <a:latin typeface="微软雅黑" pitchFamily="34" charset="-122"/>
                <a:ea typeface="微软雅黑" pitchFamily="34" charset="-122"/>
              </a:rPr>
              <a:t>第二章</a:t>
            </a:r>
          </a:p>
        </p:txBody>
      </p:sp>
      <p:sp>
        <p:nvSpPr>
          <p:cNvPr id="1049769" name="TextBox 18"/>
          <p:cNvSpPr txBox="1"/>
          <p:nvPr userDrawn="1"/>
        </p:nvSpPr>
        <p:spPr>
          <a:xfrm>
            <a:off x="3131840" y="3526307"/>
            <a:ext cx="1656184" cy="453457"/>
          </a:xfrm>
          <a:prstGeom prst="rect">
            <a:avLst/>
          </a:prstGeom>
          <a:noFill/>
        </p:spPr>
        <p:txBody>
          <a:bodyPr wrap="square" rtlCol="0">
            <a:spAutoFit/>
          </a:bodyPr>
          <a:lstStyle/>
          <a:p>
            <a:pPr algn="ctr">
              <a:lnSpc>
                <a:spcPct val="130000"/>
              </a:lnSpc>
            </a:pPr>
            <a:r>
              <a:rPr lang="zh-CN" altLang="en-US" sz="2000" b="1" kern="0" dirty="0">
                <a:solidFill>
                  <a:sysClr val="window" lastClr="FFFFFF"/>
                </a:solidFill>
                <a:latin typeface="微软雅黑" pitchFamily="34" charset="-122"/>
                <a:ea typeface="微软雅黑" pitchFamily="34" charset="-122"/>
              </a:rPr>
              <a:t>第三章</a:t>
            </a:r>
          </a:p>
        </p:txBody>
      </p:sp>
      <p:sp>
        <p:nvSpPr>
          <p:cNvPr id="1049771" name="TextBox 18"/>
          <p:cNvSpPr txBox="1"/>
          <p:nvPr userDrawn="1"/>
        </p:nvSpPr>
        <p:spPr>
          <a:xfrm>
            <a:off x="3146847" y="4534419"/>
            <a:ext cx="1656184" cy="453457"/>
          </a:xfrm>
          <a:prstGeom prst="rect">
            <a:avLst/>
          </a:prstGeom>
          <a:noFill/>
        </p:spPr>
        <p:txBody>
          <a:bodyPr wrap="square" rtlCol="0">
            <a:spAutoFit/>
          </a:bodyPr>
          <a:lstStyle/>
          <a:p>
            <a:pPr algn="ctr">
              <a:lnSpc>
                <a:spcPct val="130000"/>
              </a:lnSpc>
            </a:pPr>
            <a:r>
              <a:rPr lang="zh-CN" altLang="en-US" sz="2000" b="1" kern="0" dirty="0">
                <a:solidFill>
                  <a:sysClr val="window" lastClr="FFFFFF"/>
                </a:solidFill>
                <a:latin typeface="微软雅黑" pitchFamily="34" charset="-122"/>
                <a:ea typeface="微软雅黑" pitchFamily="34" charset="-122"/>
              </a:rPr>
              <a:t>第三章</a:t>
            </a:r>
          </a:p>
        </p:txBody>
      </p:sp>
      <p:sp>
        <p:nvSpPr>
          <p:cNvPr id="1049772" name="圆角矩形 90"/>
          <p:cNvSpPr/>
          <p:nvPr userDrawn="1"/>
        </p:nvSpPr>
        <p:spPr>
          <a:xfrm>
            <a:off x="6214718" y="2408644"/>
            <a:ext cx="2376264" cy="732324"/>
          </a:xfrm>
          <a:prstGeom prst="roundRect">
            <a:avLst/>
          </a:prstGeom>
          <a:ln>
            <a:solidFill>
              <a:srgbClr val="C0504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prstClr val="black"/>
              </a:solidFill>
            </a:endParaRPr>
          </a:p>
        </p:txBody>
      </p:sp>
      <p:sp>
        <p:nvSpPr>
          <p:cNvPr id="1049773" name="TextBox 11"/>
          <p:cNvSpPr txBox="1"/>
          <p:nvPr userDrawn="1"/>
        </p:nvSpPr>
        <p:spPr>
          <a:xfrm>
            <a:off x="5682189" y="2348880"/>
            <a:ext cx="3441322" cy="742319"/>
          </a:xfrm>
          <a:prstGeom prst="rect">
            <a:avLst/>
          </a:prstGeom>
          <a:noFill/>
        </p:spPr>
        <p:txBody>
          <a:bodyPr wrap="square" rtlCol="0">
            <a:spAutoFit/>
          </a:bodyPr>
          <a:lstStyle/>
          <a:p>
            <a:pPr algn="ctr">
              <a:lnSpc>
                <a:spcPct val="130000"/>
              </a:lnSpc>
            </a:pPr>
            <a:r>
              <a:rPr lang="zh-CN" altLang="en-US" sz="3600" b="1" kern="0" dirty="0">
                <a:solidFill>
                  <a:srgbClr val="686868"/>
                </a:solidFill>
                <a:latin typeface="微软雅黑" pitchFamily="34" charset="-122"/>
                <a:ea typeface="微软雅黑" pitchFamily="34" charset="-122"/>
              </a:rPr>
              <a:t>技术方案</a:t>
            </a:r>
          </a:p>
        </p:txBody>
      </p:sp>
      <p:sp>
        <p:nvSpPr>
          <p:cNvPr id="1049774" name="TextBox 10"/>
          <p:cNvSpPr txBox="1"/>
          <p:nvPr userDrawn="1"/>
        </p:nvSpPr>
        <p:spPr>
          <a:xfrm>
            <a:off x="5682189" y="1340768"/>
            <a:ext cx="3441322" cy="742319"/>
          </a:xfrm>
          <a:prstGeom prst="rect">
            <a:avLst/>
          </a:prstGeom>
          <a:noFill/>
        </p:spPr>
        <p:txBody>
          <a:bodyPr wrap="square" rtlCol="0">
            <a:spAutoFit/>
          </a:bodyPr>
          <a:lstStyle/>
          <a:p>
            <a:pPr algn="ctr">
              <a:lnSpc>
                <a:spcPct val="130000"/>
              </a:lnSpc>
            </a:pPr>
            <a:r>
              <a:rPr lang="zh-CN" altLang="en-US" sz="3600" b="1" kern="0" dirty="0">
                <a:solidFill>
                  <a:srgbClr val="686868"/>
                </a:solidFill>
                <a:latin typeface="微软雅黑" pitchFamily="34" charset="-122"/>
                <a:ea typeface="微软雅黑" pitchFamily="34" charset="-122"/>
              </a:rPr>
              <a:t>需求分析</a:t>
            </a:r>
          </a:p>
        </p:txBody>
      </p:sp>
      <p:sp>
        <p:nvSpPr>
          <p:cNvPr id="1049775" name="五边形 93"/>
          <p:cNvSpPr/>
          <p:nvPr userDrawn="1"/>
        </p:nvSpPr>
        <p:spPr>
          <a:xfrm>
            <a:off x="2930824" y="2047078"/>
            <a:ext cx="2160240" cy="517826"/>
          </a:xfrm>
          <a:prstGeom prst="homePlate">
            <a:avLst/>
          </a:prstGeom>
          <a:gradFill flip="none" rotWithShape="1">
            <a:gsLst>
              <a:gs pos="0">
                <a:schemeClr val="accent2">
                  <a:lumMod val="70000"/>
                  <a:lumOff val="30000"/>
                </a:schemeClr>
              </a:gs>
              <a:gs pos="30000">
                <a:schemeClr val="accent2">
                  <a:lumMod val="40000"/>
                  <a:lumOff val="60000"/>
                </a:schemeClr>
              </a:gs>
            </a:gsLst>
            <a:lin ang="0" scaled="1"/>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76" name="五边形 94"/>
          <p:cNvSpPr/>
          <p:nvPr userDrawn="1"/>
        </p:nvSpPr>
        <p:spPr>
          <a:xfrm>
            <a:off x="2930824" y="3068960"/>
            <a:ext cx="2160240" cy="504056"/>
          </a:xfrm>
          <a:prstGeom prst="homePlate">
            <a:avLst/>
          </a:prstGeom>
          <a:gradFill flip="none" rotWithShape="1">
            <a:gsLst>
              <a:gs pos="0">
                <a:schemeClr val="accent2">
                  <a:lumMod val="70000"/>
                  <a:lumOff val="30000"/>
                </a:schemeClr>
              </a:gs>
              <a:gs pos="30000">
                <a:schemeClr val="accent2">
                  <a:lumMod val="40000"/>
                  <a:lumOff val="60000"/>
                </a:schemeClr>
              </a:gs>
            </a:gsLst>
            <a:lin ang="0" scaled="1"/>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77" name="五边形 95"/>
          <p:cNvSpPr/>
          <p:nvPr userDrawn="1"/>
        </p:nvSpPr>
        <p:spPr>
          <a:xfrm>
            <a:off x="2930824" y="5070545"/>
            <a:ext cx="2160240" cy="555186"/>
          </a:xfrm>
          <a:prstGeom prst="homePlate">
            <a:avLst/>
          </a:prstGeom>
          <a:gradFill flip="none" rotWithShape="1">
            <a:gsLst>
              <a:gs pos="0">
                <a:schemeClr val="accent2">
                  <a:lumMod val="70000"/>
                  <a:lumOff val="30000"/>
                </a:schemeClr>
              </a:gs>
              <a:gs pos="30000">
                <a:schemeClr val="accent2">
                  <a:lumMod val="40000"/>
                  <a:lumOff val="60000"/>
                </a:schemeClr>
              </a:gs>
            </a:gsLst>
            <a:lin ang="0" scaled="1"/>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78" name="五边形 96"/>
          <p:cNvSpPr/>
          <p:nvPr userDrawn="1"/>
        </p:nvSpPr>
        <p:spPr>
          <a:xfrm>
            <a:off x="2930823" y="4043498"/>
            <a:ext cx="2160240" cy="547552"/>
          </a:xfrm>
          <a:prstGeom prst="homePlate">
            <a:avLst/>
          </a:prstGeom>
          <a:gradFill flip="none" rotWithShape="1">
            <a:gsLst>
              <a:gs pos="0">
                <a:schemeClr val="accent2">
                  <a:lumMod val="70000"/>
                  <a:lumOff val="30000"/>
                </a:schemeClr>
              </a:gs>
              <a:gs pos="30000">
                <a:schemeClr val="accent2">
                  <a:lumMod val="40000"/>
                  <a:lumOff val="60000"/>
                </a:schemeClr>
              </a:gs>
            </a:gsLst>
            <a:lin ang="0" scaled="1"/>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79" name="五边形 97"/>
          <p:cNvSpPr/>
          <p:nvPr userDrawn="1"/>
        </p:nvSpPr>
        <p:spPr>
          <a:xfrm>
            <a:off x="2960360" y="1484784"/>
            <a:ext cx="2547744" cy="562294"/>
          </a:xfrm>
          <a:prstGeom prst="homePlate">
            <a:avLst/>
          </a:prstGeom>
          <a:solidFill>
            <a:srgbClr val="C0504D"/>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80" name="五边形 98"/>
          <p:cNvSpPr/>
          <p:nvPr userDrawn="1"/>
        </p:nvSpPr>
        <p:spPr>
          <a:xfrm>
            <a:off x="2960360" y="2564904"/>
            <a:ext cx="2547744" cy="504056"/>
          </a:xfrm>
          <a:prstGeom prst="homePlate">
            <a:avLst/>
          </a:prstGeom>
          <a:solidFill>
            <a:srgbClr val="C0504D"/>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81" name="五边形 99"/>
          <p:cNvSpPr/>
          <p:nvPr userDrawn="1"/>
        </p:nvSpPr>
        <p:spPr>
          <a:xfrm>
            <a:off x="2942359" y="3573016"/>
            <a:ext cx="2565745" cy="504056"/>
          </a:xfrm>
          <a:prstGeom prst="homePlate">
            <a:avLst/>
          </a:prstGeom>
          <a:solidFill>
            <a:srgbClr val="C0504D"/>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82" name="五边形 100"/>
          <p:cNvSpPr/>
          <p:nvPr userDrawn="1"/>
        </p:nvSpPr>
        <p:spPr>
          <a:xfrm>
            <a:off x="2942361" y="4581128"/>
            <a:ext cx="2565744" cy="504056"/>
          </a:xfrm>
          <a:prstGeom prst="homePlate">
            <a:avLst/>
          </a:prstGeom>
          <a:solidFill>
            <a:srgbClr val="C0504D"/>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83" name="矩形 2"/>
          <p:cNvSpPr/>
          <p:nvPr userDrawn="1"/>
        </p:nvSpPr>
        <p:spPr>
          <a:xfrm>
            <a:off x="-21753" y="1263483"/>
            <a:ext cx="2952575" cy="1298622"/>
          </a:xfrm>
          <a:custGeom>
            <a:avLst/>
            <a:gdLst>
              <a:gd name="connsiteX0" fmla="*/ 0 w 2952575"/>
              <a:gd name="connsiteY0" fmla="*/ 0 h 515028"/>
              <a:gd name="connsiteX1" fmla="*/ 2952575 w 2952575"/>
              <a:gd name="connsiteY1" fmla="*/ 0 h 515028"/>
              <a:gd name="connsiteX2" fmla="*/ 2952575 w 2952575"/>
              <a:gd name="connsiteY2" fmla="*/ 515028 h 515028"/>
              <a:gd name="connsiteX3" fmla="*/ 0 w 2952575"/>
              <a:gd name="connsiteY3" fmla="*/ 515028 h 515028"/>
              <a:gd name="connsiteX4" fmla="*/ 0 w 2952575"/>
              <a:gd name="connsiteY4" fmla="*/ 0 h 515028"/>
              <a:gd name="connsiteX0" fmla="*/ 0 w 2964451"/>
              <a:gd name="connsiteY0" fmla="*/ 0 h 1025667"/>
              <a:gd name="connsiteX1" fmla="*/ 2964451 w 2964451"/>
              <a:gd name="connsiteY1" fmla="*/ 510639 h 1025667"/>
              <a:gd name="connsiteX2" fmla="*/ 2964451 w 2964451"/>
              <a:gd name="connsiteY2" fmla="*/ 1025667 h 1025667"/>
              <a:gd name="connsiteX3" fmla="*/ 11876 w 2964451"/>
              <a:gd name="connsiteY3" fmla="*/ 1025667 h 1025667"/>
              <a:gd name="connsiteX4" fmla="*/ 0 w 2964451"/>
              <a:gd name="connsiteY4" fmla="*/ 0 h 1025667"/>
              <a:gd name="connsiteX0" fmla="*/ 0 w 2964451"/>
              <a:gd name="connsiteY0" fmla="*/ 0 h 1025667"/>
              <a:gd name="connsiteX1" fmla="*/ 2964451 w 2964451"/>
              <a:gd name="connsiteY1" fmla="*/ 510639 h 1025667"/>
              <a:gd name="connsiteX2" fmla="*/ 2964451 w 2964451"/>
              <a:gd name="connsiteY2" fmla="*/ 1025667 h 1025667"/>
              <a:gd name="connsiteX3" fmla="*/ 11876 w 2964451"/>
              <a:gd name="connsiteY3" fmla="*/ 716909 h 1025667"/>
              <a:gd name="connsiteX4" fmla="*/ 0 w 2964451"/>
              <a:gd name="connsiteY4" fmla="*/ 0 h 1025667"/>
              <a:gd name="connsiteX0" fmla="*/ 0 w 2964451"/>
              <a:gd name="connsiteY0" fmla="*/ 0 h 1025667"/>
              <a:gd name="connsiteX1" fmla="*/ 2964451 w 2964451"/>
              <a:gd name="connsiteY1" fmla="*/ 510639 h 1025667"/>
              <a:gd name="connsiteX2" fmla="*/ 2964451 w 2964451"/>
              <a:gd name="connsiteY2" fmla="*/ 1025667 h 1025667"/>
              <a:gd name="connsiteX3" fmla="*/ 11876 w 2964451"/>
              <a:gd name="connsiteY3" fmla="*/ 752535 h 1025667"/>
              <a:gd name="connsiteX4" fmla="*/ 0 w 2964451"/>
              <a:gd name="connsiteY4" fmla="*/ 0 h 1025667"/>
              <a:gd name="connsiteX0" fmla="*/ 0 w 2964451"/>
              <a:gd name="connsiteY0" fmla="*/ 0 h 1025667"/>
              <a:gd name="connsiteX1" fmla="*/ 2964451 w 2964451"/>
              <a:gd name="connsiteY1" fmla="*/ 510639 h 1025667"/>
              <a:gd name="connsiteX2" fmla="*/ 2964451 w 2964451"/>
              <a:gd name="connsiteY2" fmla="*/ 1025667 h 1025667"/>
              <a:gd name="connsiteX3" fmla="*/ 11876 w 2964451"/>
              <a:gd name="connsiteY3" fmla="*/ 800036 h 1025667"/>
              <a:gd name="connsiteX4" fmla="*/ 0 w 2964451"/>
              <a:gd name="connsiteY4" fmla="*/ 0 h 1025667"/>
              <a:gd name="connsiteX0" fmla="*/ 0 w 2964451"/>
              <a:gd name="connsiteY0" fmla="*/ 0 h 1025667"/>
              <a:gd name="connsiteX1" fmla="*/ 2964451 w 2964451"/>
              <a:gd name="connsiteY1" fmla="*/ 498764 h 1025667"/>
              <a:gd name="connsiteX2" fmla="*/ 2964451 w 2964451"/>
              <a:gd name="connsiteY2" fmla="*/ 1025667 h 1025667"/>
              <a:gd name="connsiteX3" fmla="*/ 11876 w 2964451"/>
              <a:gd name="connsiteY3" fmla="*/ 800036 h 1025667"/>
              <a:gd name="connsiteX4" fmla="*/ 0 w 2964451"/>
              <a:gd name="connsiteY4" fmla="*/ 0 h 1025667"/>
              <a:gd name="connsiteX0" fmla="*/ 1772 w 2952575"/>
              <a:gd name="connsiteY0" fmla="*/ 0 h 1189440"/>
              <a:gd name="connsiteX1" fmla="*/ 2952575 w 2952575"/>
              <a:gd name="connsiteY1" fmla="*/ 662537 h 1189440"/>
              <a:gd name="connsiteX2" fmla="*/ 2952575 w 2952575"/>
              <a:gd name="connsiteY2" fmla="*/ 1189440 h 1189440"/>
              <a:gd name="connsiteX3" fmla="*/ 0 w 2952575"/>
              <a:gd name="connsiteY3" fmla="*/ 963809 h 1189440"/>
              <a:gd name="connsiteX4" fmla="*/ 1772 w 2952575"/>
              <a:gd name="connsiteY4" fmla="*/ 0 h 1189440"/>
              <a:gd name="connsiteX0" fmla="*/ 1772 w 2952575"/>
              <a:gd name="connsiteY0" fmla="*/ 0 h 1189440"/>
              <a:gd name="connsiteX1" fmla="*/ 2952575 w 2952575"/>
              <a:gd name="connsiteY1" fmla="*/ 662537 h 1189440"/>
              <a:gd name="connsiteX2" fmla="*/ 2952575 w 2952575"/>
              <a:gd name="connsiteY2" fmla="*/ 1189440 h 1189440"/>
              <a:gd name="connsiteX3" fmla="*/ 0 w 2952575"/>
              <a:gd name="connsiteY3" fmla="*/ 909218 h 1189440"/>
              <a:gd name="connsiteX4" fmla="*/ 1772 w 2952575"/>
              <a:gd name="connsiteY4" fmla="*/ 0 h 1189440"/>
              <a:gd name="connsiteX0" fmla="*/ 1772 w 2952575"/>
              <a:gd name="connsiteY0" fmla="*/ 0 h 1298622"/>
              <a:gd name="connsiteX1" fmla="*/ 2952575 w 2952575"/>
              <a:gd name="connsiteY1" fmla="*/ 771719 h 1298622"/>
              <a:gd name="connsiteX2" fmla="*/ 2952575 w 2952575"/>
              <a:gd name="connsiteY2" fmla="*/ 1298622 h 1298622"/>
              <a:gd name="connsiteX3" fmla="*/ 0 w 2952575"/>
              <a:gd name="connsiteY3" fmla="*/ 1018400 h 1298622"/>
              <a:gd name="connsiteX4" fmla="*/ 1772 w 2952575"/>
              <a:gd name="connsiteY4" fmla="*/ 0 h 1298622"/>
              <a:gd name="connsiteX0" fmla="*/ 1772 w 2952575"/>
              <a:gd name="connsiteY0" fmla="*/ 0 h 1298622"/>
              <a:gd name="connsiteX1" fmla="*/ 2952575 w 2952575"/>
              <a:gd name="connsiteY1" fmla="*/ 771719 h 1298622"/>
              <a:gd name="connsiteX2" fmla="*/ 2952575 w 2952575"/>
              <a:gd name="connsiteY2" fmla="*/ 1298622 h 1298622"/>
              <a:gd name="connsiteX3" fmla="*/ 0 w 2952575"/>
              <a:gd name="connsiteY3" fmla="*/ 868275 h 1298622"/>
              <a:gd name="connsiteX4" fmla="*/ 1772 w 2952575"/>
              <a:gd name="connsiteY4" fmla="*/ 0 h 1298622"/>
              <a:gd name="connsiteX0" fmla="*/ 1772 w 2952575"/>
              <a:gd name="connsiteY0" fmla="*/ 0 h 1298622"/>
              <a:gd name="connsiteX1" fmla="*/ 2952575 w 2952575"/>
              <a:gd name="connsiteY1" fmla="*/ 771719 h 1298622"/>
              <a:gd name="connsiteX2" fmla="*/ 2952575 w 2952575"/>
              <a:gd name="connsiteY2" fmla="*/ 1298622 h 1298622"/>
              <a:gd name="connsiteX3" fmla="*/ 0 w 2952575"/>
              <a:gd name="connsiteY3" fmla="*/ 786388 h 1298622"/>
              <a:gd name="connsiteX4" fmla="*/ 1772 w 2952575"/>
              <a:gd name="connsiteY4" fmla="*/ 0 h 1298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575" h="1298622">
                <a:moveTo>
                  <a:pt x="1772" y="0"/>
                </a:moveTo>
                <a:lnTo>
                  <a:pt x="2952575" y="771719"/>
                </a:lnTo>
                <a:lnTo>
                  <a:pt x="2952575" y="1298622"/>
                </a:lnTo>
                <a:lnTo>
                  <a:pt x="0" y="786388"/>
                </a:lnTo>
                <a:cubicBezTo>
                  <a:pt x="591" y="465118"/>
                  <a:pt x="1181" y="321270"/>
                  <a:pt x="1772" y="0"/>
                </a:cubicBezTo>
                <a:close/>
              </a:path>
            </a:pathLst>
          </a:custGeom>
          <a:solidFill>
            <a:schemeClr val="accent2">
              <a:lumMod val="40000"/>
              <a:lumOff val="6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84" name="矩形 2"/>
          <p:cNvSpPr/>
          <p:nvPr userDrawn="1"/>
        </p:nvSpPr>
        <p:spPr>
          <a:xfrm>
            <a:off x="-21753" y="3573016"/>
            <a:ext cx="2979615" cy="713559"/>
          </a:xfrm>
          <a:custGeom>
            <a:avLst/>
            <a:gdLst>
              <a:gd name="connsiteX0" fmla="*/ 0 w 2979614"/>
              <a:gd name="connsiteY0" fmla="*/ 0 h 504056"/>
              <a:gd name="connsiteX1" fmla="*/ 2979614 w 2979614"/>
              <a:gd name="connsiteY1" fmla="*/ 0 h 504056"/>
              <a:gd name="connsiteX2" fmla="*/ 2979614 w 2979614"/>
              <a:gd name="connsiteY2" fmla="*/ 504056 h 504056"/>
              <a:gd name="connsiteX3" fmla="*/ 0 w 2979614"/>
              <a:gd name="connsiteY3" fmla="*/ 504056 h 504056"/>
              <a:gd name="connsiteX4" fmla="*/ 0 w 2979614"/>
              <a:gd name="connsiteY4" fmla="*/ 0 h 504056"/>
              <a:gd name="connsiteX0" fmla="*/ 0 w 2979614"/>
              <a:gd name="connsiteY0" fmla="*/ 0 h 563433"/>
              <a:gd name="connsiteX1" fmla="*/ 2979614 w 2979614"/>
              <a:gd name="connsiteY1" fmla="*/ 0 h 563433"/>
              <a:gd name="connsiteX2" fmla="*/ 2979614 w 2979614"/>
              <a:gd name="connsiteY2" fmla="*/ 504056 h 563433"/>
              <a:gd name="connsiteX3" fmla="*/ 0 w 2979614"/>
              <a:gd name="connsiteY3" fmla="*/ 563433 h 563433"/>
              <a:gd name="connsiteX4" fmla="*/ 0 w 2979614"/>
              <a:gd name="connsiteY4" fmla="*/ 0 h 563433"/>
              <a:gd name="connsiteX0" fmla="*/ 27295 w 3006909"/>
              <a:gd name="connsiteY0" fmla="*/ 0 h 672615"/>
              <a:gd name="connsiteX1" fmla="*/ 3006909 w 3006909"/>
              <a:gd name="connsiteY1" fmla="*/ 0 h 672615"/>
              <a:gd name="connsiteX2" fmla="*/ 3006909 w 3006909"/>
              <a:gd name="connsiteY2" fmla="*/ 504056 h 672615"/>
              <a:gd name="connsiteX3" fmla="*/ 0 w 3006909"/>
              <a:gd name="connsiteY3" fmla="*/ 672615 h 672615"/>
              <a:gd name="connsiteX4" fmla="*/ 27295 w 3006909"/>
              <a:gd name="connsiteY4" fmla="*/ 0 h 672615"/>
              <a:gd name="connsiteX0" fmla="*/ 0 w 2979614"/>
              <a:gd name="connsiteY0" fmla="*/ 0 h 658967"/>
              <a:gd name="connsiteX1" fmla="*/ 2979614 w 2979614"/>
              <a:gd name="connsiteY1" fmla="*/ 0 h 658967"/>
              <a:gd name="connsiteX2" fmla="*/ 2979614 w 2979614"/>
              <a:gd name="connsiteY2" fmla="*/ 504056 h 658967"/>
              <a:gd name="connsiteX3" fmla="*/ 0 w 2979614"/>
              <a:gd name="connsiteY3" fmla="*/ 658967 h 658967"/>
              <a:gd name="connsiteX4" fmla="*/ 0 w 2979614"/>
              <a:gd name="connsiteY4" fmla="*/ 0 h 658967"/>
              <a:gd name="connsiteX0" fmla="*/ 13648 w 2993262"/>
              <a:gd name="connsiteY0" fmla="*/ 0 h 699911"/>
              <a:gd name="connsiteX1" fmla="*/ 2993262 w 2993262"/>
              <a:gd name="connsiteY1" fmla="*/ 0 h 699911"/>
              <a:gd name="connsiteX2" fmla="*/ 2993262 w 2993262"/>
              <a:gd name="connsiteY2" fmla="*/ 504056 h 699911"/>
              <a:gd name="connsiteX3" fmla="*/ 0 w 2993262"/>
              <a:gd name="connsiteY3" fmla="*/ 699911 h 699911"/>
              <a:gd name="connsiteX4" fmla="*/ 13648 w 2993262"/>
              <a:gd name="connsiteY4" fmla="*/ 0 h 699911"/>
              <a:gd name="connsiteX0" fmla="*/ 1 w 2979615"/>
              <a:gd name="connsiteY0" fmla="*/ 0 h 713559"/>
              <a:gd name="connsiteX1" fmla="*/ 2979615 w 2979615"/>
              <a:gd name="connsiteY1" fmla="*/ 0 h 713559"/>
              <a:gd name="connsiteX2" fmla="*/ 2979615 w 2979615"/>
              <a:gd name="connsiteY2" fmla="*/ 504056 h 713559"/>
              <a:gd name="connsiteX3" fmla="*/ 0 w 2979615"/>
              <a:gd name="connsiteY3" fmla="*/ 713559 h 713559"/>
              <a:gd name="connsiteX4" fmla="*/ 1 w 2979615"/>
              <a:gd name="connsiteY4" fmla="*/ 0 h 713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9615" h="713559">
                <a:moveTo>
                  <a:pt x="1" y="0"/>
                </a:moveTo>
                <a:lnTo>
                  <a:pt x="2979615" y="0"/>
                </a:lnTo>
                <a:lnTo>
                  <a:pt x="2979615" y="504056"/>
                </a:lnTo>
                <a:lnTo>
                  <a:pt x="0" y="713559"/>
                </a:lnTo>
                <a:cubicBezTo>
                  <a:pt x="0" y="475706"/>
                  <a:pt x="1" y="237853"/>
                  <a:pt x="1" y="0"/>
                </a:cubicBezTo>
                <a:close/>
              </a:path>
            </a:pathLst>
          </a:custGeom>
          <a:solidFill>
            <a:srgbClr val="C0504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85" name="矩形 2"/>
          <p:cNvSpPr/>
          <p:nvPr userDrawn="1"/>
        </p:nvSpPr>
        <p:spPr>
          <a:xfrm>
            <a:off x="-21752" y="2054441"/>
            <a:ext cx="2998440" cy="1014517"/>
          </a:xfrm>
          <a:custGeom>
            <a:avLst/>
            <a:gdLst>
              <a:gd name="connsiteX0" fmla="*/ 0 w 2998440"/>
              <a:gd name="connsiteY0" fmla="*/ 0 h 504056"/>
              <a:gd name="connsiteX1" fmla="*/ 2998440 w 2998440"/>
              <a:gd name="connsiteY1" fmla="*/ 0 h 504056"/>
              <a:gd name="connsiteX2" fmla="*/ 2998440 w 2998440"/>
              <a:gd name="connsiteY2" fmla="*/ 504056 h 504056"/>
              <a:gd name="connsiteX3" fmla="*/ 0 w 2998440"/>
              <a:gd name="connsiteY3" fmla="*/ 504056 h 504056"/>
              <a:gd name="connsiteX4" fmla="*/ 0 w 2998440"/>
              <a:gd name="connsiteY4" fmla="*/ 0 h 504056"/>
              <a:gd name="connsiteX0" fmla="*/ 0 w 2998440"/>
              <a:gd name="connsiteY0" fmla="*/ 0 h 741562"/>
              <a:gd name="connsiteX1" fmla="*/ 2998440 w 2998440"/>
              <a:gd name="connsiteY1" fmla="*/ 237506 h 741562"/>
              <a:gd name="connsiteX2" fmla="*/ 2998440 w 2998440"/>
              <a:gd name="connsiteY2" fmla="*/ 741562 h 741562"/>
              <a:gd name="connsiteX3" fmla="*/ 0 w 2998440"/>
              <a:gd name="connsiteY3" fmla="*/ 741562 h 741562"/>
              <a:gd name="connsiteX4" fmla="*/ 0 w 2998440"/>
              <a:gd name="connsiteY4" fmla="*/ 0 h 741562"/>
              <a:gd name="connsiteX0" fmla="*/ 0 w 2998440"/>
              <a:gd name="connsiteY0" fmla="*/ 0 h 705936"/>
              <a:gd name="connsiteX1" fmla="*/ 2998440 w 2998440"/>
              <a:gd name="connsiteY1" fmla="*/ 201880 h 705936"/>
              <a:gd name="connsiteX2" fmla="*/ 2998440 w 2998440"/>
              <a:gd name="connsiteY2" fmla="*/ 705936 h 705936"/>
              <a:gd name="connsiteX3" fmla="*/ 0 w 2998440"/>
              <a:gd name="connsiteY3" fmla="*/ 705936 h 705936"/>
              <a:gd name="connsiteX4" fmla="*/ 0 w 2998440"/>
              <a:gd name="connsiteY4" fmla="*/ 0 h 705936"/>
              <a:gd name="connsiteX0" fmla="*/ 0 w 2998440"/>
              <a:gd name="connsiteY0" fmla="*/ 0 h 741562"/>
              <a:gd name="connsiteX1" fmla="*/ 2998440 w 2998440"/>
              <a:gd name="connsiteY1" fmla="*/ 237506 h 741562"/>
              <a:gd name="connsiteX2" fmla="*/ 2998440 w 2998440"/>
              <a:gd name="connsiteY2" fmla="*/ 741562 h 741562"/>
              <a:gd name="connsiteX3" fmla="*/ 0 w 2998440"/>
              <a:gd name="connsiteY3" fmla="*/ 741562 h 741562"/>
              <a:gd name="connsiteX4" fmla="*/ 0 w 2998440"/>
              <a:gd name="connsiteY4" fmla="*/ 0 h 741562"/>
              <a:gd name="connsiteX0" fmla="*/ 0 w 2998440"/>
              <a:gd name="connsiteY0" fmla="*/ 0 h 741562"/>
              <a:gd name="connsiteX1" fmla="*/ 2998440 w 2998440"/>
              <a:gd name="connsiteY1" fmla="*/ 237506 h 741562"/>
              <a:gd name="connsiteX2" fmla="*/ 2998440 w 2998440"/>
              <a:gd name="connsiteY2" fmla="*/ 741562 h 741562"/>
              <a:gd name="connsiteX3" fmla="*/ 0 w 2998440"/>
              <a:gd name="connsiteY3" fmla="*/ 670310 h 741562"/>
              <a:gd name="connsiteX4" fmla="*/ 0 w 2998440"/>
              <a:gd name="connsiteY4" fmla="*/ 0 h 741562"/>
              <a:gd name="connsiteX0" fmla="*/ 0 w 2998440"/>
              <a:gd name="connsiteY0" fmla="*/ 0 h 782505"/>
              <a:gd name="connsiteX1" fmla="*/ 2998440 w 2998440"/>
              <a:gd name="connsiteY1" fmla="*/ 278449 h 782505"/>
              <a:gd name="connsiteX2" fmla="*/ 2998440 w 2998440"/>
              <a:gd name="connsiteY2" fmla="*/ 782505 h 782505"/>
              <a:gd name="connsiteX3" fmla="*/ 0 w 2998440"/>
              <a:gd name="connsiteY3" fmla="*/ 711253 h 782505"/>
              <a:gd name="connsiteX4" fmla="*/ 0 w 2998440"/>
              <a:gd name="connsiteY4" fmla="*/ 0 h 782505"/>
              <a:gd name="connsiteX0" fmla="*/ 0 w 3012087"/>
              <a:gd name="connsiteY0" fmla="*/ 0 h 959926"/>
              <a:gd name="connsiteX1" fmla="*/ 3012087 w 3012087"/>
              <a:gd name="connsiteY1" fmla="*/ 455870 h 959926"/>
              <a:gd name="connsiteX2" fmla="*/ 3012087 w 3012087"/>
              <a:gd name="connsiteY2" fmla="*/ 959926 h 959926"/>
              <a:gd name="connsiteX3" fmla="*/ 13647 w 3012087"/>
              <a:gd name="connsiteY3" fmla="*/ 888674 h 959926"/>
              <a:gd name="connsiteX4" fmla="*/ 0 w 3012087"/>
              <a:gd name="connsiteY4" fmla="*/ 0 h 959926"/>
              <a:gd name="connsiteX0" fmla="*/ 0 w 3012087"/>
              <a:gd name="connsiteY0" fmla="*/ 0 h 959926"/>
              <a:gd name="connsiteX1" fmla="*/ 3012087 w 3012087"/>
              <a:gd name="connsiteY1" fmla="*/ 455870 h 959926"/>
              <a:gd name="connsiteX2" fmla="*/ 3012087 w 3012087"/>
              <a:gd name="connsiteY2" fmla="*/ 959926 h 959926"/>
              <a:gd name="connsiteX3" fmla="*/ 13647 w 3012087"/>
              <a:gd name="connsiteY3" fmla="*/ 779492 h 959926"/>
              <a:gd name="connsiteX4" fmla="*/ 0 w 3012087"/>
              <a:gd name="connsiteY4" fmla="*/ 0 h 959926"/>
              <a:gd name="connsiteX0" fmla="*/ 0 w 3012087"/>
              <a:gd name="connsiteY0" fmla="*/ 0 h 1000869"/>
              <a:gd name="connsiteX1" fmla="*/ 3012087 w 3012087"/>
              <a:gd name="connsiteY1" fmla="*/ 496813 h 1000869"/>
              <a:gd name="connsiteX2" fmla="*/ 3012087 w 3012087"/>
              <a:gd name="connsiteY2" fmla="*/ 1000869 h 1000869"/>
              <a:gd name="connsiteX3" fmla="*/ 13647 w 3012087"/>
              <a:gd name="connsiteY3" fmla="*/ 820435 h 1000869"/>
              <a:gd name="connsiteX4" fmla="*/ 0 w 3012087"/>
              <a:gd name="connsiteY4" fmla="*/ 0 h 1000869"/>
              <a:gd name="connsiteX0" fmla="*/ 0 w 2998440"/>
              <a:gd name="connsiteY0" fmla="*/ 0 h 1014517"/>
              <a:gd name="connsiteX1" fmla="*/ 2998440 w 2998440"/>
              <a:gd name="connsiteY1" fmla="*/ 510461 h 1014517"/>
              <a:gd name="connsiteX2" fmla="*/ 2998440 w 2998440"/>
              <a:gd name="connsiteY2" fmla="*/ 1014517 h 1014517"/>
              <a:gd name="connsiteX3" fmla="*/ 0 w 2998440"/>
              <a:gd name="connsiteY3" fmla="*/ 834083 h 1014517"/>
              <a:gd name="connsiteX4" fmla="*/ 0 w 2998440"/>
              <a:gd name="connsiteY4" fmla="*/ 0 h 101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440" h="1014517">
                <a:moveTo>
                  <a:pt x="0" y="0"/>
                </a:moveTo>
                <a:lnTo>
                  <a:pt x="2998440" y="510461"/>
                </a:lnTo>
                <a:lnTo>
                  <a:pt x="2998440" y="1014517"/>
                </a:lnTo>
                <a:lnTo>
                  <a:pt x="0" y="834083"/>
                </a:lnTo>
                <a:lnTo>
                  <a:pt x="0" y="0"/>
                </a:lnTo>
                <a:close/>
              </a:path>
            </a:pathLst>
          </a:custGeom>
          <a:solidFill>
            <a:srgbClr val="C0504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86" name="矩形 2"/>
          <p:cNvSpPr/>
          <p:nvPr userDrawn="1"/>
        </p:nvSpPr>
        <p:spPr>
          <a:xfrm>
            <a:off x="-21752" y="2863002"/>
            <a:ext cx="2952576" cy="710013"/>
          </a:xfrm>
          <a:custGeom>
            <a:avLst/>
            <a:gdLst>
              <a:gd name="connsiteX0" fmla="*/ 0 w 2952576"/>
              <a:gd name="connsiteY0" fmla="*/ 0 h 504056"/>
              <a:gd name="connsiteX1" fmla="*/ 2952576 w 2952576"/>
              <a:gd name="connsiteY1" fmla="*/ 0 h 504056"/>
              <a:gd name="connsiteX2" fmla="*/ 2952576 w 2952576"/>
              <a:gd name="connsiteY2" fmla="*/ 504056 h 504056"/>
              <a:gd name="connsiteX3" fmla="*/ 0 w 2952576"/>
              <a:gd name="connsiteY3" fmla="*/ 504056 h 504056"/>
              <a:gd name="connsiteX4" fmla="*/ 0 w 2952576"/>
              <a:gd name="connsiteY4" fmla="*/ 0 h 504056"/>
              <a:gd name="connsiteX0" fmla="*/ 0 w 2952576"/>
              <a:gd name="connsiteY0" fmla="*/ 0 h 587183"/>
              <a:gd name="connsiteX1" fmla="*/ 2952576 w 2952576"/>
              <a:gd name="connsiteY1" fmla="*/ 83127 h 587183"/>
              <a:gd name="connsiteX2" fmla="*/ 2952576 w 2952576"/>
              <a:gd name="connsiteY2" fmla="*/ 587183 h 587183"/>
              <a:gd name="connsiteX3" fmla="*/ 0 w 2952576"/>
              <a:gd name="connsiteY3" fmla="*/ 587183 h 587183"/>
              <a:gd name="connsiteX4" fmla="*/ 0 w 2952576"/>
              <a:gd name="connsiteY4" fmla="*/ 0 h 587183"/>
              <a:gd name="connsiteX0" fmla="*/ 0 w 2966223"/>
              <a:gd name="connsiteY0" fmla="*/ 0 h 696365"/>
              <a:gd name="connsiteX1" fmla="*/ 2966223 w 2966223"/>
              <a:gd name="connsiteY1" fmla="*/ 192309 h 696365"/>
              <a:gd name="connsiteX2" fmla="*/ 2966223 w 2966223"/>
              <a:gd name="connsiteY2" fmla="*/ 696365 h 696365"/>
              <a:gd name="connsiteX3" fmla="*/ 13647 w 2966223"/>
              <a:gd name="connsiteY3" fmla="*/ 696365 h 696365"/>
              <a:gd name="connsiteX4" fmla="*/ 0 w 2966223"/>
              <a:gd name="connsiteY4" fmla="*/ 0 h 696365"/>
              <a:gd name="connsiteX0" fmla="*/ 13649 w 2952576"/>
              <a:gd name="connsiteY0" fmla="*/ 0 h 696365"/>
              <a:gd name="connsiteX1" fmla="*/ 2952576 w 2952576"/>
              <a:gd name="connsiteY1" fmla="*/ 192309 h 696365"/>
              <a:gd name="connsiteX2" fmla="*/ 2952576 w 2952576"/>
              <a:gd name="connsiteY2" fmla="*/ 696365 h 696365"/>
              <a:gd name="connsiteX3" fmla="*/ 0 w 2952576"/>
              <a:gd name="connsiteY3" fmla="*/ 696365 h 696365"/>
              <a:gd name="connsiteX4" fmla="*/ 13649 w 2952576"/>
              <a:gd name="connsiteY4" fmla="*/ 0 h 696365"/>
              <a:gd name="connsiteX0" fmla="*/ 1 w 2952576"/>
              <a:gd name="connsiteY0" fmla="*/ 0 h 710013"/>
              <a:gd name="connsiteX1" fmla="*/ 2952576 w 2952576"/>
              <a:gd name="connsiteY1" fmla="*/ 205957 h 710013"/>
              <a:gd name="connsiteX2" fmla="*/ 2952576 w 2952576"/>
              <a:gd name="connsiteY2" fmla="*/ 710013 h 710013"/>
              <a:gd name="connsiteX3" fmla="*/ 0 w 2952576"/>
              <a:gd name="connsiteY3" fmla="*/ 710013 h 710013"/>
              <a:gd name="connsiteX4" fmla="*/ 1 w 2952576"/>
              <a:gd name="connsiteY4" fmla="*/ 0 h 710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576" h="710013">
                <a:moveTo>
                  <a:pt x="1" y="0"/>
                </a:moveTo>
                <a:lnTo>
                  <a:pt x="2952576" y="205957"/>
                </a:lnTo>
                <a:lnTo>
                  <a:pt x="2952576" y="710013"/>
                </a:lnTo>
                <a:lnTo>
                  <a:pt x="0" y="710013"/>
                </a:lnTo>
                <a:cubicBezTo>
                  <a:pt x="0" y="473342"/>
                  <a:pt x="1" y="236671"/>
                  <a:pt x="1" y="0"/>
                </a:cubicBezTo>
                <a:close/>
              </a:path>
            </a:pathLst>
          </a:custGeom>
          <a:solidFill>
            <a:schemeClr val="accent2">
              <a:lumMod val="40000"/>
              <a:lumOff val="6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87" name="矩形 2"/>
          <p:cNvSpPr/>
          <p:nvPr userDrawn="1"/>
        </p:nvSpPr>
        <p:spPr>
          <a:xfrm>
            <a:off x="-33629" y="4581130"/>
            <a:ext cx="2991492" cy="1211080"/>
          </a:xfrm>
          <a:custGeom>
            <a:avLst/>
            <a:gdLst>
              <a:gd name="connsiteX0" fmla="*/ 0 w 2979615"/>
              <a:gd name="connsiteY0" fmla="*/ 0 h 504056"/>
              <a:gd name="connsiteX1" fmla="*/ 2979615 w 2979615"/>
              <a:gd name="connsiteY1" fmla="*/ 0 h 504056"/>
              <a:gd name="connsiteX2" fmla="*/ 2979615 w 2979615"/>
              <a:gd name="connsiteY2" fmla="*/ 504056 h 504056"/>
              <a:gd name="connsiteX3" fmla="*/ 0 w 2979615"/>
              <a:gd name="connsiteY3" fmla="*/ 504056 h 504056"/>
              <a:gd name="connsiteX4" fmla="*/ 0 w 2979615"/>
              <a:gd name="connsiteY4" fmla="*/ 0 h 504056"/>
              <a:gd name="connsiteX0" fmla="*/ 11876 w 2991491"/>
              <a:gd name="connsiteY0" fmla="*/ 0 h 979069"/>
              <a:gd name="connsiteX1" fmla="*/ 2991491 w 2991491"/>
              <a:gd name="connsiteY1" fmla="*/ 0 h 979069"/>
              <a:gd name="connsiteX2" fmla="*/ 2991491 w 2991491"/>
              <a:gd name="connsiteY2" fmla="*/ 504056 h 979069"/>
              <a:gd name="connsiteX3" fmla="*/ 0 w 2991491"/>
              <a:gd name="connsiteY3" fmla="*/ 979069 h 979069"/>
              <a:gd name="connsiteX4" fmla="*/ 11876 w 2991491"/>
              <a:gd name="connsiteY4" fmla="*/ 0 h 979069"/>
              <a:gd name="connsiteX0" fmla="*/ 1 w 2991491"/>
              <a:gd name="connsiteY0" fmla="*/ 296883 h 979069"/>
              <a:gd name="connsiteX1" fmla="*/ 2991491 w 2991491"/>
              <a:gd name="connsiteY1" fmla="*/ 0 h 979069"/>
              <a:gd name="connsiteX2" fmla="*/ 2991491 w 2991491"/>
              <a:gd name="connsiteY2" fmla="*/ 504056 h 979069"/>
              <a:gd name="connsiteX3" fmla="*/ 0 w 2991491"/>
              <a:gd name="connsiteY3" fmla="*/ 979069 h 979069"/>
              <a:gd name="connsiteX4" fmla="*/ 1 w 2991491"/>
              <a:gd name="connsiteY4" fmla="*/ 296883 h 979069"/>
              <a:gd name="connsiteX0" fmla="*/ 1 w 2991491"/>
              <a:gd name="connsiteY0" fmla="*/ 261257 h 979069"/>
              <a:gd name="connsiteX1" fmla="*/ 2991491 w 2991491"/>
              <a:gd name="connsiteY1" fmla="*/ 0 h 979069"/>
              <a:gd name="connsiteX2" fmla="*/ 2991491 w 2991491"/>
              <a:gd name="connsiteY2" fmla="*/ 504056 h 979069"/>
              <a:gd name="connsiteX3" fmla="*/ 0 w 2991491"/>
              <a:gd name="connsiteY3" fmla="*/ 979069 h 979069"/>
              <a:gd name="connsiteX4" fmla="*/ 1 w 2991491"/>
              <a:gd name="connsiteY4" fmla="*/ 261257 h 979069"/>
              <a:gd name="connsiteX0" fmla="*/ 1 w 2991491"/>
              <a:gd name="connsiteY0" fmla="*/ 225631 h 979069"/>
              <a:gd name="connsiteX1" fmla="*/ 2991491 w 2991491"/>
              <a:gd name="connsiteY1" fmla="*/ 0 h 979069"/>
              <a:gd name="connsiteX2" fmla="*/ 2991491 w 2991491"/>
              <a:gd name="connsiteY2" fmla="*/ 504056 h 979069"/>
              <a:gd name="connsiteX3" fmla="*/ 0 w 2991491"/>
              <a:gd name="connsiteY3" fmla="*/ 979069 h 979069"/>
              <a:gd name="connsiteX4" fmla="*/ 1 w 2991491"/>
              <a:gd name="connsiteY4" fmla="*/ 225631 h 979069"/>
              <a:gd name="connsiteX0" fmla="*/ 1 w 2991491"/>
              <a:gd name="connsiteY0" fmla="*/ 225631 h 1101899"/>
              <a:gd name="connsiteX1" fmla="*/ 2991491 w 2991491"/>
              <a:gd name="connsiteY1" fmla="*/ 0 h 1101899"/>
              <a:gd name="connsiteX2" fmla="*/ 2991491 w 2991491"/>
              <a:gd name="connsiteY2" fmla="*/ 504056 h 1101899"/>
              <a:gd name="connsiteX3" fmla="*/ 0 w 2991491"/>
              <a:gd name="connsiteY3" fmla="*/ 1101899 h 1101899"/>
              <a:gd name="connsiteX4" fmla="*/ 1 w 2991491"/>
              <a:gd name="connsiteY4" fmla="*/ 225631 h 1101899"/>
              <a:gd name="connsiteX0" fmla="*/ 1 w 2991491"/>
              <a:gd name="connsiteY0" fmla="*/ 225631 h 1074604"/>
              <a:gd name="connsiteX1" fmla="*/ 2991491 w 2991491"/>
              <a:gd name="connsiteY1" fmla="*/ 0 h 1074604"/>
              <a:gd name="connsiteX2" fmla="*/ 2991491 w 2991491"/>
              <a:gd name="connsiteY2" fmla="*/ 504056 h 1074604"/>
              <a:gd name="connsiteX3" fmla="*/ 0 w 2991491"/>
              <a:gd name="connsiteY3" fmla="*/ 1074604 h 1074604"/>
              <a:gd name="connsiteX4" fmla="*/ 1 w 2991491"/>
              <a:gd name="connsiteY4" fmla="*/ 225631 h 1074604"/>
              <a:gd name="connsiteX0" fmla="*/ 1 w 2991491"/>
              <a:gd name="connsiteY0" fmla="*/ 225631 h 1088251"/>
              <a:gd name="connsiteX1" fmla="*/ 2991491 w 2991491"/>
              <a:gd name="connsiteY1" fmla="*/ 0 h 1088251"/>
              <a:gd name="connsiteX2" fmla="*/ 2991491 w 2991491"/>
              <a:gd name="connsiteY2" fmla="*/ 504056 h 1088251"/>
              <a:gd name="connsiteX3" fmla="*/ 0 w 2991491"/>
              <a:gd name="connsiteY3" fmla="*/ 1088251 h 1088251"/>
              <a:gd name="connsiteX4" fmla="*/ 1 w 2991491"/>
              <a:gd name="connsiteY4" fmla="*/ 225631 h 1088251"/>
              <a:gd name="connsiteX0" fmla="*/ 1 w 2991491"/>
              <a:gd name="connsiteY0" fmla="*/ 225631 h 1142842"/>
              <a:gd name="connsiteX1" fmla="*/ 2991491 w 2991491"/>
              <a:gd name="connsiteY1" fmla="*/ 0 h 1142842"/>
              <a:gd name="connsiteX2" fmla="*/ 2991491 w 2991491"/>
              <a:gd name="connsiteY2" fmla="*/ 504056 h 1142842"/>
              <a:gd name="connsiteX3" fmla="*/ 0 w 2991491"/>
              <a:gd name="connsiteY3" fmla="*/ 1142842 h 1142842"/>
              <a:gd name="connsiteX4" fmla="*/ 1 w 2991491"/>
              <a:gd name="connsiteY4" fmla="*/ 225631 h 1142842"/>
              <a:gd name="connsiteX0" fmla="*/ 1 w 2991491"/>
              <a:gd name="connsiteY0" fmla="*/ 321166 h 1142842"/>
              <a:gd name="connsiteX1" fmla="*/ 2991491 w 2991491"/>
              <a:gd name="connsiteY1" fmla="*/ 0 h 1142842"/>
              <a:gd name="connsiteX2" fmla="*/ 2991491 w 2991491"/>
              <a:gd name="connsiteY2" fmla="*/ 504056 h 1142842"/>
              <a:gd name="connsiteX3" fmla="*/ 0 w 2991491"/>
              <a:gd name="connsiteY3" fmla="*/ 1142842 h 1142842"/>
              <a:gd name="connsiteX4" fmla="*/ 1 w 2991491"/>
              <a:gd name="connsiteY4" fmla="*/ 321166 h 1142842"/>
              <a:gd name="connsiteX0" fmla="*/ 1 w 2991491"/>
              <a:gd name="connsiteY0" fmla="*/ 321166 h 1170137"/>
              <a:gd name="connsiteX1" fmla="*/ 2991491 w 2991491"/>
              <a:gd name="connsiteY1" fmla="*/ 0 h 1170137"/>
              <a:gd name="connsiteX2" fmla="*/ 2991491 w 2991491"/>
              <a:gd name="connsiteY2" fmla="*/ 504056 h 1170137"/>
              <a:gd name="connsiteX3" fmla="*/ 0 w 2991491"/>
              <a:gd name="connsiteY3" fmla="*/ 1170137 h 1170137"/>
              <a:gd name="connsiteX4" fmla="*/ 1 w 2991491"/>
              <a:gd name="connsiteY4" fmla="*/ 321166 h 1170137"/>
              <a:gd name="connsiteX0" fmla="*/ 13649 w 3005139"/>
              <a:gd name="connsiteY0" fmla="*/ 321166 h 1211080"/>
              <a:gd name="connsiteX1" fmla="*/ 3005139 w 3005139"/>
              <a:gd name="connsiteY1" fmla="*/ 0 h 1211080"/>
              <a:gd name="connsiteX2" fmla="*/ 3005139 w 3005139"/>
              <a:gd name="connsiteY2" fmla="*/ 504056 h 1211080"/>
              <a:gd name="connsiteX3" fmla="*/ 0 w 3005139"/>
              <a:gd name="connsiteY3" fmla="*/ 1211080 h 1211080"/>
              <a:gd name="connsiteX4" fmla="*/ 13649 w 3005139"/>
              <a:gd name="connsiteY4" fmla="*/ 321166 h 1211080"/>
              <a:gd name="connsiteX0" fmla="*/ 2 w 2991492"/>
              <a:gd name="connsiteY0" fmla="*/ 321166 h 1211080"/>
              <a:gd name="connsiteX1" fmla="*/ 2991492 w 2991492"/>
              <a:gd name="connsiteY1" fmla="*/ 0 h 1211080"/>
              <a:gd name="connsiteX2" fmla="*/ 2991492 w 2991492"/>
              <a:gd name="connsiteY2" fmla="*/ 504056 h 1211080"/>
              <a:gd name="connsiteX3" fmla="*/ 0 w 2991492"/>
              <a:gd name="connsiteY3" fmla="*/ 1211080 h 1211080"/>
              <a:gd name="connsiteX4" fmla="*/ 2 w 2991492"/>
              <a:gd name="connsiteY4" fmla="*/ 321166 h 1211080"/>
              <a:gd name="connsiteX0" fmla="*/ 2 w 2991492"/>
              <a:gd name="connsiteY0" fmla="*/ 362109 h 1211080"/>
              <a:gd name="connsiteX1" fmla="*/ 2991492 w 2991492"/>
              <a:gd name="connsiteY1" fmla="*/ 0 h 1211080"/>
              <a:gd name="connsiteX2" fmla="*/ 2991492 w 2991492"/>
              <a:gd name="connsiteY2" fmla="*/ 504056 h 1211080"/>
              <a:gd name="connsiteX3" fmla="*/ 0 w 2991492"/>
              <a:gd name="connsiteY3" fmla="*/ 1211080 h 1211080"/>
              <a:gd name="connsiteX4" fmla="*/ 2 w 2991492"/>
              <a:gd name="connsiteY4" fmla="*/ 362109 h 121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1492" h="1211080">
                <a:moveTo>
                  <a:pt x="2" y="362109"/>
                </a:moveTo>
                <a:lnTo>
                  <a:pt x="2991492" y="0"/>
                </a:lnTo>
                <a:lnTo>
                  <a:pt x="2991492" y="504056"/>
                </a:lnTo>
                <a:lnTo>
                  <a:pt x="0" y="1211080"/>
                </a:lnTo>
                <a:cubicBezTo>
                  <a:pt x="0" y="983685"/>
                  <a:pt x="2" y="589504"/>
                  <a:pt x="2" y="362109"/>
                </a:cubicBezTo>
                <a:close/>
              </a:path>
            </a:pathLst>
          </a:custGeom>
          <a:solidFill>
            <a:srgbClr val="C0504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88" name="矩形 2"/>
          <p:cNvSpPr/>
          <p:nvPr userDrawn="1"/>
        </p:nvSpPr>
        <p:spPr>
          <a:xfrm>
            <a:off x="-21754" y="4077072"/>
            <a:ext cx="2964115" cy="905335"/>
          </a:xfrm>
          <a:custGeom>
            <a:avLst/>
            <a:gdLst>
              <a:gd name="connsiteX0" fmla="*/ 0 w 2964114"/>
              <a:gd name="connsiteY0" fmla="*/ 0 h 504056"/>
              <a:gd name="connsiteX1" fmla="*/ 2964114 w 2964114"/>
              <a:gd name="connsiteY1" fmla="*/ 0 h 504056"/>
              <a:gd name="connsiteX2" fmla="*/ 2964114 w 2964114"/>
              <a:gd name="connsiteY2" fmla="*/ 504056 h 504056"/>
              <a:gd name="connsiteX3" fmla="*/ 0 w 2964114"/>
              <a:gd name="connsiteY3" fmla="*/ 504056 h 504056"/>
              <a:gd name="connsiteX4" fmla="*/ 0 w 2964114"/>
              <a:gd name="connsiteY4" fmla="*/ 0 h 504056"/>
              <a:gd name="connsiteX0" fmla="*/ 0 w 2964114"/>
              <a:gd name="connsiteY0" fmla="*/ 0 h 741562"/>
              <a:gd name="connsiteX1" fmla="*/ 2964114 w 2964114"/>
              <a:gd name="connsiteY1" fmla="*/ 0 h 741562"/>
              <a:gd name="connsiteX2" fmla="*/ 2964114 w 2964114"/>
              <a:gd name="connsiteY2" fmla="*/ 504056 h 741562"/>
              <a:gd name="connsiteX3" fmla="*/ 0 w 2964114"/>
              <a:gd name="connsiteY3" fmla="*/ 741562 h 741562"/>
              <a:gd name="connsiteX4" fmla="*/ 0 w 2964114"/>
              <a:gd name="connsiteY4" fmla="*/ 0 h 741562"/>
              <a:gd name="connsiteX0" fmla="*/ 0 w 2964114"/>
              <a:gd name="connsiteY0" fmla="*/ 59376 h 741562"/>
              <a:gd name="connsiteX1" fmla="*/ 2964114 w 2964114"/>
              <a:gd name="connsiteY1" fmla="*/ 0 h 741562"/>
              <a:gd name="connsiteX2" fmla="*/ 2964114 w 2964114"/>
              <a:gd name="connsiteY2" fmla="*/ 504056 h 741562"/>
              <a:gd name="connsiteX3" fmla="*/ 0 w 2964114"/>
              <a:gd name="connsiteY3" fmla="*/ 741562 h 741562"/>
              <a:gd name="connsiteX4" fmla="*/ 0 w 2964114"/>
              <a:gd name="connsiteY4" fmla="*/ 59376 h 741562"/>
              <a:gd name="connsiteX0" fmla="*/ 0 w 2964114"/>
              <a:gd name="connsiteY0" fmla="*/ 59376 h 850744"/>
              <a:gd name="connsiteX1" fmla="*/ 2964114 w 2964114"/>
              <a:gd name="connsiteY1" fmla="*/ 0 h 850744"/>
              <a:gd name="connsiteX2" fmla="*/ 2964114 w 2964114"/>
              <a:gd name="connsiteY2" fmla="*/ 504056 h 850744"/>
              <a:gd name="connsiteX3" fmla="*/ 0 w 2964114"/>
              <a:gd name="connsiteY3" fmla="*/ 850744 h 850744"/>
              <a:gd name="connsiteX4" fmla="*/ 0 w 2964114"/>
              <a:gd name="connsiteY4" fmla="*/ 59376 h 850744"/>
              <a:gd name="connsiteX0" fmla="*/ 0 w 2977761"/>
              <a:gd name="connsiteY0" fmla="*/ 141262 h 850744"/>
              <a:gd name="connsiteX1" fmla="*/ 2977761 w 2977761"/>
              <a:gd name="connsiteY1" fmla="*/ 0 h 850744"/>
              <a:gd name="connsiteX2" fmla="*/ 2977761 w 2977761"/>
              <a:gd name="connsiteY2" fmla="*/ 504056 h 850744"/>
              <a:gd name="connsiteX3" fmla="*/ 13647 w 2977761"/>
              <a:gd name="connsiteY3" fmla="*/ 850744 h 850744"/>
              <a:gd name="connsiteX4" fmla="*/ 0 w 2977761"/>
              <a:gd name="connsiteY4" fmla="*/ 141262 h 850744"/>
              <a:gd name="connsiteX0" fmla="*/ 0 w 2964114"/>
              <a:gd name="connsiteY0" fmla="*/ 141262 h 850744"/>
              <a:gd name="connsiteX1" fmla="*/ 2964114 w 2964114"/>
              <a:gd name="connsiteY1" fmla="*/ 0 h 850744"/>
              <a:gd name="connsiteX2" fmla="*/ 2964114 w 2964114"/>
              <a:gd name="connsiteY2" fmla="*/ 504056 h 850744"/>
              <a:gd name="connsiteX3" fmla="*/ 0 w 2964114"/>
              <a:gd name="connsiteY3" fmla="*/ 850744 h 850744"/>
              <a:gd name="connsiteX4" fmla="*/ 0 w 2964114"/>
              <a:gd name="connsiteY4" fmla="*/ 141262 h 850744"/>
              <a:gd name="connsiteX0" fmla="*/ 13648 w 2977762"/>
              <a:gd name="connsiteY0" fmla="*/ 141262 h 891687"/>
              <a:gd name="connsiteX1" fmla="*/ 2977762 w 2977762"/>
              <a:gd name="connsiteY1" fmla="*/ 0 h 891687"/>
              <a:gd name="connsiteX2" fmla="*/ 2977762 w 2977762"/>
              <a:gd name="connsiteY2" fmla="*/ 504056 h 891687"/>
              <a:gd name="connsiteX3" fmla="*/ 0 w 2977762"/>
              <a:gd name="connsiteY3" fmla="*/ 891687 h 891687"/>
              <a:gd name="connsiteX4" fmla="*/ 13648 w 2977762"/>
              <a:gd name="connsiteY4" fmla="*/ 141262 h 891687"/>
              <a:gd name="connsiteX0" fmla="*/ 0 w 2964114"/>
              <a:gd name="connsiteY0" fmla="*/ 141262 h 932631"/>
              <a:gd name="connsiteX1" fmla="*/ 2964114 w 2964114"/>
              <a:gd name="connsiteY1" fmla="*/ 0 h 932631"/>
              <a:gd name="connsiteX2" fmla="*/ 2964114 w 2964114"/>
              <a:gd name="connsiteY2" fmla="*/ 504056 h 932631"/>
              <a:gd name="connsiteX3" fmla="*/ 0 w 2964114"/>
              <a:gd name="connsiteY3" fmla="*/ 932631 h 932631"/>
              <a:gd name="connsiteX4" fmla="*/ 0 w 2964114"/>
              <a:gd name="connsiteY4" fmla="*/ 141262 h 932631"/>
              <a:gd name="connsiteX0" fmla="*/ 0 w 2964114"/>
              <a:gd name="connsiteY0" fmla="*/ 141262 h 891688"/>
              <a:gd name="connsiteX1" fmla="*/ 2964114 w 2964114"/>
              <a:gd name="connsiteY1" fmla="*/ 0 h 891688"/>
              <a:gd name="connsiteX2" fmla="*/ 2964114 w 2964114"/>
              <a:gd name="connsiteY2" fmla="*/ 504056 h 891688"/>
              <a:gd name="connsiteX3" fmla="*/ 13647 w 2964114"/>
              <a:gd name="connsiteY3" fmla="*/ 891688 h 891688"/>
              <a:gd name="connsiteX4" fmla="*/ 0 w 2964114"/>
              <a:gd name="connsiteY4" fmla="*/ 141262 h 891688"/>
              <a:gd name="connsiteX0" fmla="*/ 1 w 2964115"/>
              <a:gd name="connsiteY0" fmla="*/ 141262 h 905335"/>
              <a:gd name="connsiteX1" fmla="*/ 2964115 w 2964115"/>
              <a:gd name="connsiteY1" fmla="*/ 0 h 905335"/>
              <a:gd name="connsiteX2" fmla="*/ 2964115 w 2964115"/>
              <a:gd name="connsiteY2" fmla="*/ 504056 h 905335"/>
              <a:gd name="connsiteX3" fmla="*/ 0 w 2964115"/>
              <a:gd name="connsiteY3" fmla="*/ 905335 h 905335"/>
              <a:gd name="connsiteX4" fmla="*/ 1 w 2964115"/>
              <a:gd name="connsiteY4" fmla="*/ 141262 h 905335"/>
              <a:gd name="connsiteX0" fmla="*/ 0 w 2977761"/>
              <a:gd name="connsiteY0" fmla="*/ 182205 h 905335"/>
              <a:gd name="connsiteX1" fmla="*/ 2977761 w 2977761"/>
              <a:gd name="connsiteY1" fmla="*/ 0 h 905335"/>
              <a:gd name="connsiteX2" fmla="*/ 2977761 w 2977761"/>
              <a:gd name="connsiteY2" fmla="*/ 504056 h 905335"/>
              <a:gd name="connsiteX3" fmla="*/ 13646 w 2977761"/>
              <a:gd name="connsiteY3" fmla="*/ 905335 h 905335"/>
              <a:gd name="connsiteX4" fmla="*/ 0 w 2977761"/>
              <a:gd name="connsiteY4" fmla="*/ 182205 h 905335"/>
              <a:gd name="connsiteX0" fmla="*/ 2 w 2964115"/>
              <a:gd name="connsiteY0" fmla="*/ 182205 h 905335"/>
              <a:gd name="connsiteX1" fmla="*/ 2964115 w 2964115"/>
              <a:gd name="connsiteY1" fmla="*/ 0 h 905335"/>
              <a:gd name="connsiteX2" fmla="*/ 2964115 w 2964115"/>
              <a:gd name="connsiteY2" fmla="*/ 504056 h 905335"/>
              <a:gd name="connsiteX3" fmla="*/ 0 w 2964115"/>
              <a:gd name="connsiteY3" fmla="*/ 905335 h 905335"/>
              <a:gd name="connsiteX4" fmla="*/ 2 w 2964115"/>
              <a:gd name="connsiteY4" fmla="*/ 182205 h 905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4115" h="905335">
                <a:moveTo>
                  <a:pt x="2" y="182205"/>
                </a:moveTo>
                <a:lnTo>
                  <a:pt x="2964115" y="0"/>
                </a:lnTo>
                <a:lnTo>
                  <a:pt x="2964115" y="504056"/>
                </a:lnTo>
                <a:lnTo>
                  <a:pt x="0" y="905335"/>
                </a:lnTo>
                <a:cubicBezTo>
                  <a:pt x="0" y="650644"/>
                  <a:pt x="2" y="436896"/>
                  <a:pt x="2" y="182205"/>
                </a:cubicBezTo>
                <a:close/>
              </a:path>
            </a:pathLst>
          </a:custGeom>
          <a:solidFill>
            <a:schemeClr val="accent2">
              <a:lumMod val="40000"/>
              <a:lumOff val="6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89" name="矩形 2"/>
          <p:cNvSpPr/>
          <p:nvPr userDrawn="1"/>
        </p:nvSpPr>
        <p:spPr>
          <a:xfrm>
            <a:off x="-21754" y="401293"/>
            <a:ext cx="2979615" cy="1645785"/>
          </a:xfrm>
          <a:custGeom>
            <a:avLst/>
            <a:gdLst>
              <a:gd name="connsiteX0" fmla="*/ 0 w 2979614"/>
              <a:gd name="connsiteY0" fmla="*/ 0 h 562295"/>
              <a:gd name="connsiteX1" fmla="*/ 2979614 w 2979614"/>
              <a:gd name="connsiteY1" fmla="*/ 0 h 562295"/>
              <a:gd name="connsiteX2" fmla="*/ 2979614 w 2979614"/>
              <a:gd name="connsiteY2" fmla="*/ 562295 h 562295"/>
              <a:gd name="connsiteX3" fmla="*/ 0 w 2979614"/>
              <a:gd name="connsiteY3" fmla="*/ 562295 h 562295"/>
              <a:gd name="connsiteX4" fmla="*/ 0 w 2979614"/>
              <a:gd name="connsiteY4" fmla="*/ 0 h 562295"/>
              <a:gd name="connsiteX0" fmla="*/ 0 w 2979614"/>
              <a:gd name="connsiteY0" fmla="*/ 0 h 562295"/>
              <a:gd name="connsiteX1" fmla="*/ 2979614 w 2979614"/>
              <a:gd name="connsiteY1" fmla="*/ 0 h 562295"/>
              <a:gd name="connsiteX2" fmla="*/ 2979614 w 2979614"/>
              <a:gd name="connsiteY2" fmla="*/ 562295 h 562295"/>
              <a:gd name="connsiteX3" fmla="*/ 0 w 2979614"/>
              <a:gd name="connsiteY3" fmla="*/ 562295 h 562295"/>
              <a:gd name="connsiteX4" fmla="*/ 0 w 2979614"/>
              <a:gd name="connsiteY4" fmla="*/ 0 h 562295"/>
              <a:gd name="connsiteX0" fmla="*/ 0 w 2979614"/>
              <a:gd name="connsiteY0" fmla="*/ 0 h 1441069"/>
              <a:gd name="connsiteX1" fmla="*/ 2979614 w 2979614"/>
              <a:gd name="connsiteY1" fmla="*/ 878774 h 1441069"/>
              <a:gd name="connsiteX2" fmla="*/ 2979614 w 2979614"/>
              <a:gd name="connsiteY2" fmla="*/ 1441069 h 1441069"/>
              <a:gd name="connsiteX3" fmla="*/ 0 w 2979614"/>
              <a:gd name="connsiteY3" fmla="*/ 1441069 h 1441069"/>
              <a:gd name="connsiteX4" fmla="*/ 0 w 2979614"/>
              <a:gd name="connsiteY4" fmla="*/ 0 h 1441069"/>
              <a:gd name="connsiteX0" fmla="*/ 0 w 2979614"/>
              <a:gd name="connsiteY0" fmla="*/ 0 h 1441069"/>
              <a:gd name="connsiteX1" fmla="*/ 2979614 w 2979614"/>
              <a:gd name="connsiteY1" fmla="*/ 878774 h 1441069"/>
              <a:gd name="connsiteX2" fmla="*/ 2979614 w 2979614"/>
              <a:gd name="connsiteY2" fmla="*/ 1441069 h 1441069"/>
              <a:gd name="connsiteX3" fmla="*/ 11875 w 2979614"/>
              <a:gd name="connsiteY3" fmla="*/ 740425 h 1441069"/>
              <a:gd name="connsiteX4" fmla="*/ 0 w 2979614"/>
              <a:gd name="connsiteY4" fmla="*/ 0 h 1441069"/>
              <a:gd name="connsiteX0" fmla="*/ 0 w 2979614"/>
              <a:gd name="connsiteY0" fmla="*/ 0 h 1441069"/>
              <a:gd name="connsiteX1" fmla="*/ 2979614 w 2979614"/>
              <a:gd name="connsiteY1" fmla="*/ 878774 h 1441069"/>
              <a:gd name="connsiteX2" fmla="*/ 2979614 w 2979614"/>
              <a:gd name="connsiteY2" fmla="*/ 1441069 h 1441069"/>
              <a:gd name="connsiteX3" fmla="*/ 11875 w 2979614"/>
              <a:gd name="connsiteY3" fmla="*/ 811677 h 1441069"/>
              <a:gd name="connsiteX4" fmla="*/ 0 w 2979614"/>
              <a:gd name="connsiteY4" fmla="*/ 0 h 1441069"/>
              <a:gd name="connsiteX0" fmla="*/ 1 w 2979615"/>
              <a:gd name="connsiteY0" fmla="*/ 0 h 1441069"/>
              <a:gd name="connsiteX1" fmla="*/ 2979615 w 2979615"/>
              <a:gd name="connsiteY1" fmla="*/ 878774 h 1441069"/>
              <a:gd name="connsiteX2" fmla="*/ 2979615 w 2979615"/>
              <a:gd name="connsiteY2" fmla="*/ 1441069 h 1441069"/>
              <a:gd name="connsiteX3" fmla="*/ 0 w 2979615"/>
              <a:gd name="connsiteY3" fmla="*/ 787927 h 1441069"/>
              <a:gd name="connsiteX4" fmla="*/ 1 w 2979615"/>
              <a:gd name="connsiteY4" fmla="*/ 0 h 1441069"/>
              <a:gd name="connsiteX0" fmla="*/ 1 w 2979615"/>
              <a:gd name="connsiteY0" fmla="*/ 0 h 1441069"/>
              <a:gd name="connsiteX1" fmla="*/ 2979615 w 2979615"/>
              <a:gd name="connsiteY1" fmla="*/ 878774 h 1441069"/>
              <a:gd name="connsiteX2" fmla="*/ 2979615 w 2979615"/>
              <a:gd name="connsiteY2" fmla="*/ 1441069 h 1441069"/>
              <a:gd name="connsiteX3" fmla="*/ 0 w 2979615"/>
              <a:gd name="connsiteY3" fmla="*/ 894805 h 1441069"/>
              <a:gd name="connsiteX4" fmla="*/ 1 w 2979615"/>
              <a:gd name="connsiteY4" fmla="*/ 0 h 1441069"/>
              <a:gd name="connsiteX0" fmla="*/ 1 w 2979615"/>
              <a:gd name="connsiteY0" fmla="*/ 0 h 1441069"/>
              <a:gd name="connsiteX1" fmla="*/ 2979615 w 2979615"/>
              <a:gd name="connsiteY1" fmla="*/ 878774 h 1441069"/>
              <a:gd name="connsiteX2" fmla="*/ 2979615 w 2979615"/>
              <a:gd name="connsiteY2" fmla="*/ 1441069 h 1441069"/>
              <a:gd name="connsiteX3" fmla="*/ 0 w 2979615"/>
              <a:gd name="connsiteY3" fmla="*/ 930431 h 1441069"/>
              <a:gd name="connsiteX4" fmla="*/ 1 w 2979615"/>
              <a:gd name="connsiteY4" fmla="*/ 0 h 1441069"/>
              <a:gd name="connsiteX0" fmla="*/ 1 w 2979615"/>
              <a:gd name="connsiteY0" fmla="*/ 0 h 1645785"/>
              <a:gd name="connsiteX1" fmla="*/ 2979615 w 2979615"/>
              <a:gd name="connsiteY1" fmla="*/ 1083490 h 1645785"/>
              <a:gd name="connsiteX2" fmla="*/ 2979615 w 2979615"/>
              <a:gd name="connsiteY2" fmla="*/ 1645785 h 1645785"/>
              <a:gd name="connsiteX3" fmla="*/ 0 w 2979615"/>
              <a:gd name="connsiteY3" fmla="*/ 1135147 h 1645785"/>
              <a:gd name="connsiteX4" fmla="*/ 1 w 2979615"/>
              <a:gd name="connsiteY4" fmla="*/ 0 h 1645785"/>
              <a:gd name="connsiteX0" fmla="*/ 0 w 2979614"/>
              <a:gd name="connsiteY0" fmla="*/ 0 h 1645785"/>
              <a:gd name="connsiteX1" fmla="*/ 2979614 w 2979614"/>
              <a:gd name="connsiteY1" fmla="*/ 1083490 h 1645785"/>
              <a:gd name="connsiteX2" fmla="*/ 2979614 w 2979614"/>
              <a:gd name="connsiteY2" fmla="*/ 1645785 h 1645785"/>
              <a:gd name="connsiteX3" fmla="*/ 13646 w 2979614"/>
              <a:gd name="connsiteY3" fmla="*/ 998670 h 1645785"/>
              <a:gd name="connsiteX4" fmla="*/ 0 w 2979614"/>
              <a:gd name="connsiteY4" fmla="*/ 0 h 1645785"/>
              <a:gd name="connsiteX0" fmla="*/ 13649 w 2993263"/>
              <a:gd name="connsiteY0" fmla="*/ 0 h 1645785"/>
              <a:gd name="connsiteX1" fmla="*/ 2993263 w 2993263"/>
              <a:gd name="connsiteY1" fmla="*/ 1083490 h 1645785"/>
              <a:gd name="connsiteX2" fmla="*/ 2993263 w 2993263"/>
              <a:gd name="connsiteY2" fmla="*/ 1645785 h 1645785"/>
              <a:gd name="connsiteX3" fmla="*/ 0 w 2993263"/>
              <a:gd name="connsiteY3" fmla="*/ 998670 h 1645785"/>
              <a:gd name="connsiteX4" fmla="*/ 13649 w 2993263"/>
              <a:gd name="connsiteY4" fmla="*/ 0 h 1645785"/>
              <a:gd name="connsiteX0" fmla="*/ 1 w 2979615"/>
              <a:gd name="connsiteY0" fmla="*/ 0 h 1645785"/>
              <a:gd name="connsiteX1" fmla="*/ 2979615 w 2979615"/>
              <a:gd name="connsiteY1" fmla="*/ 1083490 h 1645785"/>
              <a:gd name="connsiteX2" fmla="*/ 2979615 w 2979615"/>
              <a:gd name="connsiteY2" fmla="*/ 1645785 h 1645785"/>
              <a:gd name="connsiteX3" fmla="*/ 0 w 2979615"/>
              <a:gd name="connsiteY3" fmla="*/ 985022 h 1645785"/>
              <a:gd name="connsiteX4" fmla="*/ 1 w 2979615"/>
              <a:gd name="connsiteY4" fmla="*/ 0 h 1645785"/>
              <a:gd name="connsiteX0" fmla="*/ 1 w 2979615"/>
              <a:gd name="connsiteY0" fmla="*/ 0 h 1645785"/>
              <a:gd name="connsiteX1" fmla="*/ 2979615 w 2979615"/>
              <a:gd name="connsiteY1" fmla="*/ 1083490 h 1645785"/>
              <a:gd name="connsiteX2" fmla="*/ 2979615 w 2979615"/>
              <a:gd name="connsiteY2" fmla="*/ 1645785 h 1645785"/>
              <a:gd name="connsiteX3" fmla="*/ 0 w 2979615"/>
              <a:gd name="connsiteY3" fmla="*/ 875840 h 1645785"/>
              <a:gd name="connsiteX4" fmla="*/ 1 w 2979615"/>
              <a:gd name="connsiteY4" fmla="*/ 0 h 1645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9615" h="1645785">
                <a:moveTo>
                  <a:pt x="1" y="0"/>
                </a:moveTo>
                <a:lnTo>
                  <a:pt x="2979615" y="1083490"/>
                </a:lnTo>
                <a:lnTo>
                  <a:pt x="2979615" y="1645785"/>
                </a:lnTo>
                <a:lnTo>
                  <a:pt x="0" y="875840"/>
                </a:lnTo>
                <a:cubicBezTo>
                  <a:pt x="0" y="613198"/>
                  <a:pt x="1" y="262642"/>
                  <a:pt x="1" y="0"/>
                </a:cubicBezTo>
                <a:close/>
              </a:path>
            </a:pathLst>
          </a:custGeom>
          <a:solidFill>
            <a:srgbClr val="C0504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90" name="矩形 2"/>
          <p:cNvSpPr/>
          <p:nvPr userDrawn="1"/>
        </p:nvSpPr>
        <p:spPr>
          <a:xfrm>
            <a:off x="-21753" y="5085185"/>
            <a:ext cx="2964115" cy="1477990"/>
          </a:xfrm>
          <a:custGeom>
            <a:avLst/>
            <a:gdLst>
              <a:gd name="connsiteX0" fmla="*/ 0 w 2964115"/>
              <a:gd name="connsiteY0" fmla="*/ 0 h 540548"/>
              <a:gd name="connsiteX1" fmla="*/ 2964115 w 2964115"/>
              <a:gd name="connsiteY1" fmla="*/ 0 h 540548"/>
              <a:gd name="connsiteX2" fmla="*/ 2964115 w 2964115"/>
              <a:gd name="connsiteY2" fmla="*/ 540548 h 540548"/>
              <a:gd name="connsiteX3" fmla="*/ 0 w 2964115"/>
              <a:gd name="connsiteY3" fmla="*/ 540548 h 540548"/>
              <a:gd name="connsiteX4" fmla="*/ 0 w 2964115"/>
              <a:gd name="connsiteY4" fmla="*/ 0 h 540548"/>
              <a:gd name="connsiteX0" fmla="*/ 0 w 2964115"/>
              <a:gd name="connsiteY0" fmla="*/ 0 h 1264943"/>
              <a:gd name="connsiteX1" fmla="*/ 2964115 w 2964115"/>
              <a:gd name="connsiteY1" fmla="*/ 0 h 1264943"/>
              <a:gd name="connsiteX2" fmla="*/ 2964115 w 2964115"/>
              <a:gd name="connsiteY2" fmla="*/ 540548 h 1264943"/>
              <a:gd name="connsiteX3" fmla="*/ 11875 w 2964115"/>
              <a:gd name="connsiteY3" fmla="*/ 1264943 h 1264943"/>
              <a:gd name="connsiteX4" fmla="*/ 0 w 2964115"/>
              <a:gd name="connsiteY4" fmla="*/ 0 h 1264943"/>
              <a:gd name="connsiteX0" fmla="*/ 0 w 2964115"/>
              <a:gd name="connsiteY0" fmla="*/ 0 h 1300569"/>
              <a:gd name="connsiteX1" fmla="*/ 2964115 w 2964115"/>
              <a:gd name="connsiteY1" fmla="*/ 0 h 1300569"/>
              <a:gd name="connsiteX2" fmla="*/ 2964115 w 2964115"/>
              <a:gd name="connsiteY2" fmla="*/ 540548 h 1300569"/>
              <a:gd name="connsiteX3" fmla="*/ 0 w 2964115"/>
              <a:gd name="connsiteY3" fmla="*/ 1300569 h 1300569"/>
              <a:gd name="connsiteX4" fmla="*/ 0 w 2964115"/>
              <a:gd name="connsiteY4" fmla="*/ 0 h 1300569"/>
              <a:gd name="connsiteX0" fmla="*/ 0 w 2964115"/>
              <a:gd name="connsiteY0" fmla="*/ 451262 h 1300569"/>
              <a:gd name="connsiteX1" fmla="*/ 2964115 w 2964115"/>
              <a:gd name="connsiteY1" fmla="*/ 0 h 1300569"/>
              <a:gd name="connsiteX2" fmla="*/ 2964115 w 2964115"/>
              <a:gd name="connsiteY2" fmla="*/ 540548 h 1300569"/>
              <a:gd name="connsiteX3" fmla="*/ 0 w 2964115"/>
              <a:gd name="connsiteY3" fmla="*/ 1300569 h 1300569"/>
              <a:gd name="connsiteX4" fmla="*/ 0 w 2964115"/>
              <a:gd name="connsiteY4" fmla="*/ 451262 h 1300569"/>
              <a:gd name="connsiteX0" fmla="*/ 0 w 2964115"/>
              <a:gd name="connsiteY0" fmla="*/ 451262 h 1437047"/>
              <a:gd name="connsiteX1" fmla="*/ 2964115 w 2964115"/>
              <a:gd name="connsiteY1" fmla="*/ 0 h 1437047"/>
              <a:gd name="connsiteX2" fmla="*/ 2964115 w 2964115"/>
              <a:gd name="connsiteY2" fmla="*/ 540548 h 1437047"/>
              <a:gd name="connsiteX3" fmla="*/ 0 w 2964115"/>
              <a:gd name="connsiteY3" fmla="*/ 1437047 h 1437047"/>
              <a:gd name="connsiteX4" fmla="*/ 0 w 2964115"/>
              <a:gd name="connsiteY4" fmla="*/ 451262 h 1437047"/>
              <a:gd name="connsiteX0" fmla="*/ 0 w 2964115"/>
              <a:gd name="connsiteY0" fmla="*/ 587740 h 1437047"/>
              <a:gd name="connsiteX1" fmla="*/ 2964115 w 2964115"/>
              <a:gd name="connsiteY1" fmla="*/ 0 h 1437047"/>
              <a:gd name="connsiteX2" fmla="*/ 2964115 w 2964115"/>
              <a:gd name="connsiteY2" fmla="*/ 540548 h 1437047"/>
              <a:gd name="connsiteX3" fmla="*/ 0 w 2964115"/>
              <a:gd name="connsiteY3" fmla="*/ 1437047 h 1437047"/>
              <a:gd name="connsiteX4" fmla="*/ 0 w 2964115"/>
              <a:gd name="connsiteY4" fmla="*/ 587740 h 1437047"/>
              <a:gd name="connsiteX0" fmla="*/ 0 w 2964115"/>
              <a:gd name="connsiteY0" fmla="*/ 587740 h 1437047"/>
              <a:gd name="connsiteX1" fmla="*/ 2964115 w 2964115"/>
              <a:gd name="connsiteY1" fmla="*/ 0 h 1437047"/>
              <a:gd name="connsiteX2" fmla="*/ 2964115 w 2964115"/>
              <a:gd name="connsiteY2" fmla="*/ 540548 h 1437047"/>
              <a:gd name="connsiteX3" fmla="*/ 0 w 2964115"/>
              <a:gd name="connsiteY3" fmla="*/ 1437047 h 1437047"/>
              <a:gd name="connsiteX4" fmla="*/ 0 w 2964115"/>
              <a:gd name="connsiteY4" fmla="*/ 587740 h 1437047"/>
              <a:gd name="connsiteX0" fmla="*/ 0 w 2977763"/>
              <a:gd name="connsiteY0" fmla="*/ 574092 h 1437047"/>
              <a:gd name="connsiteX1" fmla="*/ 2977763 w 2977763"/>
              <a:gd name="connsiteY1" fmla="*/ 0 h 1437047"/>
              <a:gd name="connsiteX2" fmla="*/ 2977763 w 2977763"/>
              <a:gd name="connsiteY2" fmla="*/ 540548 h 1437047"/>
              <a:gd name="connsiteX3" fmla="*/ 13648 w 2977763"/>
              <a:gd name="connsiteY3" fmla="*/ 1437047 h 1437047"/>
              <a:gd name="connsiteX4" fmla="*/ 0 w 2977763"/>
              <a:gd name="connsiteY4" fmla="*/ 574092 h 1437047"/>
              <a:gd name="connsiteX0" fmla="*/ 0 w 2964115"/>
              <a:gd name="connsiteY0" fmla="*/ 642331 h 1437047"/>
              <a:gd name="connsiteX1" fmla="*/ 2964115 w 2964115"/>
              <a:gd name="connsiteY1" fmla="*/ 0 h 1437047"/>
              <a:gd name="connsiteX2" fmla="*/ 2964115 w 2964115"/>
              <a:gd name="connsiteY2" fmla="*/ 540548 h 1437047"/>
              <a:gd name="connsiteX3" fmla="*/ 0 w 2964115"/>
              <a:gd name="connsiteY3" fmla="*/ 1437047 h 1437047"/>
              <a:gd name="connsiteX4" fmla="*/ 0 w 2964115"/>
              <a:gd name="connsiteY4" fmla="*/ 642331 h 1437047"/>
              <a:gd name="connsiteX0" fmla="*/ 0 w 2964115"/>
              <a:gd name="connsiteY0" fmla="*/ 642331 h 1477990"/>
              <a:gd name="connsiteX1" fmla="*/ 2964115 w 2964115"/>
              <a:gd name="connsiteY1" fmla="*/ 0 h 1477990"/>
              <a:gd name="connsiteX2" fmla="*/ 2964115 w 2964115"/>
              <a:gd name="connsiteY2" fmla="*/ 540548 h 1477990"/>
              <a:gd name="connsiteX3" fmla="*/ 0 w 2964115"/>
              <a:gd name="connsiteY3" fmla="*/ 1477990 h 1477990"/>
              <a:gd name="connsiteX4" fmla="*/ 0 w 2964115"/>
              <a:gd name="connsiteY4" fmla="*/ 642331 h 1477990"/>
              <a:gd name="connsiteX0" fmla="*/ 0 w 2964115"/>
              <a:gd name="connsiteY0" fmla="*/ 683274 h 1477990"/>
              <a:gd name="connsiteX1" fmla="*/ 2964115 w 2964115"/>
              <a:gd name="connsiteY1" fmla="*/ 0 h 1477990"/>
              <a:gd name="connsiteX2" fmla="*/ 2964115 w 2964115"/>
              <a:gd name="connsiteY2" fmla="*/ 540548 h 1477990"/>
              <a:gd name="connsiteX3" fmla="*/ 0 w 2964115"/>
              <a:gd name="connsiteY3" fmla="*/ 1477990 h 1477990"/>
              <a:gd name="connsiteX4" fmla="*/ 0 w 2964115"/>
              <a:gd name="connsiteY4" fmla="*/ 683274 h 1477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4115" h="1477990">
                <a:moveTo>
                  <a:pt x="0" y="683274"/>
                </a:moveTo>
                <a:lnTo>
                  <a:pt x="2964115" y="0"/>
                </a:lnTo>
                <a:lnTo>
                  <a:pt x="2964115" y="540548"/>
                </a:lnTo>
                <a:lnTo>
                  <a:pt x="0" y="1477990"/>
                </a:lnTo>
                <a:lnTo>
                  <a:pt x="0" y="683274"/>
                </a:lnTo>
                <a:close/>
              </a:path>
            </a:pathLst>
          </a:custGeom>
          <a:solidFill>
            <a:schemeClr val="accent2">
              <a:lumMod val="40000"/>
              <a:lumOff val="6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91" name="矩形 109"/>
          <p:cNvSpPr/>
          <p:nvPr userDrawn="1"/>
        </p:nvSpPr>
        <p:spPr>
          <a:xfrm>
            <a:off x="3650903" y="1540478"/>
            <a:ext cx="877163" cy="452432"/>
          </a:xfrm>
          <a:prstGeom prst="rect">
            <a:avLst/>
          </a:prstGeom>
        </p:spPr>
        <p:txBody>
          <a:bodyPr wrap="none">
            <a:spAutoFit/>
          </a:bodyPr>
          <a:lstStyle/>
          <a:p>
            <a:pPr algn="ctr">
              <a:lnSpc>
                <a:spcPct val="130000"/>
              </a:lnSpc>
            </a:pPr>
            <a:r>
              <a:rPr lang="zh-CN" altLang="en-US" b="1" kern="0" dirty="0">
                <a:solidFill>
                  <a:sysClr val="window" lastClr="FFFFFF"/>
                </a:solidFill>
                <a:latin typeface="微软雅黑" pitchFamily="34" charset="-122"/>
                <a:ea typeface="微软雅黑" pitchFamily="34" charset="-122"/>
              </a:rPr>
              <a:t>第一章</a:t>
            </a:r>
          </a:p>
        </p:txBody>
      </p:sp>
      <p:sp>
        <p:nvSpPr>
          <p:cNvPr id="1049792" name="矩形 110"/>
          <p:cNvSpPr/>
          <p:nvPr userDrawn="1"/>
        </p:nvSpPr>
        <p:spPr>
          <a:xfrm>
            <a:off x="3650903" y="2564904"/>
            <a:ext cx="877163" cy="417358"/>
          </a:xfrm>
          <a:prstGeom prst="rect">
            <a:avLst/>
          </a:prstGeom>
        </p:spPr>
        <p:txBody>
          <a:bodyPr wrap="none">
            <a:spAutoFit/>
          </a:bodyPr>
          <a:lstStyle/>
          <a:p>
            <a:pPr algn="ctr">
              <a:lnSpc>
                <a:spcPct val="130000"/>
              </a:lnSpc>
            </a:pPr>
            <a:r>
              <a:rPr lang="zh-CN" altLang="en-US" b="1" kern="0" dirty="0">
                <a:solidFill>
                  <a:sysClr val="window" lastClr="FFFFFF"/>
                </a:solidFill>
                <a:latin typeface="微软雅黑" pitchFamily="34" charset="-122"/>
                <a:ea typeface="微软雅黑" pitchFamily="34" charset="-122"/>
              </a:rPr>
              <a:t>第二章</a:t>
            </a:r>
          </a:p>
        </p:txBody>
      </p:sp>
      <p:sp>
        <p:nvSpPr>
          <p:cNvPr id="1049793" name="矩形 111"/>
          <p:cNvSpPr/>
          <p:nvPr userDrawn="1"/>
        </p:nvSpPr>
        <p:spPr>
          <a:xfrm>
            <a:off x="3650903" y="3587706"/>
            <a:ext cx="877163" cy="417358"/>
          </a:xfrm>
          <a:prstGeom prst="rect">
            <a:avLst/>
          </a:prstGeom>
        </p:spPr>
        <p:txBody>
          <a:bodyPr wrap="none">
            <a:spAutoFit/>
          </a:bodyPr>
          <a:lstStyle/>
          <a:p>
            <a:pPr algn="ctr">
              <a:lnSpc>
                <a:spcPct val="130000"/>
              </a:lnSpc>
            </a:pPr>
            <a:r>
              <a:rPr lang="zh-CN" altLang="en-US" b="1" kern="0" dirty="0">
                <a:solidFill>
                  <a:sysClr val="window" lastClr="FFFFFF"/>
                </a:solidFill>
                <a:latin typeface="微软雅黑" pitchFamily="34" charset="-122"/>
                <a:ea typeface="微软雅黑" pitchFamily="34" charset="-122"/>
              </a:rPr>
              <a:t>第三章</a:t>
            </a:r>
          </a:p>
        </p:txBody>
      </p:sp>
      <p:sp>
        <p:nvSpPr>
          <p:cNvPr id="1049794" name="矩形 112"/>
          <p:cNvSpPr/>
          <p:nvPr userDrawn="1"/>
        </p:nvSpPr>
        <p:spPr>
          <a:xfrm>
            <a:off x="3650903" y="4595818"/>
            <a:ext cx="877163" cy="417358"/>
          </a:xfrm>
          <a:prstGeom prst="rect">
            <a:avLst/>
          </a:prstGeom>
        </p:spPr>
        <p:txBody>
          <a:bodyPr wrap="none">
            <a:spAutoFit/>
          </a:bodyPr>
          <a:lstStyle/>
          <a:p>
            <a:pPr algn="ctr">
              <a:lnSpc>
                <a:spcPct val="130000"/>
              </a:lnSpc>
            </a:pPr>
            <a:r>
              <a:rPr lang="zh-CN" altLang="en-US" b="1" kern="0" dirty="0">
                <a:solidFill>
                  <a:sysClr val="window" lastClr="FFFFFF"/>
                </a:solidFill>
                <a:latin typeface="微软雅黑" pitchFamily="34" charset="-122"/>
                <a:ea typeface="微软雅黑" pitchFamily="34" charset="-122"/>
              </a:rPr>
              <a:t>第四章</a:t>
            </a:r>
          </a:p>
        </p:txBody>
      </p:sp>
      <p:sp>
        <p:nvSpPr>
          <p:cNvPr id="1049795" name="五边形 115"/>
          <p:cNvSpPr/>
          <p:nvPr userDrawn="1"/>
        </p:nvSpPr>
        <p:spPr>
          <a:xfrm flipH="1">
            <a:off x="11314402" y="6092504"/>
            <a:ext cx="883947" cy="432840"/>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96" name="TextBox 15"/>
          <p:cNvSpPr txBox="1"/>
          <p:nvPr userDrawn="1"/>
        </p:nvSpPr>
        <p:spPr>
          <a:xfrm>
            <a:off x="11537000" y="6114782"/>
            <a:ext cx="538839"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过渡页">
    <p:spTree>
      <p:nvGrpSpPr>
        <p:cNvPr id="1" name=""/>
        <p:cNvGrpSpPr/>
        <p:nvPr/>
      </p:nvGrpSpPr>
      <p:grpSpPr>
        <a:xfrm>
          <a:off x="0" y="0"/>
          <a:ext cx="0" cy="0"/>
          <a:chOff x="0" y="0"/>
          <a:chExt cx="0" cy="0"/>
        </a:xfrm>
      </p:grpSpPr>
      <p:sp>
        <p:nvSpPr>
          <p:cNvPr id="1049797" name="矩形 6"/>
          <p:cNvSpPr/>
          <p:nvPr userDrawn="1"/>
        </p:nvSpPr>
        <p:spPr>
          <a:xfrm>
            <a:off x="0" y="0"/>
            <a:ext cx="121983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049799" name="五边形 12"/>
          <p:cNvSpPr/>
          <p:nvPr userDrawn="1"/>
        </p:nvSpPr>
        <p:spPr>
          <a:xfrm flipH="1">
            <a:off x="11314402" y="6092504"/>
            <a:ext cx="883947" cy="432840"/>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800" name="TextBox 15"/>
          <p:cNvSpPr txBox="1"/>
          <p:nvPr userDrawn="1"/>
        </p:nvSpPr>
        <p:spPr>
          <a:xfrm>
            <a:off x="11537000" y="6114782"/>
            <a:ext cx="538839"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8" name="图片 7">
            <a:extLst>
              <a:ext uri="{FF2B5EF4-FFF2-40B4-BE49-F238E27FC236}">
                <a16:creationId xmlns="" xmlns:a16="http://schemas.microsoft.com/office/drawing/2014/main" id="{FD919E63-A7B7-4B44-B53C-B838835E8B8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16420" y="27856"/>
            <a:ext cx="901154" cy="90115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第一章">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049802" name="对角圆角矩形 18"/>
          <p:cNvSpPr/>
          <p:nvPr userDrawn="1"/>
        </p:nvSpPr>
        <p:spPr>
          <a:xfrm>
            <a:off x="9339535" y="224696"/>
            <a:ext cx="1260000" cy="468000"/>
          </a:xfrm>
          <a:prstGeom prst="round2Diag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微软雅黑" pitchFamily="34" charset="-122"/>
                <a:ea typeface="微软雅黑" pitchFamily="34" charset="-122"/>
              </a:rPr>
              <a:t>商务模式</a:t>
            </a:r>
          </a:p>
        </p:txBody>
      </p:sp>
      <p:sp>
        <p:nvSpPr>
          <p:cNvPr id="1049803" name="五边形 21"/>
          <p:cNvSpPr/>
          <p:nvPr userDrawn="1"/>
        </p:nvSpPr>
        <p:spPr>
          <a:xfrm flipH="1">
            <a:off x="11314402" y="6092504"/>
            <a:ext cx="883947" cy="432840"/>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804" name="TextBox 15"/>
          <p:cNvSpPr txBox="1"/>
          <p:nvPr userDrawn="1"/>
        </p:nvSpPr>
        <p:spPr>
          <a:xfrm>
            <a:off x="11537000" y="6114782"/>
            <a:ext cx="538839"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第一章">
    <p:spTree>
      <p:nvGrpSpPr>
        <p:cNvPr id="1" name=""/>
        <p:cNvGrpSpPr/>
        <p:nvPr/>
      </p:nvGrpSpPr>
      <p:grpSpPr>
        <a:xfrm>
          <a:off x="0" y="0"/>
          <a:ext cx="0" cy="0"/>
          <a:chOff x="0" y="0"/>
          <a:chExt cx="0" cy="0"/>
        </a:xfrm>
      </p:grpSpPr>
      <p:sp>
        <p:nvSpPr>
          <p:cNvPr id="1049761" name="对角圆角矩形 2"/>
          <p:cNvSpPr/>
          <p:nvPr userDrawn="1"/>
        </p:nvSpPr>
        <p:spPr>
          <a:xfrm>
            <a:off x="10563671" y="224696"/>
            <a:ext cx="1260000" cy="468000"/>
          </a:xfrm>
          <a:prstGeom prst="round2DiagRect">
            <a:avLst/>
          </a:prstGeom>
          <a:solidFill>
            <a:srgbClr val="9BBB5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latin typeface="微软雅黑" pitchFamily="34" charset="-122"/>
                <a:ea typeface="微软雅黑" pitchFamily="34" charset="-122"/>
              </a:rPr>
              <a:t>服务保障</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1048576" name="矩形 6"/>
          <p:cNvSpPr/>
          <p:nvPr/>
        </p:nvSpPr>
        <p:spPr>
          <a:xfrm>
            <a:off x="0" y="872728"/>
            <a:ext cx="12198350" cy="144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577" name="矩形 1"/>
          <p:cNvSpPr/>
          <p:nvPr/>
        </p:nvSpPr>
        <p:spPr>
          <a:xfrm>
            <a:off x="788618" y="872728"/>
            <a:ext cx="612000" cy="144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578" name="椭圆 14"/>
          <p:cNvSpPr>
            <a:spLocks noChangeAspect="1"/>
          </p:cNvSpPr>
          <p:nvPr/>
        </p:nvSpPr>
        <p:spPr bwMode="auto">
          <a:xfrm>
            <a:off x="813114" y="106080"/>
            <a:ext cx="563168" cy="720000"/>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 fmla="*/ 341785 w 683568"/>
              <a:gd name="connsiteY0" fmla="*/ 523601 h 864094"/>
              <a:gd name="connsiteX1" fmla="*/ 117720 w 683568"/>
              <a:gd name="connsiteY1" fmla="*/ 299536 h 864094"/>
              <a:gd name="connsiteX2" fmla="*/ 341785 w 683568"/>
              <a:gd name="connsiteY2" fmla="*/ 523601 h 864094"/>
              <a:gd name="connsiteX3" fmla="*/ 341784 w 683568"/>
              <a:gd name="connsiteY3" fmla="*/ 0 h 864094"/>
              <a:gd name="connsiteX4" fmla="*/ 683568 w 683568"/>
              <a:gd name="connsiteY4" fmla="*/ 341784 h 864094"/>
              <a:gd name="connsiteX5" fmla="*/ 577183 w 683568"/>
              <a:gd name="connsiteY5" fmla="*/ 588642 h 864094"/>
              <a:gd name="connsiteX6" fmla="*/ 341597 w 683568"/>
              <a:gd name="connsiteY6" fmla="*/ 864094 h 864094"/>
              <a:gd name="connsiteX7" fmla="*/ 105111 w 683568"/>
              <a:gd name="connsiteY7" fmla="*/ 587591 h 864094"/>
              <a:gd name="connsiteX8" fmla="*/ 59857 w 683568"/>
              <a:gd name="connsiteY8" fmla="*/ 534679 h 864094"/>
              <a:gd name="connsiteX9" fmla="*/ 59306 w 683568"/>
              <a:gd name="connsiteY9" fmla="*/ 534035 h 864094"/>
              <a:gd name="connsiteX10" fmla="*/ 59325 w 683568"/>
              <a:gd name="connsiteY10" fmla="*/ 534035 h 864094"/>
              <a:gd name="connsiteX11" fmla="*/ 0 w 683568"/>
              <a:gd name="connsiteY11" fmla="*/ 341784 h 864094"/>
              <a:gd name="connsiteX12" fmla="*/ 341784 w 683568"/>
              <a:gd name="connsiteY12" fmla="*/ 0 h 864094"/>
              <a:gd name="connsiteX0" fmla="*/ 341784 w 683568"/>
              <a:gd name="connsiteY0" fmla="*/ 0 h 864094"/>
              <a:gd name="connsiteX1" fmla="*/ 683568 w 683568"/>
              <a:gd name="connsiteY1" fmla="*/ 341784 h 864094"/>
              <a:gd name="connsiteX2" fmla="*/ 577183 w 683568"/>
              <a:gd name="connsiteY2" fmla="*/ 588642 h 864094"/>
              <a:gd name="connsiteX3" fmla="*/ 341597 w 683568"/>
              <a:gd name="connsiteY3" fmla="*/ 864094 h 864094"/>
              <a:gd name="connsiteX4" fmla="*/ 105111 w 683568"/>
              <a:gd name="connsiteY4" fmla="*/ 587591 h 864094"/>
              <a:gd name="connsiteX5" fmla="*/ 59857 w 683568"/>
              <a:gd name="connsiteY5" fmla="*/ 534679 h 864094"/>
              <a:gd name="connsiteX6" fmla="*/ 59306 w 683568"/>
              <a:gd name="connsiteY6" fmla="*/ 534035 h 864094"/>
              <a:gd name="connsiteX7" fmla="*/ 59325 w 683568"/>
              <a:gd name="connsiteY7" fmla="*/ 534035 h 864094"/>
              <a:gd name="connsiteX8" fmla="*/ 0 w 683568"/>
              <a:gd name="connsiteY8" fmla="*/ 341784 h 864094"/>
              <a:gd name="connsiteX9" fmla="*/ 341784 w 683568"/>
              <a:gd name="connsiteY9" fmla="*/ 0 h 86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C00000"/>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1048579" name="对角圆角矩形 19"/>
          <p:cNvSpPr/>
          <p:nvPr/>
        </p:nvSpPr>
        <p:spPr>
          <a:xfrm>
            <a:off x="9321603" y="224696"/>
            <a:ext cx="1260000" cy="468000"/>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prstClr val="black">
                  <a:lumMod val="65000"/>
                  <a:lumOff val="35000"/>
                </a:prstClr>
              </a:solidFill>
              <a:latin typeface="微软雅黑" pitchFamily="34" charset="-122"/>
              <a:ea typeface="微软雅黑" pitchFamily="34" charset="-122"/>
            </a:endParaRPr>
          </a:p>
        </p:txBody>
      </p:sp>
      <p:sp>
        <p:nvSpPr>
          <p:cNvPr id="1048580" name="对角圆角矩形 20"/>
          <p:cNvSpPr/>
          <p:nvPr/>
        </p:nvSpPr>
        <p:spPr>
          <a:xfrm>
            <a:off x="10527807" y="224696"/>
            <a:ext cx="1260000" cy="468000"/>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prstClr val="black">
                  <a:lumMod val="65000"/>
                  <a:lumOff val="35000"/>
                </a:prstClr>
              </a:solidFill>
              <a:latin typeface="微软雅黑" pitchFamily="34" charset="-122"/>
              <a:ea typeface="微软雅黑" pitchFamily="34" charset="-122"/>
            </a:endParaRPr>
          </a:p>
        </p:txBody>
      </p:sp>
      <p:sp>
        <p:nvSpPr>
          <p:cNvPr id="1048581" name="五边形 12"/>
          <p:cNvSpPr/>
          <p:nvPr/>
        </p:nvSpPr>
        <p:spPr>
          <a:xfrm flipH="1">
            <a:off x="11314402" y="6092504"/>
            <a:ext cx="883947" cy="432840"/>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latin typeface="Calibri"/>
              <a:ea typeface="宋体"/>
            </a:endParaRPr>
          </a:p>
        </p:txBody>
      </p:sp>
      <p:sp>
        <p:nvSpPr>
          <p:cNvPr id="1048582" name="TextBox 15"/>
          <p:cNvSpPr txBox="1"/>
          <p:nvPr/>
        </p:nvSpPr>
        <p:spPr>
          <a:xfrm>
            <a:off x="11537000" y="6114782"/>
            <a:ext cx="538839"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1049756" name="矩形 6"/>
          <p:cNvSpPr/>
          <p:nvPr/>
        </p:nvSpPr>
        <p:spPr>
          <a:xfrm>
            <a:off x="0" y="872728"/>
            <a:ext cx="12198350" cy="144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9757" name="矩形 1"/>
          <p:cNvSpPr/>
          <p:nvPr/>
        </p:nvSpPr>
        <p:spPr>
          <a:xfrm>
            <a:off x="788618" y="872728"/>
            <a:ext cx="612000" cy="14400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9758" name="椭圆 14"/>
          <p:cNvSpPr>
            <a:spLocks noChangeAspect="1"/>
          </p:cNvSpPr>
          <p:nvPr/>
        </p:nvSpPr>
        <p:spPr bwMode="auto">
          <a:xfrm>
            <a:off x="813034" y="116632"/>
            <a:ext cx="563168" cy="720000"/>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 fmla="*/ 341785 w 683568"/>
              <a:gd name="connsiteY0" fmla="*/ 523601 h 864094"/>
              <a:gd name="connsiteX1" fmla="*/ 117720 w 683568"/>
              <a:gd name="connsiteY1" fmla="*/ 299536 h 864094"/>
              <a:gd name="connsiteX2" fmla="*/ 341785 w 683568"/>
              <a:gd name="connsiteY2" fmla="*/ 523601 h 864094"/>
              <a:gd name="connsiteX3" fmla="*/ 341784 w 683568"/>
              <a:gd name="connsiteY3" fmla="*/ 0 h 864094"/>
              <a:gd name="connsiteX4" fmla="*/ 683568 w 683568"/>
              <a:gd name="connsiteY4" fmla="*/ 341784 h 864094"/>
              <a:gd name="connsiteX5" fmla="*/ 577183 w 683568"/>
              <a:gd name="connsiteY5" fmla="*/ 588642 h 864094"/>
              <a:gd name="connsiteX6" fmla="*/ 341597 w 683568"/>
              <a:gd name="connsiteY6" fmla="*/ 864094 h 864094"/>
              <a:gd name="connsiteX7" fmla="*/ 105111 w 683568"/>
              <a:gd name="connsiteY7" fmla="*/ 587591 h 864094"/>
              <a:gd name="connsiteX8" fmla="*/ 59857 w 683568"/>
              <a:gd name="connsiteY8" fmla="*/ 534679 h 864094"/>
              <a:gd name="connsiteX9" fmla="*/ 59306 w 683568"/>
              <a:gd name="connsiteY9" fmla="*/ 534035 h 864094"/>
              <a:gd name="connsiteX10" fmla="*/ 59325 w 683568"/>
              <a:gd name="connsiteY10" fmla="*/ 534035 h 864094"/>
              <a:gd name="connsiteX11" fmla="*/ 0 w 683568"/>
              <a:gd name="connsiteY11" fmla="*/ 341784 h 864094"/>
              <a:gd name="connsiteX12" fmla="*/ 341784 w 683568"/>
              <a:gd name="connsiteY12" fmla="*/ 0 h 864094"/>
              <a:gd name="connsiteX0" fmla="*/ 341784 w 683568"/>
              <a:gd name="connsiteY0" fmla="*/ 0 h 864094"/>
              <a:gd name="connsiteX1" fmla="*/ 683568 w 683568"/>
              <a:gd name="connsiteY1" fmla="*/ 341784 h 864094"/>
              <a:gd name="connsiteX2" fmla="*/ 577183 w 683568"/>
              <a:gd name="connsiteY2" fmla="*/ 588642 h 864094"/>
              <a:gd name="connsiteX3" fmla="*/ 341597 w 683568"/>
              <a:gd name="connsiteY3" fmla="*/ 864094 h 864094"/>
              <a:gd name="connsiteX4" fmla="*/ 105111 w 683568"/>
              <a:gd name="connsiteY4" fmla="*/ 587591 h 864094"/>
              <a:gd name="connsiteX5" fmla="*/ 59857 w 683568"/>
              <a:gd name="connsiteY5" fmla="*/ 534679 h 864094"/>
              <a:gd name="connsiteX6" fmla="*/ 59306 w 683568"/>
              <a:gd name="connsiteY6" fmla="*/ 534035 h 864094"/>
              <a:gd name="connsiteX7" fmla="*/ 59325 w 683568"/>
              <a:gd name="connsiteY7" fmla="*/ 534035 h 864094"/>
              <a:gd name="connsiteX8" fmla="*/ 0 w 683568"/>
              <a:gd name="connsiteY8" fmla="*/ 341784 h 864094"/>
              <a:gd name="connsiteX9" fmla="*/ 341784 w 683568"/>
              <a:gd name="connsiteY9" fmla="*/ 0 h 86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F79646"/>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1049759" name="五边形 15"/>
          <p:cNvSpPr/>
          <p:nvPr/>
        </p:nvSpPr>
        <p:spPr>
          <a:xfrm flipH="1">
            <a:off x="11314402" y="6092504"/>
            <a:ext cx="883947" cy="432840"/>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a:solidFill>
                <a:sysClr val="window" lastClr="FFFFFF"/>
              </a:solidFill>
            </a:endParaRPr>
          </a:p>
        </p:txBody>
      </p:sp>
      <p:sp>
        <p:nvSpPr>
          <p:cNvPr id="1049760" name="TextBox 15"/>
          <p:cNvSpPr txBox="1"/>
          <p:nvPr/>
        </p:nvSpPr>
        <p:spPr>
          <a:xfrm>
            <a:off x="11537000" y="6114782"/>
            <a:ext cx="538839"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7" name="图片 6">
            <a:extLst>
              <a:ext uri="{FF2B5EF4-FFF2-40B4-BE49-F238E27FC236}">
                <a16:creationId xmlns="" xmlns:a16="http://schemas.microsoft.com/office/drawing/2014/main" id="{FA7C77EC-F796-41B3-B2AA-32192E6714D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1316420" y="27856"/>
            <a:ext cx="901154" cy="901154"/>
          </a:xfrm>
          <a:prstGeom prst="rect">
            <a:avLst/>
          </a:prstGeom>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矩形 12"/>
          <p:cNvSpPr/>
          <p:nvPr/>
        </p:nvSpPr>
        <p:spPr>
          <a:xfrm>
            <a:off x="-8688" y="1808820"/>
            <a:ext cx="12198350" cy="205222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sp>
        <p:nvSpPr>
          <p:cNvPr id="1048588" name="Rectangle 2"/>
          <p:cNvSpPr>
            <a:spLocks noChangeArrowheads="1"/>
          </p:cNvSpPr>
          <p:nvPr/>
        </p:nvSpPr>
        <p:spPr bwMode="auto">
          <a:xfrm>
            <a:off x="-21505" y="1700808"/>
            <a:ext cx="12198350" cy="2016224"/>
          </a:xfrm>
          <a:prstGeom prst="rect">
            <a:avLst/>
          </a:prstGeom>
          <a:noFill/>
          <a:ln w="9525">
            <a:noFill/>
            <a:miter lim="800000"/>
            <a:headEnd/>
            <a:tailEnd/>
          </a:ln>
        </p:spPr>
        <p:txBody>
          <a:bodyPr lIns="92064" tIns="46033" rIns="92064" bIns="46033" anchor="ctr"/>
          <a:lstStyle/>
          <a:p>
            <a:pPr algn="ctr" defTabSz="912243">
              <a:lnSpc>
                <a:spcPct val="150000"/>
              </a:lnSpc>
            </a:pPr>
            <a:r>
              <a:rPr lang="zh-CN" altLang="en-US" sz="4398" b="1" dirty="0">
                <a:solidFill>
                  <a:srgbClr val="FFFFFF"/>
                </a:solidFill>
                <a:latin typeface="微软雅黑" pitchFamily="34" charset="-122"/>
                <a:ea typeface="微软雅黑" pitchFamily="34" charset="-122"/>
              </a:rPr>
              <a:t>同创</a:t>
            </a:r>
            <a:r>
              <a:rPr lang="zh-CN" altLang="en-US" sz="4398" b="1" dirty="0" smtClean="0">
                <a:solidFill>
                  <a:srgbClr val="FFFFFF"/>
                </a:solidFill>
                <a:latin typeface="微软雅黑" pitchFamily="34" charset="-122"/>
                <a:ea typeface="微软雅黑" pitchFamily="34" charset="-122"/>
              </a:rPr>
              <a:t>空间</a:t>
            </a:r>
            <a:r>
              <a:rPr lang="en-US" altLang="zh-CN" sz="4398" b="1" dirty="0" smtClean="0">
                <a:solidFill>
                  <a:srgbClr val="FFFFFF"/>
                </a:solidFill>
                <a:latin typeface="微软雅黑" pitchFamily="34" charset="-122"/>
                <a:ea typeface="微软雅黑" pitchFamily="34" charset="-122"/>
              </a:rPr>
              <a:t>-</a:t>
            </a:r>
            <a:r>
              <a:rPr lang="zh-CN" altLang="en-US" sz="4398" b="1" dirty="0" smtClean="0">
                <a:solidFill>
                  <a:srgbClr val="FFFFFF"/>
                </a:solidFill>
                <a:latin typeface="微软雅黑" pitchFamily="34" charset="-122"/>
                <a:ea typeface="微软雅黑" pitchFamily="34" charset="-122"/>
              </a:rPr>
              <a:t>中燃知识转移培训 </a:t>
            </a:r>
            <a:endParaRPr lang="zh-CN" altLang="en-US" sz="4398" b="1" dirty="0">
              <a:solidFill>
                <a:srgbClr val="FFFFFF"/>
              </a:solidFill>
              <a:latin typeface="微软雅黑" pitchFamily="34" charset="-122"/>
              <a:ea typeface="微软雅黑" pitchFamily="34" charset="-122"/>
            </a:endParaRPr>
          </a:p>
          <a:p>
            <a:pPr algn="ctr" defTabSz="912243">
              <a:lnSpc>
                <a:spcPct val="150000"/>
              </a:lnSpc>
            </a:pPr>
            <a:r>
              <a:rPr lang="zh-CN" altLang="en-US" sz="4398" b="1" dirty="0">
                <a:solidFill>
                  <a:srgbClr val="FFFFFF"/>
                </a:solidFill>
                <a:latin typeface="微软雅黑" pitchFamily="34" charset="-122"/>
                <a:ea typeface="微软雅黑" pitchFamily="34" charset="-122"/>
              </a:rPr>
              <a:t>开发</a:t>
            </a:r>
            <a:r>
              <a:rPr lang="zh-CN" altLang="en-US" sz="4398" b="1" dirty="0" smtClean="0">
                <a:solidFill>
                  <a:srgbClr val="FFFFFF"/>
                </a:solidFill>
                <a:latin typeface="微软雅黑" pitchFamily="34" charset="-122"/>
                <a:ea typeface="微软雅黑" pitchFamily="34" charset="-122"/>
              </a:rPr>
              <a:t>方向</a:t>
            </a:r>
            <a:endParaRPr lang="en-US" altLang="zh-CN" sz="4398" b="1" dirty="0">
              <a:solidFill>
                <a:srgbClr val="FFFFFF"/>
              </a:solidFill>
              <a:latin typeface="微软雅黑" pitchFamily="34" charset="-122"/>
              <a:ea typeface="微软雅黑" pitchFamily="34" charset="-122"/>
            </a:endParaRPr>
          </a:p>
        </p:txBody>
      </p:sp>
      <p:sp>
        <p:nvSpPr>
          <p:cNvPr id="1048589" name="TextBox 5"/>
          <p:cNvSpPr txBox="1"/>
          <p:nvPr/>
        </p:nvSpPr>
        <p:spPr>
          <a:xfrm>
            <a:off x="-21506" y="4365104"/>
            <a:ext cx="12211167" cy="101566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lnSpc>
                <a:spcPct val="150000"/>
              </a:lnSpc>
            </a:pPr>
            <a:r>
              <a:rPr lang="zh-CN" altLang="en-US" sz="2000" b="1" dirty="0">
                <a:latin typeface="微软雅黑" pitchFamily="34" charset="-122"/>
                <a:ea typeface="微软雅黑" pitchFamily="34" charset="-122"/>
              </a:rPr>
              <a:t>厦门同创空间信息技术有限公司</a:t>
            </a:r>
            <a:endParaRPr lang="en-US" altLang="zh-CN" sz="2000" b="1" dirty="0">
              <a:latin typeface="微软雅黑" pitchFamily="34" charset="-122"/>
              <a:ea typeface="微软雅黑" pitchFamily="34" charset="-122"/>
            </a:endParaRPr>
          </a:p>
          <a:p>
            <a:pPr algn="ctr">
              <a:lnSpc>
                <a:spcPct val="150000"/>
              </a:lnSpc>
            </a:pPr>
            <a:r>
              <a:rPr lang="en-US" altLang="zh-CN" sz="2000" b="1" dirty="0" smtClean="0">
                <a:latin typeface="微软雅黑" pitchFamily="34" charset="-122"/>
                <a:ea typeface="微软雅黑" pitchFamily="34" charset="-122"/>
              </a:rPr>
              <a:t>2019</a:t>
            </a:r>
            <a:r>
              <a:rPr lang="zh-CN" altLang="en-US" sz="2000" b="1" dirty="0" smtClean="0">
                <a:latin typeface="微软雅黑" pitchFamily="34" charset="-122"/>
                <a:ea typeface="微软雅黑" pitchFamily="34" charset="-122"/>
              </a:rPr>
              <a:t>年</a:t>
            </a:r>
            <a:r>
              <a:rPr lang="en-US" altLang="zh-CN" sz="2000" b="1" dirty="0" smtClean="0">
                <a:latin typeface="微软雅黑" pitchFamily="34" charset="-122"/>
                <a:ea typeface="微软雅黑" pitchFamily="34" charset="-122"/>
              </a:rPr>
              <a:t>03</a:t>
            </a:r>
            <a:r>
              <a:rPr lang="zh-CN" altLang="en-US" sz="2000" b="1" dirty="0" smtClean="0">
                <a:latin typeface="微软雅黑" pitchFamily="34" charset="-122"/>
                <a:ea typeface="微软雅黑" pitchFamily="34" charset="-122"/>
              </a:rPr>
              <a:t>月</a:t>
            </a:r>
            <a:endParaRPr lang="zh-CN" altLang="en-US" sz="2000" b="1" dirty="0">
              <a:latin typeface="微软雅黑" pitchFamily="34" charset="-122"/>
              <a:ea typeface="微软雅黑" pitchFamily="34" charset="-122"/>
            </a:endParaRPr>
          </a:p>
        </p:txBody>
      </p:sp>
      <p:pic>
        <p:nvPicPr>
          <p:cNvPr id="6" name="图片 5">
            <a:extLst>
              <a:ext uri="{FF2B5EF4-FFF2-40B4-BE49-F238E27FC236}">
                <a16:creationId xmlns="" xmlns:a16="http://schemas.microsoft.com/office/drawing/2014/main" id="{DCD23787-9C87-4400-8A6A-EB5A22A3E0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792" y="376235"/>
            <a:ext cx="2827039" cy="1270567"/>
          </a:xfrm>
          <a:prstGeom prst="rect">
            <a:avLst/>
          </a:prstGeom>
        </p:spPr>
      </p:pic>
      <p:pic>
        <p:nvPicPr>
          <p:cNvPr id="3" name="图片 2">
            <a:extLst>
              <a:ext uri="{FF2B5EF4-FFF2-40B4-BE49-F238E27FC236}">
                <a16:creationId xmlns="" xmlns:a16="http://schemas.microsoft.com/office/drawing/2014/main" id="{FCBE36DC-004F-42CB-9730-5ED220D27124}"/>
              </a:ext>
            </a:extLst>
          </p:cNvPr>
          <p:cNvPicPr>
            <a:picLocks noChangeAspect="1"/>
          </p:cNvPicPr>
          <p:nvPr/>
        </p:nvPicPr>
        <p:blipFill>
          <a:blip r:embed="rId3"/>
          <a:stretch>
            <a:fillRect/>
          </a:stretch>
        </p:blipFill>
        <p:spPr>
          <a:xfrm>
            <a:off x="10707687" y="376076"/>
            <a:ext cx="1056591" cy="1045311"/>
          </a:xfrm>
          <a:prstGeom prst="rect">
            <a:avLst/>
          </a:prstGeom>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lstStyle/>
          <a:p>
            <a:pPr algn="l"/>
            <a:r>
              <a:rPr lang="en-US" altLang="zh-CN" dirty="0"/>
              <a:t>Controller</a:t>
            </a:r>
            <a:r>
              <a:rPr lang="zh-CN" altLang="en-US" dirty="0"/>
              <a:t>介绍</a:t>
            </a:r>
          </a:p>
        </p:txBody>
      </p:sp>
      <p:sp>
        <p:nvSpPr>
          <p:cNvPr id="6" name="矩形 5">
            <a:extLst>
              <a:ext uri="{FF2B5EF4-FFF2-40B4-BE49-F238E27FC236}">
                <a16:creationId xmlns="" xmlns:a16="http://schemas.microsoft.com/office/drawing/2014/main" id="{EC74BA90-5D11-4FC7-AAF4-9F3F2560EC3A}"/>
              </a:ext>
            </a:extLst>
          </p:cNvPr>
          <p:cNvSpPr/>
          <p:nvPr/>
        </p:nvSpPr>
        <p:spPr>
          <a:xfrm>
            <a:off x="6099174" y="1366897"/>
            <a:ext cx="6099175" cy="2339102"/>
          </a:xfrm>
          <a:prstGeom prst="rect">
            <a:avLst/>
          </a:prstGeom>
        </p:spPr>
        <p:txBody>
          <a:bodyPr>
            <a:spAutoFit/>
          </a:bodyPr>
          <a:lstStyle/>
          <a:p>
            <a:pPr algn="just">
              <a:spcAft>
                <a:spcPts val="0"/>
              </a:spcAft>
            </a:pPr>
            <a:r>
              <a:rPr lang="zh-CN" altLang="en-US" sz="2000" b="1" kern="100" dirty="0">
                <a:latin typeface="等线" panose="02010600030101010101" pitchFamily="2" charset="-122"/>
                <a:ea typeface="等线" panose="02010600030101010101" pitchFamily="2" charset="-122"/>
                <a:cs typeface="Times New Roman" panose="02020603050405020304" pitchFamily="18" charset="0"/>
              </a:rPr>
              <a:t>说明</a:t>
            </a:r>
            <a:endParaRPr lang="en-US"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Wingdings" panose="05000000000000000000" pitchFamily="2" charset="2"/>
              <a:buChar char="ü"/>
            </a:pPr>
            <a:r>
              <a:rPr lang="en-US" altLang="zh-CN" dirty="0"/>
              <a:t>Controller</a:t>
            </a:r>
            <a:r>
              <a:rPr lang="zh-CN" altLang="zh-CN" dirty="0"/>
              <a:t>类命名方式：数据库表名首字母大写去下划线</a:t>
            </a:r>
            <a:r>
              <a:rPr lang="en-US" altLang="zh-CN" dirty="0"/>
              <a:t>+Controller</a:t>
            </a:r>
            <a:endParaRPr lang="zh-CN" altLang="zh-CN" dirty="0"/>
          </a:p>
          <a:p>
            <a:pPr marL="285750" indent="-285750">
              <a:buFont typeface="Wingdings" panose="05000000000000000000" pitchFamily="2" charset="2"/>
              <a:buChar char="ü"/>
            </a:pPr>
            <a:r>
              <a:rPr lang="en-US" altLang="zh-CN" dirty="0"/>
              <a:t>Controller</a:t>
            </a:r>
            <a:r>
              <a:rPr lang="zh-CN" altLang="zh-CN" dirty="0"/>
              <a:t>类继承</a:t>
            </a:r>
            <a:r>
              <a:rPr lang="en-US" altLang="zh-CN" dirty="0" err="1"/>
              <a:t>BaseController</a:t>
            </a:r>
            <a:r>
              <a:rPr lang="zh-CN" altLang="zh-CN" dirty="0" smtClean="0"/>
              <a:t>类</a:t>
            </a:r>
            <a:r>
              <a:rPr lang="en-US" altLang="zh-CN" dirty="0" smtClean="0"/>
              <a:t> </a:t>
            </a:r>
            <a:r>
              <a:rPr lang="en-US" altLang="zh-CN" dirty="0" err="1" smtClean="0"/>
              <a:t>BaseController</a:t>
            </a:r>
            <a:r>
              <a:rPr lang="zh-CN" altLang="zh-CN" dirty="0"/>
              <a:t>类中包含常用的方法</a:t>
            </a:r>
          </a:p>
          <a:p>
            <a:pPr marL="285750" indent="-285750">
              <a:buFont typeface="Wingdings" panose="05000000000000000000" pitchFamily="2" charset="2"/>
              <a:buChar char="ü"/>
            </a:pPr>
            <a:r>
              <a:rPr lang="en-US" altLang="zh-CN" dirty="0"/>
              <a:t>@Controller </a:t>
            </a:r>
            <a:r>
              <a:rPr lang="zh-CN" altLang="en-US" dirty="0"/>
              <a:t>注解说明这是一个</a:t>
            </a:r>
            <a:r>
              <a:rPr lang="en-US" altLang="zh-CN" dirty="0"/>
              <a:t>Controller</a:t>
            </a:r>
            <a:r>
              <a:rPr lang="zh-CN" altLang="en-US" dirty="0"/>
              <a:t>类，</a:t>
            </a:r>
            <a:r>
              <a:rPr lang="en-US" altLang="zh-CN" dirty="0" err="1"/>
              <a:t>controllerKey</a:t>
            </a:r>
            <a:r>
              <a:rPr lang="en-US" altLang="zh-CN" dirty="0"/>
              <a:t> </a:t>
            </a:r>
            <a:r>
              <a:rPr lang="zh-CN" altLang="en-US" dirty="0"/>
              <a:t>访问路径</a:t>
            </a:r>
            <a:r>
              <a:rPr lang="sv-SE" altLang="zh-CN" dirty="0" smtClean="0"/>
              <a:t>localhost:8080/</a:t>
            </a:r>
            <a:r>
              <a:rPr lang="en-US" altLang="zh-CN" dirty="0" smtClean="0"/>
              <a:t>gas-</a:t>
            </a:r>
            <a:r>
              <a:rPr lang="en-US" altLang="zh-CN" dirty="0" err="1" smtClean="0"/>
              <a:t>tms</a:t>
            </a:r>
            <a:r>
              <a:rPr lang="sv-SE" altLang="zh-CN" dirty="0" smtClean="0"/>
              <a:t>/dispatch/csDispatch</a:t>
            </a:r>
            <a:endParaRPr lang="zh-CN" altLang="zh-CN" dirty="0"/>
          </a:p>
        </p:txBody>
      </p:sp>
      <p:sp>
        <p:nvSpPr>
          <p:cNvPr id="8" name="矩形 7">
            <a:extLst>
              <a:ext uri="{FF2B5EF4-FFF2-40B4-BE49-F238E27FC236}">
                <a16:creationId xmlns="" xmlns:a16="http://schemas.microsoft.com/office/drawing/2014/main" id="{3187916A-6061-45E7-A1AD-1F8ECB2A16C4}"/>
              </a:ext>
            </a:extLst>
          </p:cNvPr>
          <p:cNvSpPr/>
          <p:nvPr/>
        </p:nvSpPr>
        <p:spPr>
          <a:xfrm>
            <a:off x="6099175" y="4316903"/>
            <a:ext cx="6099175" cy="1200329"/>
          </a:xfrm>
          <a:prstGeom prst="rect">
            <a:avLst/>
          </a:prstGeom>
        </p:spPr>
        <p:txBody>
          <a:bodyPr>
            <a:spAutoFit/>
          </a:bodyPr>
          <a:lstStyle/>
          <a:p>
            <a:pPr algn="just">
              <a:spcAft>
                <a:spcPts val="0"/>
              </a:spcAft>
            </a:pPr>
            <a:r>
              <a:rPr lang="zh-CN" altLang="zh-CN" b="1" kern="100" dirty="0">
                <a:latin typeface="等线" panose="02010600030101010101" pitchFamily="2" charset="-122"/>
                <a:ea typeface="等线" panose="02010600030101010101" pitchFamily="2" charset="-122"/>
                <a:cs typeface="Times New Roman" panose="02020603050405020304" pitchFamily="18" charset="0"/>
              </a:rPr>
              <a:t>常用操作方法</a:t>
            </a:r>
          </a:p>
          <a:p>
            <a:pPr marL="285750" indent="-285750">
              <a:buFont typeface="Wingdings" panose="05000000000000000000" pitchFamily="2" charset="2"/>
              <a:buChar char="ü"/>
            </a:pPr>
            <a:r>
              <a:rPr lang="en-US" altLang="zh-CN" dirty="0" err="1"/>
              <a:t>getLoginUserId</a:t>
            </a:r>
            <a:r>
              <a:rPr lang="en-US" altLang="zh-CN" dirty="0"/>
              <a:t> </a:t>
            </a:r>
            <a:r>
              <a:rPr lang="zh-CN" altLang="zh-CN" dirty="0"/>
              <a:t>获取登录人的</a:t>
            </a:r>
            <a:r>
              <a:rPr lang="en-US" altLang="zh-CN" dirty="0"/>
              <a:t>Id</a:t>
            </a:r>
            <a:endParaRPr lang="zh-CN" altLang="zh-CN" dirty="0"/>
          </a:p>
          <a:p>
            <a:pPr marL="285750" indent="-285750">
              <a:buFont typeface="Wingdings" panose="05000000000000000000" pitchFamily="2" charset="2"/>
              <a:buChar char="ü"/>
            </a:pPr>
            <a:r>
              <a:rPr lang="en-US" altLang="zh-CN" dirty="0" err="1"/>
              <a:t>getLoginUser</a:t>
            </a:r>
            <a:r>
              <a:rPr lang="en-US" altLang="zh-CN" dirty="0"/>
              <a:t> </a:t>
            </a:r>
            <a:r>
              <a:rPr lang="zh-CN" altLang="zh-CN" dirty="0"/>
              <a:t>获取登录人信息</a:t>
            </a:r>
          </a:p>
          <a:p>
            <a:pPr marL="285750" indent="-285750">
              <a:buFont typeface="Wingdings" panose="05000000000000000000" pitchFamily="2" charset="2"/>
              <a:buChar char="ü"/>
            </a:pPr>
            <a:r>
              <a:rPr lang="en-US" altLang="zh-CN" dirty="0" err="1"/>
              <a:t>preSave</a:t>
            </a:r>
            <a:r>
              <a:rPr lang="en-US" altLang="zh-CN" dirty="0"/>
              <a:t> model</a:t>
            </a:r>
            <a:r>
              <a:rPr lang="zh-CN" altLang="zh-CN" dirty="0"/>
              <a:t>保存前负责通用信息</a:t>
            </a:r>
          </a:p>
        </p:txBody>
      </p:sp>
      <p:pic>
        <p:nvPicPr>
          <p:cNvPr id="3" name="内容占位符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4518" y="1700808"/>
            <a:ext cx="5904655" cy="3816424"/>
          </a:xfrm>
        </p:spPr>
      </p:pic>
    </p:spTree>
    <p:extLst>
      <p:ext uri="{BB962C8B-B14F-4D97-AF65-F5344CB8AC3E}">
        <p14:creationId xmlns:p14="http://schemas.microsoft.com/office/powerpoint/2010/main" val="3225754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lstStyle/>
          <a:p>
            <a:pPr algn="l"/>
            <a:r>
              <a:rPr lang="en-US" altLang="zh-CN" dirty="0"/>
              <a:t>Controller</a:t>
            </a:r>
            <a:r>
              <a:rPr lang="zh-CN" altLang="en-US" dirty="0"/>
              <a:t>保存功能介绍</a:t>
            </a:r>
          </a:p>
        </p:txBody>
      </p:sp>
      <p:pic>
        <p:nvPicPr>
          <p:cNvPr id="5" name="图片 4"/>
          <p:cNvPicPr>
            <a:picLocks noChangeAspect="1"/>
          </p:cNvPicPr>
          <p:nvPr/>
        </p:nvPicPr>
        <p:blipFill>
          <a:blip r:embed="rId2"/>
          <a:stretch>
            <a:fillRect/>
          </a:stretch>
        </p:blipFill>
        <p:spPr>
          <a:xfrm>
            <a:off x="1418655" y="1340769"/>
            <a:ext cx="9073008" cy="4248472"/>
          </a:xfrm>
          <a:prstGeom prst="rect">
            <a:avLst/>
          </a:prstGeom>
        </p:spPr>
      </p:pic>
    </p:spTree>
    <p:extLst>
      <p:ext uri="{BB962C8B-B14F-4D97-AF65-F5344CB8AC3E}">
        <p14:creationId xmlns:p14="http://schemas.microsoft.com/office/powerpoint/2010/main" val="1327443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lstStyle/>
          <a:p>
            <a:pPr algn="l"/>
            <a:r>
              <a:rPr lang="en-US" altLang="zh-CN" dirty="0"/>
              <a:t>Controller</a:t>
            </a:r>
            <a:r>
              <a:rPr lang="zh-CN" altLang="en-US" dirty="0"/>
              <a:t>删除功能介绍</a:t>
            </a:r>
          </a:p>
        </p:txBody>
      </p:sp>
      <p:pic>
        <p:nvPicPr>
          <p:cNvPr id="3" name="图片 2"/>
          <p:cNvPicPr>
            <a:picLocks noChangeAspect="1"/>
          </p:cNvPicPr>
          <p:nvPr/>
        </p:nvPicPr>
        <p:blipFill>
          <a:blip r:embed="rId2"/>
          <a:stretch>
            <a:fillRect/>
          </a:stretch>
        </p:blipFill>
        <p:spPr>
          <a:xfrm>
            <a:off x="1423318" y="1844824"/>
            <a:ext cx="9001000" cy="3600400"/>
          </a:xfrm>
          <a:prstGeom prst="rect">
            <a:avLst/>
          </a:prstGeom>
        </p:spPr>
      </p:pic>
    </p:spTree>
    <p:extLst>
      <p:ext uri="{BB962C8B-B14F-4D97-AF65-F5344CB8AC3E}">
        <p14:creationId xmlns:p14="http://schemas.microsoft.com/office/powerpoint/2010/main" val="2326900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lstStyle/>
          <a:p>
            <a:pPr algn="l"/>
            <a:r>
              <a:rPr lang="en-US" altLang="zh-CN" dirty="0"/>
              <a:t>Controller</a:t>
            </a:r>
            <a:r>
              <a:rPr lang="zh-CN" altLang="en-US" dirty="0"/>
              <a:t>更新状态功能介绍</a:t>
            </a:r>
          </a:p>
        </p:txBody>
      </p:sp>
      <p:pic>
        <p:nvPicPr>
          <p:cNvPr id="4" name="图片 3"/>
          <p:cNvPicPr>
            <a:picLocks noChangeAspect="1"/>
          </p:cNvPicPr>
          <p:nvPr/>
        </p:nvPicPr>
        <p:blipFill>
          <a:blip r:embed="rId2"/>
          <a:stretch>
            <a:fillRect/>
          </a:stretch>
        </p:blipFill>
        <p:spPr>
          <a:xfrm>
            <a:off x="1418654" y="1988840"/>
            <a:ext cx="9217025" cy="3539337"/>
          </a:xfrm>
          <a:prstGeom prst="rect">
            <a:avLst/>
          </a:prstGeom>
        </p:spPr>
      </p:pic>
    </p:spTree>
    <p:extLst>
      <p:ext uri="{BB962C8B-B14F-4D97-AF65-F5344CB8AC3E}">
        <p14:creationId xmlns:p14="http://schemas.microsoft.com/office/powerpoint/2010/main" val="2893557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lstStyle/>
          <a:p>
            <a:pPr algn="l"/>
            <a:r>
              <a:rPr lang="en-US" altLang="zh-CN" dirty="0"/>
              <a:t>Controller</a:t>
            </a:r>
            <a:r>
              <a:rPr lang="zh-CN" altLang="en-US" dirty="0"/>
              <a:t>根据</a:t>
            </a:r>
            <a:r>
              <a:rPr lang="en-US" altLang="zh-CN" dirty="0"/>
              <a:t>id</a:t>
            </a:r>
            <a:r>
              <a:rPr lang="zh-CN" altLang="en-US" dirty="0"/>
              <a:t>获取数据功能介绍</a:t>
            </a:r>
          </a:p>
        </p:txBody>
      </p:sp>
      <p:pic>
        <p:nvPicPr>
          <p:cNvPr id="3" name="图片 2"/>
          <p:cNvPicPr>
            <a:picLocks noChangeAspect="1"/>
          </p:cNvPicPr>
          <p:nvPr/>
        </p:nvPicPr>
        <p:blipFill>
          <a:blip r:embed="rId2"/>
          <a:stretch>
            <a:fillRect/>
          </a:stretch>
        </p:blipFill>
        <p:spPr>
          <a:xfrm>
            <a:off x="1418654" y="1916833"/>
            <a:ext cx="9119259" cy="3579766"/>
          </a:xfrm>
          <a:prstGeom prst="rect">
            <a:avLst/>
          </a:prstGeom>
        </p:spPr>
      </p:pic>
    </p:spTree>
    <p:extLst>
      <p:ext uri="{BB962C8B-B14F-4D97-AF65-F5344CB8AC3E}">
        <p14:creationId xmlns:p14="http://schemas.microsoft.com/office/powerpoint/2010/main" val="2061859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lstStyle/>
          <a:p>
            <a:pPr algn="l"/>
            <a:r>
              <a:rPr lang="en-US" altLang="zh-CN" dirty="0"/>
              <a:t>Controller</a:t>
            </a:r>
            <a:r>
              <a:rPr lang="zh-CN" altLang="en-US" dirty="0"/>
              <a:t>分页查询功能介绍</a:t>
            </a:r>
          </a:p>
        </p:txBody>
      </p:sp>
      <p:sp>
        <p:nvSpPr>
          <p:cNvPr id="6" name="矩形 5">
            <a:extLst>
              <a:ext uri="{FF2B5EF4-FFF2-40B4-BE49-F238E27FC236}">
                <a16:creationId xmlns="" xmlns:a16="http://schemas.microsoft.com/office/drawing/2014/main" id="{EC74BA90-5D11-4FC7-AAF4-9F3F2560EC3A}"/>
              </a:ext>
            </a:extLst>
          </p:cNvPr>
          <p:cNvSpPr/>
          <p:nvPr/>
        </p:nvSpPr>
        <p:spPr>
          <a:xfrm>
            <a:off x="7107287" y="3217415"/>
            <a:ext cx="4608512" cy="1231106"/>
          </a:xfrm>
          <a:prstGeom prst="rect">
            <a:avLst/>
          </a:prstGeom>
        </p:spPr>
        <p:txBody>
          <a:bodyPr wrap="square">
            <a:spAutoFit/>
          </a:bodyPr>
          <a:lstStyle/>
          <a:p>
            <a:pPr algn="just">
              <a:spcAft>
                <a:spcPts val="0"/>
              </a:spcAft>
            </a:pPr>
            <a:r>
              <a:rPr lang="zh-CN" altLang="en-US" sz="2000" b="1" kern="100" dirty="0">
                <a:latin typeface="等线" panose="02010600030101010101" pitchFamily="2" charset="-122"/>
                <a:ea typeface="等线" panose="02010600030101010101" pitchFamily="2" charset="-122"/>
                <a:cs typeface="Times New Roman" panose="02020603050405020304" pitchFamily="18" charset="0"/>
              </a:rPr>
              <a:t>说明</a:t>
            </a:r>
            <a:endParaRPr lang="en-US"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Wingdings" panose="05000000000000000000" pitchFamily="2" charset="2"/>
              <a:buChar char="ü"/>
            </a:pPr>
            <a:r>
              <a:rPr lang="en-US" altLang="zh-CN" dirty="0" err="1"/>
              <a:t>SqlExcutor</a:t>
            </a:r>
            <a:r>
              <a:rPr lang="zh-CN" altLang="zh-CN" dirty="0"/>
              <a:t>类是</a:t>
            </a:r>
            <a:r>
              <a:rPr lang="en-US" altLang="zh-CN" dirty="0" err="1"/>
              <a:t>sql</a:t>
            </a:r>
            <a:r>
              <a:rPr lang="zh-CN" altLang="zh-CN" dirty="0"/>
              <a:t>执行</a:t>
            </a:r>
            <a:r>
              <a:rPr lang="zh-CN" altLang="en-US" dirty="0"/>
              <a:t>类</a:t>
            </a:r>
            <a:endParaRPr lang="zh-CN" altLang="zh-CN" dirty="0"/>
          </a:p>
          <a:p>
            <a:pPr marL="285750" indent="-285750">
              <a:buFont typeface="Wingdings" panose="05000000000000000000" pitchFamily="2" charset="2"/>
              <a:buChar char="ü"/>
            </a:pPr>
            <a:r>
              <a:rPr lang="en-US" altLang="zh-CN" dirty="0" err="1"/>
              <a:t>sqlId</a:t>
            </a:r>
            <a:r>
              <a:rPr lang="zh-CN" altLang="en-US" dirty="0"/>
              <a:t>执行</a:t>
            </a:r>
            <a:r>
              <a:rPr lang="en-US" altLang="zh-CN" dirty="0" err="1"/>
              <a:t>sql</a:t>
            </a:r>
            <a:r>
              <a:rPr lang="zh-CN" altLang="en-US" dirty="0"/>
              <a:t>文件</a:t>
            </a:r>
            <a:endParaRPr lang="en-US" altLang="zh-CN" dirty="0"/>
          </a:p>
          <a:p>
            <a:pPr marL="285750" indent="-285750">
              <a:buFont typeface="Wingdings" panose="05000000000000000000" pitchFamily="2" charset="2"/>
              <a:buChar char="ü"/>
            </a:pPr>
            <a:r>
              <a:rPr lang="en-US" altLang="zh-CN" dirty="0" err="1"/>
              <a:t>Params</a:t>
            </a:r>
            <a:r>
              <a:rPr lang="zh-CN" altLang="en-US" dirty="0"/>
              <a:t>查询条件</a:t>
            </a:r>
            <a:endParaRPr lang="zh-CN" altLang="zh-CN"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744" y="1844822"/>
            <a:ext cx="5916543" cy="3976291"/>
          </a:xfrm>
        </p:spPr>
      </p:pic>
    </p:spTree>
    <p:extLst>
      <p:ext uri="{BB962C8B-B14F-4D97-AF65-F5344CB8AC3E}">
        <p14:creationId xmlns:p14="http://schemas.microsoft.com/office/powerpoint/2010/main" val="34250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lstStyle/>
          <a:p>
            <a:pPr algn="l"/>
            <a:r>
              <a:rPr lang="zh-CN" altLang="en-US" dirty="0"/>
              <a:t>前端介绍</a:t>
            </a:r>
          </a:p>
        </p:txBody>
      </p:sp>
      <p:sp>
        <p:nvSpPr>
          <p:cNvPr id="5" name="矩形 4">
            <a:extLst>
              <a:ext uri="{FF2B5EF4-FFF2-40B4-BE49-F238E27FC236}">
                <a16:creationId xmlns="" xmlns:a16="http://schemas.microsoft.com/office/drawing/2014/main" id="{87CFA79A-6F39-4205-A854-641B581581F1}"/>
              </a:ext>
            </a:extLst>
          </p:cNvPr>
          <p:cNvSpPr/>
          <p:nvPr/>
        </p:nvSpPr>
        <p:spPr>
          <a:xfrm>
            <a:off x="4914992" y="1196752"/>
            <a:ext cx="6099175" cy="1477328"/>
          </a:xfrm>
          <a:prstGeom prst="rect">
            <a:avLst/>
          </a:prstGeom>
        </p:spPr>
        <p:txBody>
          <a:bodyPr>
            <a:spAutoFit/>
          </a:bodyPr>
          <a:lstStyle/>
          <a:p>
            <a:pPr algn="just">
              <a:spcAft>
                <a:spcPts val="0"/>
              </a:spcAft>
            </a:pPr>
            <a:r>
              <a:rPr lang="zh-CN" altLang="en-US" b="1" kern="100" dirty="0">
                <a:latin typeface="等线" panose="02010600030101010101" pitchFamily="2" charset="-122"/>
                <a:ea typeface="等线" panose="02010600030101010101" pitchFamily="2" charset="-122"/>
                <a:cs typeface="Times New Roman" panose="02020603050405020304" pitchFamily="18" charset="0"/>
              </a:rPr>
              <a:t>命名说明</a:t>
            </a:r>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spcAft>
                <a:spcPts val="0"/>
              </a:spcAft>
              <a:buFont typeface="Wingdings" panose="05000000000000000000" pitchFamily="2" charset="2"/>
              <a:buChar char="ü"/>
            </a:pPr>
            <a:r>
              <a:rPr lang="zh-CN" altLang="zh-CN" kern="100" dirty="0">
                <a:latin typeface="等线" panose="02010600030101010101" pitchFamily="2" charset="-122"/>
                <a:ea typeface="等线" panose="02010600030101010101" pitchFamily="2" charset="-122"/>
                <a:cs typeface="Times New Roman" panose="02020603050405020304" pitchFamily="18" charset="0"/>
              </a:rPr>
              <a:t>列表界面及</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Js</a:t>
            </a:r>
            <a:r>
              <a:rPr lang="zh-CN" altLang="zh-CN" kern="100" dirty="0">
                <a:latin typeface="等线" panose="02010600030101010101" pitchFamily="2" charset="-122"/>
                <a:ea typeface="等线" panose="02010600030101010101" pitchFamily="2" charset="-122"/>
                <a:cs typeface="Times New Roman" panose="02020603050405020304" pitchFamily="18" charset="0"/>
              </a:rPr>
              <a:t>命名方式：数据库表名首字母大写去下划线</a:t>
            </a:r>
            <a:r>
              <a:rPr lang="en-US" altLang="zh-CN" kern="100" dirty="0">
                <a:latin typeface="等线" panose="02010600030101010101" pitchFamily="2" charset="-122"/>
                <a:ea typeface="等线" panose="02010600030101010101" pitchFamily="2" charset="-122"/>
                <a:cs typeface="Times New Roman" panose="02020603050405020304" pitchFamily="18" charset="0"/>
              </a:rPr>
              <a:t>+List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spcAft>
                <a:spcPts val="0"/>
              </a:spcAft>
              <a:buFont typeface="Wingdings" panose="05000000000000000000" pitchFamily="2" charset="2"/>
              <a:buChar char="ü"/>
            </a:pPr>
            <a:r>
              <a:rPr lang="zh-CN" altLang="zh-CN" kern="100" dirty="0">
                <a:latin typeface="等线" panose="02010600030101010101" pitchFamily="2" charset="-122"/>
                <a:ea typeface="等线" panose="02010600030101010101" pitchFamily="2" charset="-122"/>
                <a:cs typeface="Times New Roman" panose="02020603050405020304" pitchFamily="18" charset="0"/>
              </a:rPr>
              <a:t>编辑界面及</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Js</a:t>
            </a:r>
            <a:r>
              <a:rPr lang="zh-CN" altLang="zh-CN" kern="100" dirty="0">
                <a:latin typeface="等线" panose="02010600030101010101" pitchFamily="2" charset="-122"/>
                <a:ea typeface="等线" panose="02010600030101010101" pitchFamily="2" charset="-122"/>
                <a:cs typeface="Times New Roman" panose="02020603050405020304" pitchFamily="18" charset="0"/>
              </a:rPr>
              <a:t>命名方式：数据库表名首字母大写去下划线</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smtClean="0">
                <a:latin typeface="等线" panose="02010600030101010101" pitchFamily="2" charset="-122"/>
                <a:ea typeface="等线" panose="02010600030101010101" pitchFamily="2" charset="-122"/>
                <a:cs typeface="Times New Roman" panose="02020603050405020304" pitchFamily="18" charset="0"/>
              </a:rPr>
              <a:t>Edit/Form</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 xmlns:a16="http://schemas.microsoft.com/office/drawing/2014/main" id="{BA78AB15-D657-467E-9F84-50DCD30D3D33}"/>
              </a:ext>
            </a:extLst>
          </p:cNvPr>
          <p:cNvSpPr/>
          <p:nvPr/>
        </p:nvSpPr>
        <p:spPr>
          <a:xfrm>
            <a:off x="4932231" y="3602136"/>
            <a:ext cx="6099175" cy="1477328"/>
          </a:xfrm>
          <a:prstGeom prst="rect">
            <a:avLst/>
          </a:prstGeom>
        </p:spPr>
        <p:txBody>
          <a:bodyPr>
            <a:spAutoFit/>
          </a:bodyPr>
          <a:lstStyle/>
          <a:p>
            <a:pPr algn="just">
              <a:spcAft>
                <a:spcPts val="0"/>
              </a:spcAft>
            </a:pPr>
            <a:r>
              <a:rPr lang="zh-CN" altLang="en-US" b="1" kern="100" dirty="0">
                <a:latin typeface="等线" panose="02010600030101010101" pitchFamily="2" charset="-122"/>
                <a:ea typeface="等线" panose="02010600030101010101" pitchFamily="2" charset="-122"/>
                <a:cs typeface="Times New Roman" panose="02020603050405020304" pitchFamily="18" charset="0"/>
              </a:rPr>
              <a:t>布局说明</a:t>
            </a:r>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spcAft>
                <a:spcPts val="0"/>
              </a:spcAft>
              <a:buFont typeface="Wingdings" panose="05000000000000000000" pitchFamily="2" charset="2"/>
              <a:buChar char="ü"/>
            </a:pPr>
            <a:r>
              <a:rPr lang="zh-CN" altLang="en-US" kern="100" dirty="0">
                <a:latin typeface="等线" panose="02010600030101010101" pitchFamily="2" charset="-122"/>
                <a:ea typeface="等线" panose="02010600030101010101" pitchFamily="2" charset="-122"/>
                <a:cs typeface="Times New Roman" panose="02020603050405020304" pitchFamily="18" charset="0"/>
              </a:rPr>
              <a:t>查询一行行最多四个查询条件</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spcAft>
                <a:spcPts val="0"/>
              </a:spcAft>
              <a:buFont typeface="Wingdings" panose="05000000000000000000" pitchFamily="2" charset="2"/>
              <a:buChar char="ü"/>
            </a:pPr>
            <a:r>
              <a:rPr lang="zh-CN" altLang="en-US" kern="100" dirty="0">
                <a:latin typeface="等线" panose="02010600030101010101" pitchFamily="2" charset="-122"/>
                <a:ea typeface="等线" panose="02010600030101010101" pitchFamily="2" charset="-122"/>
                <a:cs typeface="Times New Roman" panose="02020603050405020304" pitchFamily="18" charset="0"/>
              </a:rPr>
              <a:t>列表要手动定义列宽度</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spcAft>
                <a:spcPts val="0"/>
              </a:spcAft>
              <a:buFont typeface="Wingdings" panose="05000000000000000000" pitchFamily="2" charset="2"/>
              <a:buChar char="ü"/>
            </a:pPr>
            <a:r>
              <a:rPr lang="zh-CN" altLang="en-US" kern="100" dirty="0">
                <a:latin typeface="等线" panose="02010600030101010101" pitchFamily="2" charset="-122"/>
                <a:ea typeface="等线" panose="02010600030101010101" pitchFamily="2" charset="-122"/>
                <a:cs typeface="Times New Roman" panose="02020603050405020304" pitchFamily="18" charset="0"/>
              </a:rPr>
              <a:t>详情页弹框的宽度</a:t>
            </a:r>
            <a:r>
              <a:rPr lang="en-US" altLang="zh-CN" kern="100" dirty="0">
                <a:latin typeface="等线" panose="02010600030101010101" pitchFamily="2" charset="-122"/>
                <a:ea typeface="等线" panose="02010600030101010101" pitchFamily="2" charset="-122"/>
                <a:cs typeface="Times New Roman" panose="02020603050405020304" pitchFamily="18" charset="0"/>
              </a:rPr>
              <a:t>600</a:t>
            </a:r>
            <a:r>
              <a:rPr lang="zh-CN" altLang="en-US" kern="100" dirty="0">
                <a:latin typeface="等线" panose="02010600030101010101" pitchFamily="2" charset="-122"/>
                <a:ea typeface="等线" panose="02010600030101010101" pitchFamily="2" charset="-122"/>
                <a:cs typeface="Times New Roman" panose="02020603050405020304" pitchFamily="18" charset="0"/>
              </a:rPr>
              <a:t>，高度</a:t>
            </a:r>
            <a:r>
              <a:rPr lang="en-US" altLang="zh-CN" kern="100" dirty="0">
                <a:latin typeface="等线" panose="02010600030101010101" pitchFamily="2" charset="-122"/>
                <a:ea typeface="等线" panose="02010600030101010101" pitchFamily="2" charset="-122"/>
                <a:cs typeface="Times New Roman" panose="02020603050405020304" pitchFamily="18" charset="0"/>
              </a:rPr>
              <a:t>360</a:t>
            </a:r>
            <a:r>
              <a:rPr lang="zh-CN" altLang="en-US" kern="100" dirty="0">
                <a:latin typeface="等线" panose="02010600030101010101" pitchFamily="2" charset="-122"/>
                <a:ea typeface="等线" panose="02010600030101010101" pitchFamily="2" charset="-122"/>
                <a:cs typeface="Times New Roman" panose="02020603050405020304" pitchFamily="18" charset="0"/>
              </a:rPr>
              <a:t>，若有主从表的情况就宽度</a:t>
            </a:r>
            <a:r>
              <a:rPr lang="en-US" altLang="zh-CN" kern="100" dirty="0">
                <a:latin typeface="等线" panose="02010600030101010101" pitchFamily="2" charset="-122"/>
                <a:ea typeface="等线" panose="02010600030101010101" pitchFamily="2" charset="-122"/>
                <a:cs typeface="Times New Roman" panose="02020603050405020304" pitchFamily="18" charset="0"/>
              </a:rPr>
              <a:t>100%</a:t>
            </a:r>
            <a:r>
              <a:rPr lang="zh-CN" altLang="en-US" kern="100" dirty="0">
                <a:latin typeface="等线" panose="02010600030101010101" pitchFamily="2" charset="-122"/>
                <a:ea typeface="等线" panose="02010600030101010101" pitchFamily="2" charset="-122"/>
                <a:cs typeface="Times New Roman" panose="02020603050405020304" pitchFamily="18" charset="0"/>
              </a:rPr>
              <a:t>，高度</a:t>
            </a:r>
            <a:r>
              <a:rPr lang="en-US" altLang="zh-CN" kern="100" dirty="0">
                <a:latin typeface="等线" panose="02010600030101010101" pitchFamily="2" charset="-122"/>
                <a:ea typeface="等线" panose="02010600030101010101" pitchFamily="2" charset="-122"/>
                <a:cs typeface="Times New Roman" panose="02020603050405020304" pitchFamily="18" charset="0"/>
              </a:rPr>
              <a:t>100%</a:t>
            </a:r>
          </a:p>
        </p:txBody>
      </p:sp>
      <p:pic>
        <p:nvPicPr>
          <p:cNvPr id="4" name="图片 3"/>
          <p:cNvPicPr>
            <a:picLocks noChangeAspect="1"/>
          </p:cNvPicPr>
          <p:nvPr/>
        </p:nvPicPr>
        <p:blipFill>
          <a:blip r:embed="rId2"/>
          <a:stretch>
            <a:fillRect/>
          </a:stretch>
        </p:blipFill>
        <p:spPr>
          <a:xfrm>
            <a:off x="770583" y="1268760"/>
            <a:ext cx="3457575" cy="3429000"/>
          </a:xfrm>
          <a:prstGeom prst="rect">
            <a:avLst/>
          </a:prstGeom>
        </p:spPr>
      </p:pic>
      <p:pic>
        <p:nvPicPr>
          <p:cNvPr id="8" name="图片 7"/>
          <p:cNvPicPr>
            <a:picLocks noChangeAspect="1"/>
          </p:cNvPicPr>
          <p:nvPr/>
        </p:nvPicPr>
        <p:blipFill>
          <a:blip r:embed="rId3"/>
          <a:stretch>
            <a:fillRect/>
          </a:stretch>
        </p:blipFill>
        <p:spPr>
          <a:xfrm>
            <a:off x="770583" y="5085184"/>
            <a:ext cx="3467100" cy="857250"/>
          </a:xfrm>
          <a:prstGeom prst="rect">
            <a:avLst/>
          </a:prstGeom>
        </p:spPr>
      </p:pic>
    </p:spTree>
    <p:extLst>
      <p:ext uri="{BB962C8B-B14F-4D97-AF65-F5344CB8AC3E}">
        <p14:creationId xmlns:p14="http://schemas.microsoft.com/office/powerpoint/2010/main" val="1671957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lstStyle/>
          <a:p>
            <a:pPr algn="l"/>
            <a:r>
              <a:rPr lang="zh-CN" altLang="en-US" dirty="0"/>
              <a:t>弹出框配置文件</a:t>
            </a:r>
          </a:p>
        </p:txBody>
      </p:sp>
      <p:pic>
        <p:nvPicPr>
          <p:cNvPr id="6" name="内容占位符 5">
            <a:extLst>
              <a:ext uri="{FF2B5EF4-FFF2-40B4-BE49-F238E27FC236}">
                <a16:creationId xmlns="" xmlns:a16="http://schemas.microsoft.com/office/drawing/2014/main" id="{39E5DDBB-7CA7-4395-B4F5-386E4C50ED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559" y="1628800"/>
            <a:ext cx="7289767" cy="4525963"/>
          </a:xfrm>
        </p:spPr>
      </p:pic>
    </p:spTree>
    <p:extLst>
      <p:ext uri="{BB962C8B-B14F-4D97-AF65-F5344CB8AC3E}">
        <p14:creationId xmlns:p14="http://schemas.microsoft.com/office/powerpoint/2010/main" val="41838305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lstStyle/>
          <a:p>
            <a:pPr algn="l"/>
            <a:r>
              <a:rPr lang="zh-CN" altLang="en-US" dirty="0"/>
              <a:t>弹出框前台描述</a:t>
            </a:r>
          </a:p>
        </p:txBody>
      </p:sp>
      <p:pic>
        <p:nvPicPr>
          <p:cNvPr id="7" name="内容占位符 6">
            <a:extLst>
              <a:ext uri="{FF2B5EF4-FFF2-40B4-BE49-F238E27FC236}">
                <a16:creationId xmlns="" xmlns:a16="http://schemas.microsoft.com/office/drawing/2014/main" id="{E6ED83AD-6EAB-48DC-8A2E-A934038DF4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559" y="1264196"/>
            <a:ext cx="10031225" cy="1562318"/>
          </a:xfrm>
        </p:spPr>
      </p:pic>
      <p:pic>
        <p:nvPicPr>
          <p:cNvPr id="13" name="图片 12">
            <a:extLst>
              <a:ext uri="{FF2B5EF4-FFF2-40B4-BE49-F238E27FC236}">
                <a16:creationId xmlns="" xmlns:a16="http://schemas.microsoft.com/office/drawing/2014/main" id="{FEDBFACB-C255-4501-A2FA-AA5362509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58" y="2826514"/>
            <a:ext cx="10031225" cy="2905530"/>
          </a:xfrm>
          <a:prstGeom prst="rect">
            <a:avLst/>
          </a:prstGeom>
        </p:spPr>
      </p:pic>
    </p:spTree>
    <p:extLst>
      <p:ext uri="{BB962C8B-B14F-4D97-AF65-F5344CB8AC3E}">
        <p14:creationId xmlns:p14="http://schemas.microsoft.com/office/powerpoint/2010/main" val="34583451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normAutofit/>
          </a:bodyPr>
          <a:lstStyle/>
          <a:p>
            <a:pPr algn="l"/>
            <a:r>
              <a:rPr lang="zh-CN" altLang="en-US" dirty="0"/>
              <a:t>下拉框描述</a:t>
            </a:r>
          </a:p>
        </p:txBody>
      </p:sp>
      <p:sp>
        <p:nvSpPr>
          <p:cNvPr id="10" name="文本框 9">
            <a:extLst>
              <a:ext uri="{FF2B5EF4-FFF2-40B4-BE49-F238E27FC236}">
                <a16:creationId xmlns="" xmlns:a16="http://schemas.microsoft.com/office/drawing/2014/main" id="{FF1EAB2C-2FE4-46A9-8253-A00218CAFA6A}"/>
              </a:ext>
            </a:extLst>
          </p:cNvPr>
          <p:cNvSpPr txBox="1"/>
          <p:nvPr/>
        </p:nvSpPr>
        <p:spPr>
          <a:xfrm>
            <a:off x="525035" y="1179224"/>
            <a:ext cx="1107996" cy="369332"/>
          </a:xfrm>
          <a:prstGeom prst="rect">
            <a:avLst/>
          </a:prstGeom>
          <a:noFill/>
        </p:spPr>
        <p:txBody>
          <a:bodyPr wrap="none" rtlCol="0">
            <a:spAutoFit/>
          </a:bodyPr>
          <a:lstStyle/>
          <a:p>
            <a:r>
              <a:rPr lang="zh-CN" altLang="en-US" dirty="0"/>
              <a:t>后台脚本</a:t>
            </a:r>
          </a:p>
        </p:txBody>
      </p:sp>
      <p:sp>
        <p:nvSpPr>
          <p:cNvPr id="12" name="文本框 11">
            <a:extLst>
              <a:ext uri="{FF2B5EF4-FFF2-40B4-BE49-F238E27FC236}">
                <a16:creationId xmlns="" xmlns:a16="http://schemas.microsoft.com/office/drawing/2014/main" id="{5AA6D046-8F00-400D-8D79-F7A9C0AA2B25}"/>
              </a:ext>
            </a:extLst>
          </p:cNvPr>
          <p:cNvSpPr txBox="1"/>
          <p:nvPr/>
        </p:nvSpPr>
        <p:spPr>
          <a:xfrm>
            <a:off x="525035" y="4305842"/>
            <a:ext cx="646331" cy="369332"/>
          </a:xfrm>
          <a:prstGeom prst="rect">
            <a:avLst/>
          </a:prstGeom>
          <a:noFill/>
        </p:spPr>
        <p:txBody>
          <a:bodyPr wrap="none" rtlCol="0">
            <a:spAutoFit/>
          </a:bodyPr>
          <a:lstStyle/>
          <a:p>
            <a:r>
              <a:rPr lang="zh-CN" altLang="en-US" dirty="0"/>
              <a:t>前台</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428" y="1600032"/>
            <a:ext cx="10225135" cy="2620163"/>
          </a:xfrm>
        </p:spPr>
      </p:pic>
      <p:pic>
        <p:nvPicPr>
          <p:cNvPr id="7" name="图片 6"/>
          <p:cNvPicPr>
            <a:picLocks noChangeAspect="1"/>
          </p:cNvPicPr>
          <p:nvPr/>
        </p:nvPicPr>
        <p:blipFill>
          <a:blip r:embed="rId3"/>
          <a:stretch>
            <a:fillRect/>
          </a:stretch>
        </p:blipFill>
        <p:spPr>
          <a:xfrm>
            <a:off x="550428" y="4725144"/>
            <a:ext cx="10225135" cy="1296144"/>
          </a:xfrm>
          <a:prstGeom prst="rect">
            <a:avLst/>
          </a:prstGeom>
        </p:spPr>
      </p:pic>
    </p:spTree>
    <p:extLst>
      <p:ext uri="{BB962C8B-B14F-4D97-AF65-F5344CB8AC3E}">
        <p14:creationId xmlns:p14="http://schemas.microsoft.com/office/powerpoint/2010/main" val="3674872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4"/>
          <p:cNvSpPr/>
          <p:nvPr/>
        </p:nvSpPr>
        <p:spPr>
          <a:xfrm>
            <a:off x="0" y="2060848"/>
            <a:ext cx="12198350" cy="10081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6" name="标题 1"/>
          <p:cNvSpPr>
            <a:spLocks noGrp="1"/>
          </p:cNvSpPr>
          <p:nvPr>
            <p:ph type="title"/>
          </p:nvPr>
        </p:nvSpPr>
        <p:spPr>
          <a:xfrm>
            <a:off x="1430455" y="91952"/>
            <a:ext cx="9709280" cy="744760"/>
          </a:xfr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pPr algn="l"/>
            <a:r>
              <a:rPr lang="zh-CN" altLang="en-US" sz="2400" dirty="0">
                <a:solidFill>
                  <a:schemeClr val="tx1"/>
                </a:solidFill>
              </a:rPr>
              <a:t>目录</a:t>
            </a:r>
          </a:p>
        </p:txBody>
      </p:sp>
      <p:sp>
        <p:nvSpPr>
          <p:cNvPr id="1048597" name="矩形 2"/>
          <p:cNvSpPr/>
          <p:nvPr/>
        </p:nvSpPr>
        <p:spPr>
          <a:xfrm>
            <a:off x="3146847" y="1988840"/>
            <a:ext cx="6768752" cy="4708981"/>
          </a:xfrm>
          <a:prstGeom prst="rect">
            <a:avLst/>
          </a:prstGeom>
        </p:spPr>
        <p:txBody>
          <a:bodyPr wrap="square">
            <a:spAutoFit/>
          </a:bodyPr>
          <a:lstStyle/>
          <a:p>
            <a:pPr marL="457200" indent="-457200">
              <a:lnSpc>
                <a:spcPct val="250000"/>
              </a:lnSpc>
              <a:buFont typeface="Wingdings" pitchFamily="2" charset="2"/>
              <a:buChar char="Ø"/>
            </a:pPr>
            <a:r>
              <a:rPr lang="zh-CN" altLang="en-US" sz="2400" b="1" dirty="0">
                <a:solidFill>
                  <a:schemeClr val="bg1"/>
                </a:solidFill>
                <a:latin typeface="微软雅黑" pitchFamily="34" charset="-122"/>
                <a:ea typeface="微软雅黑" pitchFamily="34" charset="-122"/>
              </a:rPr>
              <a:t>企业简介</a:t>
            </a:r>
            <a:endParaRPr lang="en-US" altLang="zh-CN" sz="2400" b="1" dirty="0">
              <a:solidFill>
                <a:schemeClr val="bg1"/>
              </a:solidFill>
              <a:latin typeface="微软雅黑" pitchFamily="34" charset="-122"/>
              <a:ea typeface="微软雅黑" pitchFamily="34" charset="-122"/>
            </a:endParaRPr>
          </a:p>
          <a:p>
            <a:pPr marL="457200" indent="-457200">
              <a:lnSpc>
                <a:spcPct val="250000"/>
              </a:lnSpc>
              <a:buFont typeface="Wingdings" pitchFamily="2" charset="2"/>
              <a:buChar char="Ø"/>
            </a:pPr>
            <a:r>
              <a:rPr lang="zh-CN" altLang="en-US" sz="2400" b="1" dirty="0">
                <a:latin typeface="微软雅黑" pitchFamily="34" charset="-122"/>
                <a:ea typeface="微软雅黑" pitchFamily="34" charset="-122"/>
              </a:rPr>
              <a:t>开发</a:t>
            </a:r>
            <a:r>
              <a:rPr lang="zh-CN" altLang="en-US" sz="2400" b="1" dirty="0" smtClean="0">
                <a:latin typeface="微软雅黑" pitchFamily="34" charset="-122"/>
                <a:ea typeface="微软雅黑" pitchFamily="34" charset="-122"/>
              </a:rPr>
              <a:t>准备</a:t>
            </a:r>
            <a:endParaRPr lang="en-US" altLang="zh-CN" b="1" dirty="0">
              <a:solidFill>
                <a:schemeClr val="tx1">
                  <a:lumMod val="75000"/>
                  <a:lumOff val="25000"/>
                </a:schemeClr>
              </a:solidFill>
              <a:latin typeface="微软雅黑" pitchFamily="34" charset="-122"/>
              <a:ea typeface="微软雅黑" pitchFamily="34" charset="-122"/>
            </a:endParaRPr>
          </a:p>
          <a:p>
            <a:pPr marL="457200" indent="-457200">
              <a:lnSpc>
                <a:spcPct val="250000"/>
              </a:lnSpc>
              <a:buFont typeface="Wingdings" pitchFamily="2" charset="2"/>
              <a:buChar char="Ø"/>
            </a:pPr>
            <a:r>
              <a:rPr lang="zh-CN" altLang="en-US" sz="2400" b="1" dirty="0">
                <a:latin typeface="微软雅黑" pitchFamily="34" charset="-122"/>
                <a:ea typeface="微软雅黑" pitchFamily="34" charset="-122"/>
              </a:rPr>
              <a:t>后台开发</a:t>
            </a:r>
            <a:endParaRPr lang="en-US" altLang="zh-CN" sz="2400" b="1" dirty="0">
              <a:latin typeface="微软雅黑" pitchFamily="34" charset="-122"/>
              <a:ea typeface="微软雅黑" pitchFamily="34" charset="-122"/>
            </a:endParaRPr>
          </a:p>
          <a:p>
            <a:pPr marL="457200" indent="-457200">
              <a:lnSpc>
                <a:spcPct val="250000"/>
              </a:lnSpc>
              <a:buFont typeface="Wingdings" pitchFamily="2" charset="2"/>
              <a:buChar char="Ø"/>
            </a:pPr>
            <a:r>
              <a:rPr lang="zh-CN" altLang="en-US" sz="2400" b="1" dirty="0">
                <a:latin typeface="微软雅黑" pitchFamily="34" charset="-122"/>
                <a:ea typeface="微软雅黑" pitchFamily="34" charset="-122"/>
              </a:rPr>
              <a:t>前端开发</a:t>
            </a:r>
            <a:endParaRPr lang="en-US" altLang="zh-CN" sz="2400" b="1" dirty="0">
              <a:latin typeface="微软雅黑" pitchFamily="34" charset="-122"/>
              <a:ea typeface="微软雅黑" pitchFamily="34" charset="-122"/>
            </a:endParaRPr>
          </a:p>
          <a:p>
            <a:pPr marL="457200" indent="-457200">
              <a:lnSpc>
                <a:spcPct val="250000"/>
              </a:lnSpc>
              <a:buFont typeface="Wingdings" pitchFamily="2" charset="2"/>
              <a:buChar char="Ø"/>
            </a:pPr>
            <a:r>
              <a:rPr lang="zh-CN" altLang="en-US" sz="2400" b="1" dirty="0">
                <a:latin typeface="微软雅黑" pitchFamily="34" charset="-122"/>
                <a:ea typeface="微软雅黑" pitchFamily="34" charset="-122"/>
              </a:rPr>
              <a:t>其他规范</a:t>
            </a:r>
            <a:endParaRPr lang="en-US" altLang="zh-CN" sz="2400" b="1" dirty="0">
              <a:latin typeface="微软雅黑" pitchFamily="34" charset="-122"/>
              <a:ea typeface="微软雅黑" pitchFamily="34" charset="-122"/>
            </a:endParaRPr>
          </a:p>
        </p:txBody>
      </p:sp>
      <p:sp>
        <p:nvSpPr>
          <p:cNvPr id="5" name="矩形 11">
            <a:extLst>
              <a:ext uri="{FF2B5EF4-FFF2-40B4-BE49-F238E27FC236}">
                <a16:creationId xmlns="" xmlns:a16="http://schemas.microsoft.com/office/drawing/2014/main" id="{ADEEFC02-A751-42AE-A3A0-CE9268CC3411}"/>
              </a:ext>
            </a:extLst>
          </p:cNvPr>
          <p:cNvSpPr/>
          <p:nvPr/>
        </p:nvSpPr>
        <p:spPr>
          <a:xfrm>
            <a:off x="598449" y="142852"/>
            <a:ext cx="1000132" cy="523220"/>
          </a:xfrm>
          <a:prstGeom prst="rect">
            <a:avLst/>
          </a:prstGeom>
          <a:noFill/>
        </p:spPr>
        <p:txBody>
          <a:bodyPr wrap="square" lIns="91440" tIns="45720" rIns="91440" bIns="45720">
            <a:spAutoFit/>
          </a:bodyPr>
          <a:lstStyle/>
          <a:p>
            <a:pPr algn="ct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1.</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1</a:t>
            </a:r>
            <a:endParaRPr lang="zh-CN" altLang="en-US" sz="1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088097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normAutofit/>
          </a:bodyPr>
          <a:lstStyle/>
          <a:p>
            <a:pPr algn="l"/>
            <a:r>
              <a:rPr lang="zh-CN" altLang="en-US" dirty="0"/>
              <a:t>省市区县控件</a:t>
            </a:r>
          </a:p>
        </p:txBody>
      </p:sp>
      <p:pic>
        <p:nvPicPr>
          <p:cNvPr id="7" name="内容占位符 6">
            <a:extLst>
              <a:ext uri="{FF2B5EF4-FFF2-40B4-BE49-F238E27FC236}">
                <a16:creationId xmlns="" xmlns:a16="http://schemas.microsoft.com/office/drawing/2014/main" id="{2D2DFF7F-34D1-4806-A8ED-6103251944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567" y="1307149"/>
            <a:ext cx="5667684" cy="2808312"/>
          </a:xfrm>
        </p:spPr>
      </p:pic>
      <p:pic>
        <p:nvPicPr>
          <p:cNvPr id="9" name="图片 8">
            <a:extLst>
              <a:ext uri="{FF2B5EF4-FFF2-40B4-BE49-F238E27FC236}">
                <a16:creationId xmlns="" xmlns:a16="http://schemas.microsoft.com/office/drawing/2014/main" id="{CA70FB6B-F274-43AA-A2CC-6FE830412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63" y="4104130"/>
            <a:ext cx="5616624" cy="1548658"/>
          </a:xfrm>
          <a:prstGeom prst="rect">
            <a:avLst/>
          </a:prstGeom>
        </p:spPr>
      </p:pic>
      <p:pic>
        <p:nvPicPr>
          <p:cNvPr id="11" name="图片 10">
            <a:extLst>
              <a:ext uri="{FF2B5EF4-FFF2-40B4-BE49-F238E27FC236}">
                <a16:creationId xmlns="" xmlns:a16="http://schemas.microsoft.com/office/drawing/2014/main" id="{8EB008AC-4E94-47AE-B58F-51C9AB8B04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119" y="1307149"/>
            <a:ext cx="5976664" cy="4345639"/>
          </a:xfrm>
          <a:prstGeom prst="rect">
            <a:avLst/>
          </a:prstGeom>
        </p:spPr>
      </p:pic>
    </p:spTree>
    <p:extLst>
      <p:ext uri="{BB962C8B-B14F-4D97-AF65-F5344CB8AC3E}">
        <p14:creationId xmlns:p14="http://schemas.microsoft.com/office/powerpoint/2010/main" val="4209714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normAutofit/>
          </a:bodyPr>
          <a:lstStyle/>
          <a:p>
            <a:pPr algn="l"/>
            <a:r>
              <a:rPr lang="zh-CN" altLang="en-US" dirty="0"/>
              <a:t>时间控件</a:t>
            </a:r>
          </a:p>
        </p:txBody>
      </p:sp>
      <p:sp>
        <p:nvSpPr>
          <p:cNvPr id="4" name="内容占位符 3">
            <a:extLst>
              <a:ext uri="{FF2B5EF4-FFF2-40B4-BE49-F238E27FC236}">
                <a16:creationId xmlns="" xmlns:a16="http://schemas.microsoft.com/office/drawing/2014/main" id="{E4D1374B-76E9-44FC-8CCD-E34A1E45605A}"/>
              </a:ext>
            </a:extLst>
          </p:cNvPr>
          <p:cNvSpPr>
            <a:spLocks noGrp="1"/>
          </p:cNvSpPr>
          <p:nvPr>
            <p:ph idx="1"/>
          </p:nvPr>
        </p:nvSpPr>
        <p:spPr>
          <a:xfrm>
            <a:off x="609918" y="1600201"/>
            <a:ext cx="10978515" cy="4525963"/>
          </a:xfrm>
        </p:spPr>
        <p:txBody>
          <a:bodyPr/>
          <a:lstStyle/>
          <a:p>
            <a:pPr marL="0" indent="0">
              <a:buNone/>
            </a:pPr>
            <a:r>
              <a:rPr lang="en-US" altLang="zh-CN" dirty="0"/>
              <a:t>            </a:t>
            </a:r>
            <a:endParaRPr lang="zh-CN" altLang="en-US" dirty="0"/>
          </a:p>
        </p:txBody>
      </p:sp>
      <p:pic>
        <p:nvPicPr>
          <p:cNvPr id="8" name="图片 7"/>
          <p:cNvPicPr>
            <a:picLocks noChangeAspect="1"/>
          </p:cNvPicPr>
          <p:nvPr/>
        </p:nvPicPr>
        <p:blipFill>
          <a:blip r:embed="rId2"/>
          <a:stretch>
            <a:fillRect/>
          </a:stretch>
        </p:blipFill>
        <p:spPr>
          <a:xfrm>
            <a:off x="212725" y="2132856"/>
            <a:ext cx="11772900" cy="3240360"/>
          </a:xfrm>
          <a:prstGeom prst="rect">
            <a:avLst/>
          </a:prstGeom>
        </p:spPr>
      </p:pic>
    </p:spTree>
    <p:extLst>
      <p:ext uri="{BB962C8B-B14F-4D97-AF65-F5344CB8AC3E}">
        <p14:creationId xmlns:p14="http://schemas.microsoft.com/office/powerpoint/2010/main" val="21559864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normAutofit/>
          </a:bodyPr>
          <a:lstStyle/>
          <a:p>
            <a:pPr algn="l"/>
            <a:r>
              <a:rPr lang="zh-CN" altLang="en-US" dirty="0" smtClean="0"/>
              <a:t>按钮控制权限</a:t>
            </a:r>
            <a:endParaRPr lang="zh-CN" altLang="en-US" dirty="0"/>
          </a:p>
        </p:txBody>
      </p:sp>
      <p:sp>
        <p:nvSpPr>
          <p:cNvPr id="10" name="文本框 9">
            <a:extLst>
              <a:ext uri="{FF2B5EF4-FFF2-40B4-BE49-F238E27FC236}">
                <a16:creationId xmlns="" xmlns:a16="http://schemas.microsoft.com/office/drawing/2014/main" id="{FF1EAB2C-2FE4-46A9-8253-A00218CAFA6A}"/>
              </a:ext>
            </a:extLst>
          </p:cNvPr>
          <p:cNvSpPr txBox="1"/>
          <p:nvPr/>
        </p:nvSpPr>
        <p:spPr>
          <a:xfrm>
            <a:off x="525035" y="1179224"/>
            <a:ext cx="1107996" cy="369332"/>
          </a:xfrm>
          <a:prstGeom prst="rect">
            <a:avLst/>
          </a:prstGeom>
          <a:noFill/>
        </p:spPr>
        <p:txBody>
          <a:bodyPr wrap="none" rtlCol="0">
            <a:spAutoFit/>
          </a:bodyPr>
          <a:lstStyle/>
          <a:p>
            <a:r>
              <a:rPr lang="zh-CN" altLang="en-US" dirty="0"/>
              <a:t>后台脚本</a:t>
            </a:r>
          </a:p>
        </p:txBody>
      </p:sp>
      <p:sp>
        <p:nvSpPr>
          <p:cNvPr id="12" name="文本框 11">
            <a:extLst>
              <a:ext uri="{FF2B5EF4-FFF2-40B4-BE49-F238E27FC236}">
                <a16:creationId xmlns="" xmlns:a16="http://schemas.microsoft.com/office/drawing/2014/main" id="{5AA6D046-8F00-400D-8D79-F7A9C0AA2B25}"/>
              </a:ext>
            </a:extLst>
          </p:cNvPr>
          <p:cNvSpPr txBox="1"/>
          <p:nvPr/>
        </p:nvSpPr>
        <p:spPr>
          <a:xfrm>
            <a:off x="525035" y="3829622"/>
            <a:ext cx="646331" cy="369332"/>
          </a:xfrm>
          <a:prstGeom prst="rect">
            <a:avLst/>
          </a:prstGeom>
          <a:noFill/>
        </p:spPr>
        <p:txBody>
          <a:bodyPr wrap="none" rtlCol="0">
            <a:spAutoFit/>
          </a:bodyPr>
          <a:lstStyle/>
          <a:p>
            <a:r>
              <a:rPr lang="zh-CN" altLang="en-US" dirty="0"/>
              <a:t>前台</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707" y="1679980"/>
            <a:ext cx="10644036" cy="1965043"/>
          </a:xfrm>
        </p:spPr>
      </p:pic>
      <p:pic>
        <p:nvPicPr>
          <p:cNvPr id="8" name="图片 7"/>
          <p:cNvPicPr>
            <a:picLocks noChangeAspect="1"/>
          </p:cNvPicPr>
          <p:nvPr/>
        </p:nvPicPr>
        <p:blipFill>
          <a:blip r:embed="rId3"/>
          <a:stretch>
            <a:fillRect/>
          </a:stretch>
        </p:blipFill>
        <p:spPr>
          <a:xfrm>
            <a:off x="567707" y="4362307"/>
            <a:ext cx="10644036" cy="2310201"/>
          </a:xfrm>
          <a:prstGeom prst="rect">
            <a:avLst/>
          </a:prstGeom>
        </p:spPr>
      </p:pic>
    </p:spTree>
    <p:extLst>
      <p:ext uri="{BB962C8B-B14F-4D97-AF65-F5344CB8AC3E}">
        <p14:creationId xmlns:p14="http://schemas.microsoft.com/office/powerpoint/2010/main" val="2784958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normAutofit/>
          </a:bodyPr>
          <a:lstStyle/>
          <a:p>
            <a:pPr algn="l"/>
            <a:r>
              <a:rPr lang="zh-CN" altLang="en-US" dirty="0" smtClean="0"/>
              <a:t>自定义报表</a:t>
            </a:r>
            <a:endParaRPr lang="zh-CN" altLang="en-US" dirty="0"/>
          </a:p>
        </p:txBody>
      </p:sp>
      <p:pic>
        <p:nvPicPr>
          <p:cNvPr id="9" name="图片 8"/>
          <p:cNvPicPr>
            <a:picLocks noChangeAspect="1"/>
          </p:cNvPicPr>
          <p:nvPr/>
        </p:nvPicPr>
        <p:blipFill>
          <a:blip r:embed="rId2"/>
          <a:stretch>
            <a:fillRect/>
          </a:stretch>
        </p:blipFill>
        <p:spPr>
          <a:xfrm>
            <a:off x="1058615" y="1340768"/>
            <a:ext cx="10126033" cy="4639861"/>
          </a:xfrm>
          <a:prstGeom prst="rect">
            <a:avLst/>
          </a:prstGeom>
        </p:spPr>
      </p:pic>
    </p:spTree>
    <p:extLst>
      <p:ext uri="{BB962C8B-B14F-4D97-AF65-F5344CB8AC3E}">
        <p14:creationId xmlns:p14="http://schemas.microsoft.com/office/powerpoint/2010/main" val="35446339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normAutofit/>
          </a:bodyPr>
          <a:lstStyle/>
          <a:p>
            <a:pPr algn="l"/>
            <a:r>
              <a:rPr lang="zh-CN" altLang="en-US" dirty="0" smtClean="0"/>
              <a:t>自定义报表</a:t>
            </a:r>
            <a:r>
              <a:rPr lang="en-US" altLang="zh-CN" dirty="0" smtClean="0"/>
              <a:t>-</a:t>
            </a:r>
            <a:r>
              <a:rPr lang="zh-CN" altLang="en-US" dirty="0" smtClean="0"/>
              <a:t>查询条件</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67" y="1010856"/>
            <a:ext cx="10964805" cy="2778184"/>
          </a:xfrm>
          <a:prstGeom prst="rect">
            <a:avLst/>
          </a:prstGeom>
        </p:spPr>
      </p:pic>
      <p:pic>
        <p:nvPicPr>
          <p:cNvPr id="4" name="图片 3"/>
          <p:cNvPicPr>
            <a:picLocks noChangeAspect="1"/>
          </p:cNvPicPr>
          <p:nvPr/>
        </p:nvPicPr>
        <p:blipFill>
          <a:blip r:embed="rId3"/>
          <a:stretch>
            <a:fillRect/>
          </a:stretch>
        </p:blipFill>
        <p:spPr>
          <a:xfrm>
            <a:off x="626567" y="3789040"/>
            <a:ext cx="10964805" cy="2952328"/>
          </a:xfrm>
          <a:prstGeom prst="rect">
            <a:avLst/>
          </a:prstGeom>
        </p:spPr>
      </p:pic>
    </p:spTree>
    <p:extLst>
      <p:ext uri="{BB962C8B-B14F-4D97-AF65-F5344CB8AC3E}">
        <p14:creationId xmlns:p14="http://schemas.microsoft.com/office/powerpoint/2010/main" val="676845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normAutofit/>
          </a:bodyPr>
          <a:lstStyle/>
          <a:p>
            <a:pPr algn="l"/>
            <a:r>
              <a:rPr lang="zh-CN" altLang="en-US" dirty="0" smtClean="0"/>
              <a:t>自定义报表</a:t>
            </a:r>
            <a:r>
              <a:rPr lang="en-US" altLang="zh-CN" dirty="0" smtClean="0"/>
              <a:t>-</a:t>
            </a:r>
            <a:r>
              <a:rPr lang="zh-CN" altLang="en-US" dirty="0" smtClean="0"/>
              <a:t>查询结果列</a:t>
            </a:r>
            <a:endParaRPr lang="zh-CN" altLang="en-US" dirty="0"/>
          </a:p>
        </p:txBody>
      </p:sp>
      <p:pic>
        <p:nvPicPr>
          <p:cNvPr id="5" name="图片 4"/>
          <p:cNvPicPr>
            <a:picLocks noChangeAspect="1"/>
          </p:cNvPicPr>
          <p:nvPr/>
        </p:nvPicPr>
        <p:blipFill>
          <a:blip r:embed="rId2"/>
          <a:stretch>
            <a:fillRect/>
          </a:stretch>
        </p:blipFill>
        <p:spPr>
          <a:xfrm>
            <a:off x="626566" y="1043608"/>
            <a:ext cx="10998599" cy="2889448"/>
          </a:xfrm>
          <a:prstGeom prst="rect">
            <a:avLst/>
          </a:prstGeom>
        </p:spPr>
      </p:pic>
      <p:pic>
        <p:nvPicPr>
          <p:cNvPr id="6" name="图片 5"/>
          <p:cNvPicPr>
            <a:picLocks noChangeAspect="1"/>
          </p:cNvPicPr>
          <p:nvPr/>
        </p:nvPicPr>
        <p:blipFill>
          <a:blip r:embed="rId3"/>
          <a:stretch>
            <a:fillRect/>
          </a:stretch>
        </p:blipFill>
        <p:spPr>
          <a:xfrm>
            <a:off x="643944" y="3933056"/>
            <a:ext cx="10981221" cy="2664296"/>
          </a:xfrm>
          <a:prstGeom prst="rect">
            <a:avLst/>
          </a:prstGeom>
        </p:spPr>
      </p:pic>
    </p:spTree>
    <p:extLst>
      <p:ext uri="{BB962C8B-B14F-4D97-AF65-F5344CB8AC3E}">
        <p14:creationId xmlns:p14="http://schemas.microsoft.com/office/powerpoint/2010/main" val="2564076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normAutofit/>
          </a:bodyPr>
          <a:lstStyle/>
          <a:p>
            <a:pPr algn="l"/>
            <a:r>
              <a:rPr lang="zh-CN" altLang="en-US" dirty="0"/>
              <a:t>事件监听</a:t>
            </a:r>
          </a:p>
        </p:txBody>
      </p:sp>
      <p:sp>
        <p:nvSpPr>
          <p:cNvPr id="4" name="内容占位符 3">
            <a:extLst>
              <a:ext uri="{FF2B5EF4-FFF2-40B4-BE49-F238E27FC236}">
                <a16:creationId xmlns="" xmlns:a16="http://schemas.microsoft.com/office/drawing/2014/main" id="{E4D1374B-76E9-44FC-8CCD-E34A1E45605A}"/>
              </a:ext>
            </a:extLst>
          </p:cNvPr>
          <p:cNvSpPr>
            <a:spLocks noGrp="1"/>
          </p:cNvSpPr>
          <p:nvPr>
            <p:ph idx="1"/>
          </p:nvPr>
        </p:nvSpPr>
        <p:spPr>
          <a:xfrm>
            <a:off x="609918" y="1600201"/>
            <a:ext cx="10978515" cy="4525963"/>
          </a:xfrm>
        </p:spPr>
        <p:txBody>
          <a:bodyPr/>
          <a:lstStyle/>
          <a:p>
            <a:pPr marL="0" indent="0">
              <a:buNone/>
            </a:pPr>
            <a:r>
              <a:rPr lang="zh-CN" altLang="en-US" dirty="0"/>
              <a:t>事件基础类</a:t>
            </a:r>
            <a:r>
              <a:rPr lang="en-US" altLang="zh-CN" dirty="0"/>
              <a:t>   </a:t>
            </a:r>
            <a:endParaRPr lang="zh-CN" altLang="en-US" dirty="0"/>
          </a:p>
        </p:txBody>
      </p:sp>
      <p:pic>
        <p:nvPicPr>
          <p:cNvPr id="5" name="图片 4">
            <a:extLst>
              <a:ext uri="{FF2B5EF4-FFF2-40B4-BE49-F238E27FC236}">
                <a16:creationId xmlns="" xmlns:a16="http://schemas.microsoft.com/office/drawing/2014/main" id="{BD6295D2-691C-49C6-9F8A-F46EDAFB3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99" y="1953828"/>
            <a:ext cx="7558307" cy="4355492"/>
          </a:xfrm>
          <a:prstGeom prst="rect">
            <a:avLst/>
          </a:prstGeom>
        </p:spPr>
      </p:pic>
    </p:spTree>
    <p:extLst>
      <p:ext uri="{BB962C8B-B14F-4D97-AF65-F5344CB8AC3E}">
        <p14:creationId xmlns:p14="http://schemas.microsoft.com/office/powerpoint/2010/main" val="393693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normAutofit/>
          </a:bodyPr>
          <a:lstStyle/>
          <a:p>
            <a:pPr algn="l"/>
            <a:r>
              <a:rPr lang="zh-CN" altLang="en-US" dirty="0"/>
              <a:t>事件监听</a:t>
            </a:r>
          </a:p>
        </p:txBody>
      </p:sp>
      <p:sp>
        <p:nvSpPr>
          <p:cNvPr id="4" name="内容占位符 3">
            <a:extLst>
              <a:ext uri="{FF2B5EF4-FFF2-40B4-BE49-F238E27FC236}">
                <a16:creationId xmlns="" xmlns:a16="http://schemas.microsoft.com/office/drawing/2014/main" id="{E4D1374B-76E9-44FC-8CCD-E34A1E45605A}"/>
              </a:ext>
            </a:extLst>
          </p:cNvPr>
          <p:cNvSpPr>
            <a:spLocks noGrp="1"/>
          </p:cNvSpPr>
          <p:nvPr>
            <p:ph idx="1"/>
          </p:nvPr>
        </p:nvSpPr>
        <p:spPr>
          <a:xfrm>
            <a:off x="609918" y="1600201"/>
            <a:ext cx="10978515" cy="4525963"/>
          </a:xfrm>
        </p:spPr>
        <p:txBody>
          <a:bodyPr/>
          <a:lstStyle/>
          <a:p>
            <a:pPr marL="0" indent="0">
              <a:buNone/>
            </a:pPr>
            <a:r>
              <a:rPr lang="zh-CN" altLang="en-US" dirty="0"/>
              <a:t>事件监听类</a:t>
            </a:r>
            <a:r>
              <a:rPr lang="en-US" altLang="zh-CN" dirty="0"/>
              <a:t> </a:t>
            </a:r>
            <a:endParaRPr lang="zh-CN" altLang="en-US" dirty="0"/>
          </a:p>
        </p:txBody>
      </p:sp>
      <p:pic>
        <p:nvPicPr>
          <p:cNvPr id="6" name="图片 5">
            <a:extLst>
              <a:ext uri="{FF2B5EF4-FFF2-40B4-BE49-F238E27FC236}">
                <a16:creationId xmlns="" xmlns:a16="http://schemas.microsoft.com/office/drawing/2014/main" id="{65E78893-CA7B-4918-B1B8-4BBC8A5C0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801" y="2060848"/>
            <a:ext cx="8707477" cy="3532287"/>
          </a:xfrm>
          <a:prstGeom prst="rect">
            <a:avLst/>
          </a:prstGeom>
        </p:spPr>
      </p:pic>
    </p:spTree>
    <p:extLst>
      <p:ext uri="{BB962C8B-B14F-4D97-AF65-F5344CB8AC3E}">
        <p14:creationId xmlns:p14="http://schemas.microsoft.com/office/powerpoint/2010/main" val="2616362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normAutofit/>
          </a:bodyPr>
          <a:lstStyle/>
          <a:p>
            <a:pPr algn="l"/>
            <a:r>
              <a:rPr lang="zh-CN" altLang="en-US" dirty="0"/>
              <a:t>事件监听</a:t>
            </a:r>
          </a:p>
        </p:txBody>
      </p:sp>
      <p:sp>
        <p:nvSpPr>
          <p:cNvPr id="4" name="内容占位符 3">
            <a:extLst>
              <a:ext uri="{FF2B5EF4-FFF2-40B4-BE49-F238E27FC236}">
                <a16:creationId xmlns="" xmlns:a16="http://schemas.microsoft.com/office/drawing/2014/main" id="{E4D1374B-76E9-44FC-8CCD-E34A1E45605A}"/>
              </a:ext>
            </a:extLst>
          </p:cNvPr>
          <p:cNvSpPr>
            <a:spLocks noGrp="1"/>
          </p:cNvSpPr>
          <p:nvPr>
            <p:ph idx="1"/>
          </p:nvPr>
        </p:nvSpPr>
        <p:spPr>
          <a:xfrm>
            <a:off x="609918" y="1600201"/>
            <a:ext cx="10978515" cy="4525963"/>
          </a:xfrm>
        </p:spPr>
        <p:txBody>
          <a:bodyPr/>
          <a:lstStyle/>
          <a:p>
            <a:pPr marL="0" indent="0">
              <a:buNone/>
            </a:pPr>
            <a:r>
              <a:rPr lang="zh-CN" altLang="en-US" dirty="0"/>
              <a:t>事件处理类</a:t>
            </a:r>
            <a:r>
              <a:rPr lang="en-US" altLang="zh-CN" dirty="0"/>
              <a:t> </a:t>
            </a:r>
            <a:endParaRPr lang="zh-CN" altLang="en-US" dirty="0"/>
          </a:p>
        </p:txBody>
      </p:sp>
      <p:pic>
        <p:nvPicPr>
          <p:cNvPr id="5" name="图片 4">
            <a:extLst>
              <a:ext uri="{FF2B5EF4-FFF2-40B4-BE49-F238E27FC236}">
                <a16:creationId xmlns="" xmlns:a16="http://schemas.microsoft.com/office/drawing/2014/main" id="{E6408B0C-805F-488D-821F-55B6CC2B9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360" y="1972205"/>
            <a:ext cx="7468642" cy="3781953"/>
          </a:xfrm>
          <a:prstGeom prst="rect">
            <a:avLst/>
          </a:prstGeom>
        </p:spPr>
      </p:pic>
    </p:spTree>
    <p:extLst>
      <p:ext uri="{BB962C8B-B14F-4D97-AF65-F5344CB8AC3E}">
        <p14:creationId xmlns:p14="http://schemas.microsoft.com/office/powerpoint/2010/main" val="39049569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normAutofit/>
          </a:bodyPr>
          <a:lstStyle/>
          <a:p>
            <a:pPr algn="l"/>
            <a:r>
              <a:rPr lang="zh-CN" altLang="en-US" dirty="0"/>
              <a:t>事件监听</a:t>
            </a:r>
          </a:p>
        </p:txBody>
      </p:sp>
      <p:sp>
        <p:nvSpPr>
          <p:cNvPr id="4" name="内容占位符 3">
            <a:extLst>
              <a:ext uri="{FF2B5EF4-FFF2-40B4-BE49-F238E27FC236}">
                <a16:creationId xmlns="" xmlns:a16="http://schemas.microsoft.com/office/drawing/2014/main" id="{E4D1374B-76E9-44FC-8CCD-E34A1E45605A}"/>
              </a:ext>
            </a:extLst>
          </p:cNvPr>
          <p:cNvSpPr>
            <a:spLocks noGrp="1"/>
          </p:cNvSpPr>
          <p:nvPr>
            <p:ph idx="1"/>
          </p:nvPr>
        </p:nvSpPr>
        <p:spPr>
          <a:xfrm>
            <a:off x="609918" y="1600201"/>
            <a:ext cx="10978515" cy="4525963"/>
          </a:xfrm>
        </p:spPr>
        <p:txBody>
          <a:bodyPr/>
          <a:lstStyle/>
          <a:p>
            <a:pPr marL="0" indent="0">
              <a:buNone/>
            </a:pPr>
            <a:r>
              <a:rPr lang="zh-CN" altLang="en-US" dirty="0"/>
              <a:t>事件注册与触发</a:t>
            </a:r>
            <a:r>
              <a:rPr lang="en-US" altLang="zh-CN" dirty="0"/>
              <a:t> </a:t>
            </a:r>
            <a:endParaRPr lang="zh-CN" altLang="en-US" dirty="0"/>
          </a:p>
        </p:txBody>
      </p:sp>
      <p:pic>
        <p:nvPicPr>
          <p:cNvPr id="6" name="图片 5">
            <a:extLst>
              <a:ext uri="{FF2B5EF4-FFF2-40B4-BE49-F238E27FC236}">
                <a16:creationId xmlns="" xmlns:a16="http://schemas.microsoft.com/office/drawing/2014/main" id="{C630E8B6-4F98-454F-80D0-BF80E81AB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99" y="1988840"/>
            <a:ext cx="7582957" cy="3496163"/>
          </a:xfrm>
          <a:prstGeom prst="rect">
            <a:avLst/>
          </a:prstGeom>
        </p:spPr>
      </p:pic>
      <p:pic>
        <p:nvPicPr>
          <p:cNvPr id="8" name="图片 7">
            <a:extLst>
              <a:ext uri="{FF2B5EF4-FFF2-40B4-BE49-F238E27FC236}">
                <a16:creationId xmlns="" xmlns:a16="http://schemas.microsoft.com/office/drawing/2014/main" id="{8C285C99-47AF-43AB-BC6B-98F1B5E3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00" y="5485003"/>
            <a:ext cx="7582958" cy="1114581"/>
          </a:xfrm>
          <a:prstGeom prst="rect">
            <a:avLst/>
          </a:prstGeom>
        </p:spPr>
      </p:pic>
    </p:spTree>
    <p:extLst>
      <p:ext uri="{BB962C8B-B14F-4D97-AF65-F5344CB8AC3E}">
        <p14:creationId xmlns:p14="http://schemas.microsoft.com/office/powerpoint/2010/main" val="871805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矩形 11"/>
          <p:cNvSpPr/>
          <p:nvPr/>
        </p:nvSpPr>
        <p:spPr>
          <a:xfrm>
            <a:off x="598449" y="142852"/>
            <a:ext cx="1000132" cy="523220"/>
          </a:xfrm>
          <a:prstGeom prst="rect">
            <a:avLst/>
          </a:prstGeom>
          <a:noFill/>
        </p:spPr>
        <p:txBody>
          <a:bodyPr wrap="square" lIns="91440" tIns="45720" rIns="91440" bIns="45720">
            <a:spAutoFit/>
          </a:bodyPr>
          <a:lstStyle/>
          <a:p>
            <a:pPr algn="ct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1.</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1</a:t>
            </a:r>
            <a:endParaRPr lang="zh-CN" altLang="en-US" sz="1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1048599" name="标题 1"/>
          <p:cNvSpPr txBox="1"/>
          <p:nvPr/>
        </p:nvSpPr>
        <p:spPr>
          <a:xfrm>
            <a:off x="1430455" y="91952"/>
            <a:ext cx="10069320" cy="74476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spcBef>
                <a:spcPct val="0"/>
              </a:spcBef>
              <a:buNone/>
              <a:defRPr sz="2400" b="1">
                <a:solidFill>
                  <a:schemeClr val="tx1"/>
                </a:solidFill>
                <a:latin typeface="微软雅黑" pitchFamily="34" charset="-122"/>
                <a:ea typeface="微软雅黑" pitchFamily="34" charset="-122"/>
              </a:defRPr>
            </a:lvl1pPr>
          </a:lstStyle>
          <a:p>
            <a:r>
              <a:rPr lang="zh-CN" altLang="en-US" dirty="0"/>
              <a:t>企业简介</a:t>
            </a:r>
          </a:p>
        </p:txBody>
      </p:sp>
      <p:sp>
        <p:nvSpPr>
          <p:cNvPr id="14" name="矩形 9">
            <a:extLst>
              <a:ext uri="{FF2B5EF4-FFF2-40B4-BE49-F238E27FC236}">
                <a16:creationId xmlns="" xmlns:a16="http://schemas.microsoft.com/office/drawing/2014/main" id="{B5182406-5DC1-4E43-BFED-4FB3516E40EF}"/>
              </a:ext>
            </a:extLst>
          </p:cNvPr>
          <p:cNvSpPr>
            <a:spLocks noChangeArrowheads="1"/>
          </p:cNvSpPr>
          <p:nvPr/>
        </p:nvSpPr>
        <p:spPr bwMode="auto">
          <a:xfrm>
            <a:off x="4370189" y="1052736"/>
            <a:ext cx="284163" cy="5805264"/>
          </a:xfrm>
          <a:prstGeom prst="rect">
            <a:avLst/>
          </a:prstGeom>
          <a:solidFill>
            <a:srgbClr val="BFBFBF"/>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pic>
        <p:nvPicPr>
          <p:cNvPr id="15" name="图片 15">
            <a:extLst>
              <a:ext uri="{FF2B5EF4-FFF2-40B4-BE49-F238E27FC236}">
                <a16:creationId xmlns="" xmlns:a16="http://schemas.microsoft.com/office/drawing/2014/main" id="{3C9EAD0E-6BD6-492D-B9F0-83AEC0B33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4" b="5614"/>
          <a:stretch>
            <a:fillRect/>
          </a:stretch>
        </p:blipFill>
        <p:spPr bwMode="auto">
          <a:xfrm>
            <a:off x="-1" y="1052736"/>
            <a:ext cx="4442197"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0">
            <a:extLst>
              <a:ext uri="{FF2B5EF4-FFF2-40B4-BE49-F238E27FC236}">
                <a16:creationId xmlns="" xmlns:a16="http://schemas.microsoft.com/office/drawing/2014/main" id="{072D743F-5FA5-488C-83C2-1D9336AF50AB}"/>
              </a:ext>
            </a:extLst>
          </p:cNvPr>
          <p:cNvSpPr>
            <a:spLocks noChangeArrowheads="1"/>
          </p:cNvSpPr>
          <p:nvPr/>
        </p:nvSpPr>
        <p:spPr bwMode="auto">
          <a:xfrm>
            <a:off x="10100120" y="1053206"/>
            <a:ext cx="2003425" cy="1367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lnSpc>
                <a:spcPct val="112000"/>
              </a:lnSpc>
            </a:pPr>
            <a:r>
              <a:rPr lang="zh-CN" altLang="en-US" sz="2800"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公司简介篇</a:t>
            </a:r>
            <a:endParaRPr lang="en-US" altLang="zh-CN" sz="2800"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a:p>
            <a:pPr algn="r" eaLnBrk="1" hangingPunct="1">
              <a:lnSpc>
                <a:spcPct val="112000"/>
              </a:lnSpc>
            </a:pPr>
            <a:r>
              <a:rPr lang="zh-CN" altLang="en-US" b="1" i="1" dirty="0">
                <a:solidFill>
                  <a:srgbClr val="7F7F7F"/>
                </a:solidFill>
                <a:latin typeface="Calibri" panose="020F0502020204030204" pitchFamily="34" charset="0"/>
                <a:sym typeface="Calibri" panose="020F0502020204030204" pitchFamily="34" charset="0"/>
              </a:rPr>
              <a:t>同创空间</a:t>
            </a:r>
            <a:r>
              <a:rPr lang="zh-CN" altLang="zh-CN" b="1" i="1" dirty="0">
                <a:solidFill>
                  <a:srgbClr val="7F7F7F"/>
                </a:solidFill>
                <a:latin typeface="Calibri" panose="020F0502020204030204" pitchFamily="34" charset="0"/>
                <a:sym typeface="Calibri" panose="020F0502020204030204" pitchFamily="34" charset="0"/>
              </a:rPr>
              <a:t> </a:t>
            </a:r>
            <a:endParaRPr lang="zh-CN" altLang="zh-CN" b="1" i="1" dirty="0">
              <a:solidFill>
                <a:srgbClr val="7F7F7F"/>
              </a:solidFill>
              <a:latin typeface="Calibri" panose="020F0502020204030204" pitchFamily="34" charset="0"/>
              <a:sym typeface="宋体" panose="02010600030101010101" pitchFamily="2" charset="-122"/>
            </a:endParaRPr>
          </a:p>
          <a:p>
            <a:pPr algn="r" eaLnBrk="1" hangingPunct="1">
              <a:lnSpc>
                <a:spcPct val="112000"/>
              </a:lnSpc>
            </a:pPr>
            <a:endParaRPr lang="zh-CN" altLang="en-US" sz="2800"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63">
            <a:extLst>
              <a:ext uri="{FF2B5EF4-FFF2-40B4-BE49-F238E27FC236}">
                <a16:creationId xmlns="" xmlns:a16="http://schemas.microsoft.com/office/drawing/2014/main" id="{FA9BEB54-C5E5-4249-A38B-3DDFBC70D942}"/>
              </a:ext>
            </a:extLst>
          </p:cNvPr>
          <p:cNvSpPr txBox="1"/>
          <p:nvPr/>
        </p:nvSpPr>
        <p:spPr>
          <a:xfrm>
            <a:off x="4731369" y="2132856"/>
            <a:ext cx="7449192" cy="4524315"/>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r>
              <a:rPr lang="en-US" altLang="zh-CN" dirty="0">
                <a:solidFill>
                  <a:schemeClr val="accent1">
                    <a:lumMod val="50000"/>
                  </a:schemeClr>
                </a:solidFill>
              </a:rPr>
              <a:t>      </a:t>
            </a:r>
            <a:r>
              <a:rPr lang="zh-CN" altLang="en-US" dirty="0">
                <a:solidFill>
                  <a:schemeClr val="accent1">
                    <a:lumMod val="50000"/>
                  </a:schemeClr>
                </a:solidFill>
              </a:rPr>
              <a:t>厦门同创空间信息技术有限公司（</a:t>
            </a:r>
            <a:r>
              <a:rPr lang="en-US" altLang="zh-CN" dirty="0">
                <a:solidFill>
                  <a:schemeClr val="accent1">
                    <a:lumMod val="50000"/>
                  </a:schemeClr>
                </a:solidFill>
              </a:rPr>
              <a:t>ChinaServices</a:t>
            </a:r>
            <a:r>
              <a:rPr lang="zh-CN" altLang="en-US" dirty="0">
                <a:solidFill>
                  <a:schemeClr val="accent1">
                    <a:lumMod val="50000"/>
                  </a:schemeClr>
                </a:solidFill>
              </a:rPr>
              <a:t>）成立于美丽的厦门，是一家提供</a:t>
            </a:r>
            <a:r>
              <a:rPr lang="en-US" altLang="zh-CN" dirty="0">
                <a:solidFill>
                  <a:schemeClr val="accent1">
                    <a:lumMod val="50000"/>
                  </a:schemeClr>
                </a:solidFill>
              </a:rPr>
              <a:t>IT</a:t>
            </a:r>
            <a:r>
              <a:rPr lang="zh-CN" altLang="en-US" dirty="0">
                <a:solidFill>
                  <a:schemeClr val="accent1">
                    <a:lumMod val="50000"/>
                  </a:schemeClr>
                </a:solidFill>
              </a:rPr>
              <a:t>解决方案与软件开发服务的顾问型软件公司，致力于通过创新的信息化技术和行业顾问式推动促进物流供应链的发展与变革。</a:t>
            </a:r>
            <a:endParaRPr lang="en-US" altLang="zh-CN" dirty="0">
              <a:solidFill>
                <a:schemeClr val="accent1">
                  <a:lumMod val="50000"/>
                </a:schemeClr>
              </a:solidFill>
            </a:endParaRPr>
          </a:p>
          <a:p>
            <a:r>
              <a:rPr lang="en-US" altLang="zh-CN" dirty="0">
                <a:solidFill>
                  <a:schemeClr val="accent1">
                    <a:lumMod val="50000"/>
                  </a:schemeClr>
                </a:solidFill>
              </a:rPr>
              <a:t>      </a:t>
            </a:r>
            <a:r>
              <a:rPr lang="zh-CN" altLang="en-US" dirty="0">
                <a:solidFill>
                  <a:schemeClr val="accent1">
                    <a:lumMod val="50000"/>
                  </a:schemeClr>
                </a:solidFill>
              </a:rPr>
              <a:t>同创信息以信息化咨询规划与软件技术为核心，提供顾问咨询、行业解决方案、平台运营服务等。团队都来自物流供应链软件开发公司和物流企业。除了技术研发团队外，顾问团队占了</a:t>
            </a:r>
            <a:r>
              <a:rPr lang="en-US" altLang="zh-CN" dirty="0">
                <a:solidFill>
                  <a:schemeClr val="accent1">
                    <a:lumMod val="50000"/>
                  </a:schemeClr>
                </a:solidFill>
              </a:rPr>
              <a:t>30%</a:t>
            </a:r>
            <a:r>
              <a:rPr lang="zh-CN" altLang="en-US" dirty="0">
                <a:solidFill>
                  <a:schemeClr val="accent1">
                    <a:lumMod val="50000"/>
                  </a:schemeClr>
                </a:solidFill>
              </a:rPr>
              <a:t>以上，涵盖了</a:t>
            </a:r>
            <a:r>
              <a:rPr lang="zh-CN" altLang="en-US" b="1" dirty="0">
                <a:solidFill>
                  <a:srgbClr val="4397C5"/>
                </a:solidFill>
              </a:rPr>
              <a:t>物流行业专家、互联网物流平台搭建的专家</a:t>
            </a:r>
            <a:r>
              <a:rPr lang="zh-CN" altLang="en-US" dirty="0">
                <a:solidFill>
                  <a:schemeClr val="accent1">
                    <a:lumMod val="50000"/>
                  </a:schemeClr>
                </a:solidFill>
              </a:rPr>
              <a:t>，以及</a:t>
            </a:r>
            <a:r>
              <a:rPr lang="zh-CN" altLang="en-US" b="1" dirty="0">
                <a:solidFill>
                  <a:srgbClr val="4397C5"/>
                </a:solidFill>
              </a:rPr>
              <a:t>平台运营专家</a:t>
            </a:r>
            <a:r>
              <a:rPr lang="zh-CN" altLang="en-US" dirty="0">
                <a:solidFill>
                  <a:schemeClr val="accent1">
                    <a:lumMod val="50000"/>
                  </a:schemeClr>
                </a:solidFill>
              </a:rPr>
              <a:t>。业务线覆盖货代、化工、冷链、大宗、医药、物流园、</a:t>
            </a:r>
            <a:r>
              <a:rPr lang="en-US" altLang="zh-CN" dirty="0">
                <a:solidFill>
                  <a:schemeClr val="accent1">
                    <a:lumMod val="50000"/>
                  </a:schemeClr>
                </a:solidFill>
              </a:rPr>
              <a:t>4PL</a:t>
            </a:r>
            <a:r>
              <a:rPr lang="zh-CN" altLang="en-US" dirty="0">
                <a:solidFill>
                  <a:schemeClr val="accent1">
                    <a:lumMod val="50000"/>
                  </a:schemeClr>
                </a:solidFill>
              </a:rPr>
              <a:t>等领域。擅长物流平台的规划咨询、可行性研究、商业模式、运营模式、信息化落地开发等。</a:t>
            </a:r>
            <a:endParaRPr lang="en-US" altLang="zh-CN" dirty="0">
              <a:solidFill>
                <a:schemeClr val="accent1">
                  <a:lumMod val="50000"/>
                </a:schemeClr>
              </a:solidFill>
            </a:endParaRPr>
          </a:p>
          <a:p>
            <a:endParaRPr lang="en-US" altLang="zh-CN" dirty="0">
              <a:solidFill>
                <a:schemeClr val="accent1">
                  <a:lumMod val="50000"/>
                </a:schemeClr>
              </a:solidFill>
            </a:endParaRPr>
          </a:p>
          <a:p>
            <a:pPr marL="342900" indent="-342900">
              <a:buFont typeface="Wingdings" panose="05000000000000000000" pitchFamily="2" charset="2"/>
              <a:buChar char="u"/>
            </a:pPr>
            <a:r>
              <a:rPr lang="zh-CN" altLang="en-US" dirty="0">
                <a:solidFill>
                  <a:schemeClr val="accent1">
                    <a:lumMod val="50000"/>
                  </a:schemeClr>
                </a:solidFill>
                <a:sym typeface="微软雅黑" pitchFamily="34" charset="-122"/>
              </a:rPr>
              <a:t>专注物流供应链领域信息化，提供供应链上下游一体化管理解决方案；</a:t>
            </a:r>
            <a:endParaRPr lang="en-US" altLang="zh-CN" dirty="0">
              <a:solidFill>
                <a:schemeClr val="accent1">
                  <a:lumMod val="50000"/>
                </a:schemeClr>
              </a:solidFill>
              <a:sym typeface="微软雅黑" pitchFamily="34" charset="-122"/>
            </a:endParaRPr>
          </a:p>
          <a:p>
            <a:pPr marL="342900" indent="-342900">
              <a:buFont typeface="Wingdings" panose="05000000000000000000" pitchFamily="2" charset="2"/>
              <a:buChar char="u"/>
            </a:pPr>
            <a:r>
              <a:rPr lang="zh-CN" altLang="en-US" dirty="0">
                <a:solidFill>
                  <a:schemeClr val="accent1">
                    <a:lumMod val="50000"/>
                  </a:schemeClr>
                </a:solidFill>
                <a:sym typeface="微软雅黑" pitchFamily="34" charset="-122"/>
              </a:rPr>
              <a:t>多个跨国公司和行业顶尖客户的成功服务经验；</a:t>
            </a:r>
            <a:endParaRPr lang="en-US" altLang="zh-CN" dirty="0">
              <a:solidFill>
                <a:schemeClr val="accent1">
                  <a:lumMod val="50000"/>
                </a:schemeClr>
              </a:solidFill>
              <a:sym typeface="微软雅黑" pitchFamily="34" charset="-122"/>
            </a:endParaRPr>
          </a:p>
          <a:p>
            <a:pPr marL="342900" indent="-342900">
              <a:buFont typeface="Wingdings" panose="05000000000000000000" pitchFamily="2" charset="2"/>
              <a:buChar char="u"/>
            </a:pPr>
            <a:r>
              <a:rPr lang="zh-CN" altLang="en-US" dirty="0">
                <a:solidFill>
                  <a:schemeClr val="accent1">
                    <a:lumMod val="50000"/>
                  </a:schemeClr>
                </a:solidFill>
                <a:sym typeface="微软雅黑" pitchFamily="34" charset="-122"/>
              </a:rPr>
              <a:t>深度顾问能力，前瞻性把握客户需求转化为客户价值；</a:t>
            </a:r>
            <a:endParaRPr lang="en-US" altLang="zh-CN" dirty="0">
              <a:solidFill>
                <a:schemeClr val="accent1">
                  <a:lumMod val="50000"/>
                </a:schemeClr>
              </a:solidFill>
              <a:sym typeface="微软雅黑" pitchFamily="34" charset="-122"/>
            </a:endParaRPr>
          </a:p>
          <a:p>
            <a:pPr marL="342900" indent="-342900">
              <a:buFont typeface="Wingdings" panose="05000000000000000000" pitchFamily="2" charset="2"/>
              <a:buChar char="u"/>
            </a:pPr>
            <a:r>
              <a:rPr lang="zh-CN" altLang="en-US" dirty="0">
                <a:solidFill>
                  <a:schemeClr val="accent1">
                    <a:lumMod val="50000"/>
                  </a:schemeClr>
                </a:solidFill>
                <a:sym typeface="微软雅黑" pitchFamily="34" charset="-122"/>
              </a:rPr>
              <a:t>着重长远客户关系，持续提供优质服务，分享最佳实践经验，实现与客户共同快速成长；</a:t>
            </a:r>
            <a:endParaRPr lang="en-US" altLang="zh-CN" dirty="0">
              <a:solidFill>
                <a:schemeClr val="accent1">
                  <a:lumMod val="50000"/>
                </a:schemeClr>
              </a:solidFill>
              <a:sym typeface="微软雅黑" pitchFamily="34" charset="-122"/>
            </a:endParaRPr>
          </a:p>
          <a:p>
            <a:pPr marL="342900" indent="-342900">
              <a:buFont typeface="Wingdings" panose="05000000000000000000" pitchFamily="2" charset="2"/>
              <a:buChar char="u"/>
            </a:pPr>
            <a:r>
              <a:rPr lang="zh-CN" altLang="en-US" dirty="0">
                <a:solidFill>
                  <a:schemeClr val="accent1">
                    <a:lumMod val="50000"/>
                  </a:schemeClr>
                </a:solidFill>
                <a:sym typeface="微软雅黑" pitchFamily="34" charset="-122"/>
              </a:rPr>
              <a:t>顾问式推动，超越产品本身的价值，超越对软件开发的期待；</a:t>
            </a:r>
            <a:endParaRPr lang="en-US" altLang="zh-CN" dirty="0">
              <a:solidFill>
                <a:schemeClr val="accent1">
                  <a:lumMod val="50000"/>
                </a:schemeClr>
              </a:solidFill>
              <a:sym typeface="微软雅黑"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lstStyle/>
          <a:p>
            <a:pPr algn="l"/>
            <a:r>
              <a:rPr lang="en-US" altLang="zh-CN" dirty="0" smtClean="0"/>
              <a:t>EDI</a:t>
            </a:r>
            <a:r>
              <a:rPr lang="zh-CN" altLang="en-US" dirty="0" smtClean="0"/>
              <a:t>工程</a:t>
            </a:r>
            <a:r>
              <a:rPr lang="zh-CN" altLang="en-US" dirty="0"/>
              <a:t>目录介绍</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8422" y="1268759"/>
            <a:ext cx="9289265" cy="5453923"/>
          </a:xfrm>
        </p:spPr>
      </p:pic>
    </p:spTree>
    <p:extLst>
      <p:ext uri="{BB962C8B-B14F-4D97-AF65-F5344CB8AC3E}">
        <p14:creationId xmlns:p14="http://schemas.microsoft.com/office/powerpoint/2010/main" val="3912105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normAutofit/>
          </a:bodyPr>
          <a:lstStyle/>
          <a:p>
            <a:pPr algn="l"/>
            <a:r>
              <a:rPr lang="zh-CN" altLang="en-US" dirty="0" smtClean="0"/>
              <a:t>部署流程</a:t>
            </a:r>
            <a:endParaRPr lang="zh-CN" altLang="en-US" dirty="0"/>
          </a:p>
        </p:txBody>
      </p:sp>
      <p:pic>
        <p:nvPicPr>
          <p:cNvPr id="5" name="图片 4"/>
          <p:cNvPicPr>
            <a:picLocks noChangeAspect="1"/>
          </p:cNvPicPr>
          <p:nvPr/>
        </p:nvPicPr>
        <p:blipFill>
          <a:blip r:embed="rId3"/>
          <a:stretch>
            <a:fillRect/>
          </a:stretch>
        </p:blipFill>
        <p:spPr>
          <a:xfrm>
            <a:off x="842591" y="1340768"/>
            <a:ext cx="9855712" cy="5271324"/>
          </a:xfrm>
          <a:prstGeom prst="rect">
            <a:avLst/>
          </a:prstGeom>
        </p:spPr>
      </p:pic>
    </p:spTree>
    <p:extLst>
      <p:ext uri="{BB962C8B-B14F-4D97-AF65-F5344CB8AC3E}">
        <p14:creationId xmlns:p14="http://schemas.microsoft.com/office/powerpoint/2010/main" val="35765507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normAutofit/>
          </a:bodyPr>
          <a:lstStyle/>
          <a:p>
            <a:pPr algn="l"/>
            <a:r>
              <a:rPr lang="en-US" altLang="zh-CN" dirty="0" smtClean="0"/>
              <a:t>War</a:t>
            </a:r>
            <a:r>
              <a:rPr lang="zh-CN" altLang="en-US" dirty="0" smtClean="0"/>
              <a:t>包上传位置和执行脚本位置</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799" y="2420888"/>
            <a:ext cx="6887536" cy="2870512"/>
          </a:xfrm>
          <a:prstGeom prst="rect">
            <a:avLst/>
          </a:prstGeom>
        </p:spPr>
      </p:pic>
    </p:spTree>
    <p:extLst>
      <p:ext uri="{BB962C8B-B14F-4D97-AF65-F5344CB8AC3E}">
        <p14:creationId xmlns:p14="http://schemas.microsoft.com/office/powerpoint/2010/main" val="25950439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918" y="188640"/>
            <a:ext cx="2386110" cy="854968"/>
          </a:xfrm>
        </p:spPr>
        <p:txBody>
          <a:bodyPr/>
          <a:lstStyle/>
          <a:p>
            <a:r>
              <a:rPr lang="zh-CN" altLang="en-US" dirty="0" smtClean="0"/>
              <a:t>查看日志</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查看实时日志</a:t>
            </a:r>
            <a:endParaRPr lang="en-US" altLang="zh-CN" dirty="0" smtClean="0"/>
          </a:p>
          <a:p>
            <a:pPr marL="0" indent="0">
              <a:buNone/>
            </a:pPr>
            <a:endParaRPr lang="en-US" altLang="zh-CN" dirty="0"/>
          </a:p>
          <a:p>
            <a:pPr marL="0" indent="0">
              <a:buNone/>
            </a:pPr>
            <a:r>
              <a:rPr lang="en-US" altLang="zh-CN" dirty="0" smtClean="0"/>
              <a:t>tail </a:t>
            </a:r>
            <a:r>
              <a:rPr lang="en-US" altLang="zh-CN" dirty="0"/>
              <a:t>-f /</a:t>
            </a:r>
            <a:r>
              <a:rPr lang="en-US" altLang="zh-CN" dirty="0" err="1" smtClean="0"/>
              <a:t>usr</a:t>
            </a:r>
            <a:r>
              <a:rPr lang="en-US" altLang="zh-CN" dirty="0" smtClean="0"/>
              <a:t>/local/share/apache-tomcat-8.0.43/logs/</a:t>
            </a:r>
            <a:r>
              <a:rPr lang="en-US" altLang="zh-CN" dirty="0" err="1" smtClean="0"/>
              <a:t>catalina.out</a:t>
            </a:r>
            <a:endParaRPr lang="en-US" altLang="zh-CN" dirty="0" smtClean="0"/>
          </a:p>
          <a:p>
            <a:pPr marL="0" indent="0">
              <a:buNone/>
            </a:pPr>
            <a:endParaRPr lang="en-US" altLang="zh-CN" dirty="0"/>
          </a:p>
          <a:p>
            <a:pPr marL="0" indent="0">
              <a:buNone/>
            </a:pPr>
            <a:r>
              <a:rPr lang="zh-CN" altLang="en-US" dirty="0" smtClean="0"/>
              <a:t>将日志重定向输出到新文件中</a:t>
            </a:r>
            <a:endParaRPr lang="en-US" altLang="zh-CN" dirty="0" smtClean="0"/>
          </a:p>
          <a:p>
            <a:pPr marL="0" indent="0">
              <a:buNone/>
            </a:pPr>
            <a:endParaRPr lang="en-US" altLang="zh-CN" dirty="0"/>
          </a:p>
          <a:p>
            <a:pPr marL="0" indent="0">
              <a:buNone/>
            </a:pPr>
            <a:r>
              <a:rPr lang="en-US" altLang="zh-CN" dirty="0" smtClean="0"/>
              <a:t>tail </a:t>
            </a:r>
            <a:r>
              <a:rPr lang="en-US" altLang="zh-CN" dirty="0"/>
              <a:t>-50000 </a:t>
            </a:r>
            <a:r>
              <a:rPr lang="en-US" altLang="zh-CN" dirty="0" smtClean="0"/>
              <a:t>apache-tomcat-8.0.43/logs/</a:t>
            </a:r>
            <a:r>
              <a:rPr lang="en-US" altLang="zh-CN" dirty="0" err="1" smtClean="0"/>
              <a:t>catalina.out</a:t>
            </a:r>
            <a:r>
              <a:rPr lang="en-US" altLang="zh-CN" dirty="0" smtClean="0"/>
              <a:t> </a:t>
            </a:r>
            <a:r>
              <a:rPr lang="en-US" altLang="zh-CN" dirty="0"/>
              <a:t>&gt; </a:t>
            </a:r>
            <a:r>
              <a:rPr lang="en-US" altLang="zh-CN" dirty="0" smtClean="0"/>
              <a:t>rocky-2019-02-21.log</a:t>
            </a:r>
            <a:endParaRPr lang="en-US" altLang="zh-CN" dirty="0"/>
          </a:p>
          <a:p>
            <a:pPr marL="0" indent="0">
              <a:buNone/>
            </a:pPr>
            <a:r>
              <a:rPr lang="en-US" altLang="zh-CN" dirty="0" smtClean="0"/>
              <a:t> </a:t>
            </a:r>
          </a:p>
          <a:p>
            <a:pPr marL="0" indent="0">
              <a:buNone/>
            </a:pPr>
            <a:r>
              <a:rPr lang="zh-CN" altLang="en-US" dirty="0" smtClean="0"/>
              <a:t>从日志中截取需要的行重定向到新文件中</a:t>
            </a:r>
            <a:endParaRPr lang="en-US" altLang="zh-CN" dirty="0" smtClean="0"/>
          </a:p>
          <a:p>
            <a:pPr marL="0" indent="0">
              <a:buNone/>
            </a:pPr>
            <a:endParaRPr lang="en-US" altLang="zh-CN" dirty="0"/>
          </a:p>
          <a:p>
            <a:pPr marL="0" indent="0">
              <a:buNone/>
            </a:pPr>
            <a:r>
              <a:rPr lang="en-US" altLang="zh-CN" dirty="0" err="1"/>
              <a:t>grep</a:t>
            </a:r>
            <a:r>
              <a:rPr lang="en-US" altLang="zh-CN" dirty="0"/>
              <a:t> </a:t>
            </a:r>
            <a:r>
              <a:rPr lang="en-US" altLang="zh-CN" dirty="0" smtClean="0"/>
              <a:t>-C5 </a:t>
            </a:r>
            <a:r>
              <a:rPr lang="en-US" altLang="zh-CN" dirty="0"/>
              <a:t>'</a:t>
            </a:r>
            <a:r>
              <a:rPr lang="en-US" altLang="zh-CN" dirty="0" err="1"/>
              <a:t>menuId</a:t>
            </a:r>
            <a:r>
              <a:rPr lang="en-US" altLang="zh-CN" dirty="0"/>
              <a:t>=100220' /</a:t>
            </a:r>
            <a:r>
              <a:rPr lang="en-US" altLang="zh-CN" dirty="0" err="1"/>
              <a:t>usr</a:t>
            </a:r>
            <a:r>
              <a:rPr lang="en-US" altLang="zh-CN" dirty="0"/>
              <a:t>/local/share/apache-tomcat-8.0.43/logs/</a:t>
            </a:r>
            <a:r>
              <a:rPr lang="en-US" altLang="zh-CN" dirty="0" err="1"/>
              <a:t>catalina.out</a:t>
            </a:r>
            <a:r>
              <a:rPr lang="en-US" altLang="zh-CN" dirty="0"/>
              <a:t> &gt; ./20190221.log</a:t>
            </a:r>
            <a:endParaRPr lang="zh-CN" altLang="en-US" dirty="0"/>
          </a:p>
        </p:txBody>
      </p:sp>
    </p:spTree>
    <p:extLst>
      <p:ext uri="{BB962C8B-B14F-4D97-AF65-F5344CB8AC3E}">
        <p14:creationId xmlns:p14="http://schemas.microsoft.com/office/powerpoint/2010/main" val="26444943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 xmlns:a16="http://schemas.microsoft.com/office/drawing/2014/main" id="{1884BD65-33C3-4B76-A5AF-ADB7E0291F9E}"/>
              </a:ext>
            </a:extLst>
          </p:cNvPr>
          <p:cNvSpPr/>
          <p:nvPr/>
        </p:nvSpPr>
        <p:spPr bwMode="auto">
          <a:xfrm>
            <a:off x="-1" y="38701"/>
            <a:ext cx="12198351" cy="4176464"/>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ctr" eaLnBrk="1" hangingPunct="1">
              <a:spcBef>
                <a:spcPct val="0"/>
              </a:spcBef>
            </a:pPr>
            <a:endParaRPr lang="zh-CN" altLang="en-US" sz="900" b="1" dirty="0"/>
          </a:p>
        </p:txBody>
      </p:sp>
      <p:grpSp>
        <p:nvGrpSpPr>
          <p:cNvPr id="9" name="组合 8">
            <a:extLst>
              <a:ext uri="{FF2B5EF4-FFF2-40B4-BE49-F238E27FC236}">
                <a16:creationId xmlns="" xmlns:a16="http://schemas.microsoft.com/office/drawing/2014/main" id="{53CABF68-2EBE-45E1-9CD6-30BCF8650519}"/>
              </a:ext>
            </a:extLst>
          </p:cNvPr>
          <p:cNvGrpSpPr/>
          <p:nvPr/>
        </p:nvGrpSpPr>
        <p:grpSpPr>
          <a:xfrm>
            <a:off x="8848725" y="332656"/>
            <a:ext cx="495300" cy="509588"/>
            <a:chOff x="7127876" y="5013176"/>
            <a:chExt cx="495300" cy="509588"/>
          </a:xfrm>
        </p:grpSpPr>
        <p:sp>
          <p:nvSpPr>
            <p:cNvPr id="10" name="Oval 9">
              <a:extLst>
                <a:ext uri="{FF2B5EF4-FFF2-40B4-BE49-F238E27FC236}">
                  <a16:creationId xmlns="" xmlns:a16="http://schemas.microsoft.com/office/drawing/2014/main" id="{685817CE-7E7B-468C-BED2-81F98CEA4675}"/>
                </a:ext>
              </a:extLst>
            </p:cNvPr>
            <p:cNvSpPr>
              <a:spLocks noChangeArrowheads="1"/>
            </p:cNvSpPr>
            <p:nvPr/>
          </p:nvSpPr>
          <p:spPr bwMode="auto">
            <a:xfrm>
              <a:off x="712787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11" name="Freeform 14">
              <a:extLst>
                <a:ext uri="{FF2B5EF4-FFF2-40B4-BE49-F238E27FC236}">
                  <a16:creationId xmlns="" xmlns:a16="http://schemas.microsoft.com/office/drawing/2014/main" id="{D4A1E8E1-04BD-4BE1-ADFB-5CABA218A74B}"/>
                </a:ext>
              </a:extLst>
            </p:cNvPr>
            <p:cNvSpPr>
              <a:spLocks noEditPoints="1"/>
            </p:cNvSpPr>
            <p:nvPr/>
          </p:nvSpPr>
          <p:spPr bwMode="auto">
            <a:xfrm>
              <a:off x="7215188" y="5073501"/>
              <a:ext cx="331787" cy="327025"/>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grpSp>
        <p:nvGrpSpPr>
          <p:cNvPr id="12" name="组合 11">
            <a:extLst>
              <a:ext uri="{FF2B5EF4-FFF2-40B4-BE49-F238E27FC236}">
                <a16:creationId xmlns="" xmlns:a16="http://schemas.microsoft.com/office/drawing/2014/main" id="{5DAF59EC-CF03-4A9C-889F-B61D55C2E77D}"/>
              </a:ext>
            </a:extLst>
          </p:cNvPr>
          <p:cNvGrpSpPr/>
          <p:nvPr/>
        </p:nvGrpSpPr>
        <p:grpSpPr>
          <a:xfrm>
            <a:off x="9464675" y="332656"/>
            <a:ext cx="495300" cy="509588"/>
            <a:chOff x="7743826" y="5013176"/>
            <a:chExt cx="495300" cy="509588"/>
          </a:xfrm>
        </p:grpSpPr>
        <p:sp>
          <p:nvSpPr>
            <p:cNvPr id="13" name="Oval 10">
              <a:extLst>
                <a:ext uri="{FF2B5EF4-FFF2-40B4-BE49-F238E27FC236}">
                  <a16:creationId xmlns="" xmlns:a16="http://schemas.microsoft.com/office/drawing/2014/main" id="{E7569341-A478-4E74-8507-99CA835863DC}"/>
                </a:ext>
              </a:extLst>
            </p:cNvPr>
            <p:cNvSpPr>
              <a:spLocks noChangeArrowheads="1"/>
            </p:cNvSpPr>
            <p:nvPr/>
          </p:nvSpPr>
          <p:spPr bwMode="auto">
            <a:xfrm>
              <a:off x="774382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14" name="Freeform 15">
              <a:extLst>
                <a:ext uri="{FF2B5EF4-FFF2-40B4-BE49-F238E27FC236}">
                  <a16:creationId xmlns="" xmlns:a16="http://schemas.microsoft.com/office/drawing/2014/main" id="{46B8B4C3-A07E-48B3-9FEF-5961EB04DF09}"/>
                </a:ext>
              </a:extLst>
            </p:cNvPr>
            <p:cNvSpPr>
              <a:spLocks noEditPoints="1"/>
            </p:cNvSpPr>
            <p:nvPr/>
          </p:nvSpPr>
          <p:spPr bwMode="auto">
            <a:xfrm>
              <a:off x="7834313" y="5141764"/>
              <a:ext cx="311150" cy="250825"/>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grpSp>
        <p:nvGrpSpPr>
          <p:cNvPr id="15" name="组合 14">
            <a:extLst>
              <a:ext uri="{FF2B5EF4-FFF2-40B4-BE49-F238E27FC236}">
                <a16:creationId xmlns="" xmlns:a16="http://schemas.microsoft.com/office/drawing/2014/main" id="{E01F279D-C0D5-4CEA-99E7-9B364A9797DC}"/>
              </a:ext>
            </a:extLst>
          </p:cNvPr>
          <p:cNvGrpSpPr/>
          <p:nvPr/>
        </p:nvGrpSpPr>
        <p:grpSpPr>
          <a:xfrm>
            <a:off x="10047287" y="332656"/>
            <a:ext cx="495300" cy="509588"/>
            <a:chOff x="8326438" y="5013176"/>
            <a:chExt cx="495300" cy="509588"/>
          </a:xfrm>
        </p:grpSpPr>
        <p:sp>
          <p:nvSpPr>
            <p:cNvPr id="16" name="Oval 11">
              <a:extLst>
                <a:ext uri="{FF2B5EF4-FFF2-40B4-BE49-F238E27FC236}">
                  <a16:creationId xmlns="" xmlns:a16="http://schemas.microsoft.com/office/drawing/2014/main" id="{F178DAF9-D18F-4140-B0D2-6317FD215DE8}"/>
                </a:ext>
              </a:extLst>
            </p:cNvPr>
            <p:cNvSpPr>
              <a:spLocks noChangeArrowheads="1"/>
            </p:cNvSpPr>
            <p:nvPr/>
          </p:nvSpPr>
          <p:spPr bwMode="auto">
            <a:xfrm>
              <a:off x="8326438"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17" name="Freeform 16">
              <a:extLst>
                <a:ext uri="{FF2B5EF4-FFF2-40B4-BE49-F238E27FC236}">
                  <a16:creationId xmlns="" xmlns:a16="http://schemas.microsoft.com/office/drawing/2014/main" id="{D24165B8-FB68-4B13-A108-3DA0F29A83BB}"/>
                </a:ext>
              </a:extLst>
            </p:cNvPr>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grpSp>
        <p:nvGrpSpPr>
          <p:cNvPr id="18" name="组合 17">
            <a:extLst>
              <a:ext uri="{FF2B5EF4-FFF2-40B4-BE49-F238E27FC236}">
                <a16:creationId xmlns="" xmlns:a16="http://schemas.microsoft.com/office/drawing/2014/main" id="{9BF71EC2-4C58-46C8-A244-20DF93294992}"/>
              </a:ext>
            </a:extLst>
          </p:cNvPr>
          <p:cNvGrpSpPr/>
          <p:nvPr/>
        </p:nvGrpSpPr>
        <p:grpSpPr>
          <a:xfrm>
            <a:off x="10661650" y="332656"/>
            <a:ext cx="493712" cy="509588"/>
            <a:chOff x="8940801" y="5013176"/>
            <a:chExt cx="493712" cy="509588"/>
          </a:xfrm>
        </p:grpSpPr>
        <p:sp>
          <p:nvSpPr>
            <p:cNvPr id="19" name="Oval 12">
              <a:extLst>
                <a:ext uri="{FF2B5EF4-FFF2-40B4-BE49-F238E27FC236}">
                  <a16:creationId xmlns="" xmlns:a16="http://schemas.microsoft.com/office/drawing/2014/main" id="{7F17C33D-FB96-45FD-824F-476891ADE993}"/>
                </a:ext>
              </a:extLst>
            </p:cNvPr>
            <p:cNvSpPr>
              <a:spLocks noChangeArrowheads="1"/>
            </p:cNvSpPr>
            <p:nvPr/>
          </p:nvSpPr>
          <p:spPr bwMode="auto">
            <a:xfrm>
              <a:off x="8940801" y="5013176"/>
              <a:ext cx="493712"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20" name="Freeform 17">
              <a:extLst>
                <a:ext uri="{FF2B5EF4-FFF2-40B4-BE49-F238E27FC236}">
                  <a16:creationId xmlns="" xmlns:a16="http://schemas.microsoft.com/office/drawing/2014/main" id="{4D3E1369-133D-4783-B02C-A31772698480}"/>
                </a:ext>
              </a:extLst>
            </p:cNvPr>
            <p:cNvSpPr>
              <a:spLocks noEditPoints="1"/>
            </p:cNvSpPr>
            <p:nvPr/>
          </p:nvSpPr>
          <p:spPr bwMode="auto">
            <a:xfrm>
              <a:off x="9043988" y="5105251"/>
              <a:ext cx="300037" cy="330200"/>
            </a:xfrm>
            <a:custGeom>
              <a:avLst/>
              <a:gdLst>
                <a:gd name="T0" fmla="*/ 117 w 387"/>
                <a:gd name="T1" fmla="*/ 63 h 412"/>
                <a:gd name="T2" fmla="*/ 253 w 387"/>
                <a:gd name="T3" fmla="*/ 46 h 412"/>
                <a:gd name="T4" fmla="*/ 204 w 387"/>
                <a:gd name="T5" fmla="*/ 28 h 412"/>
                <a:gd name="T6" fmla="*/ 148 w 387"/>
                <a:gd name="T7" fmla="*/ 28 h 412"/>
                <a:gd name="T8" fmla="*/ 99 w 387"/>
                <a:gd name="T9" fmla="*/ 46 h 412"/>
                <a:gd name="T10" fmla="*/ 318 w 387"/>
                <a:gd name="T11" fmla="*/ 357 h 412"/>
                <a:gd name="T12" fmla="*/ 324 w 387"/>
                <a:gd name="T13" fmla="*/ 345 h 412"/>
                <a:gd name="T14" fmla="*/ 301 w 387"/>
                <a:gd name="T15" fmla="*/ 268 h 412"/>
                <a:gd name="T16" fmla="*/ 287 w 387"/>
                <a:gd name="T17" fmla="*/ 268 h 412"/>
                <a:gd name="T18" fmla="*/ 287 w 387"/>
                <a:gd name="T19" fmla="*/ 327 h 412"/>
                <a:gd name="T20" fmla="*/ 288 w 387"/>
                <a:gd name="T21" fmla="*/ 328 h 412"/>
                <a:gd name="T22" fmla="*/ 288 w 387"/>
                <a:gd name="T23" fmla="*/ 330 h 412"/>
                <a:gd name="T24" fmla="*/ 289 w 387"/>
                <a:gd name="T25" fmla="*/ 331 h 412"/>
                <a:gd name="T26" fmla="*/ 368 w 387"/>
                <a:gd name="T27" fmla="*/ 272 h 412"/>
                <a:gd name="T28" fmla="*/ 294 w 387"/>
                <a:gd name="T29" fmla="*/ 233 h 412"/>
                <a:gd name="T30" fmla="*/ 277 w 387"/>
                <a:gd name="T31" fmla="*/ 411 h 412"/>
                <a:gd name="T32" fmla="*/ 382 w 387"/>
                <a:gd name="T33" fmla="*/ 339 h 412"/>
                <a:gd name="T34" fmla="*/ 369 w 387"/>
                <a:gd name="T35" fmla="*/ 337 h 412"/>
                <a:gd name="T36" fmla="*/ 294 w 387"/>
                <a:gd name="T37" fmla="*/ 398 h 412"/>
                <a:gd name="T38" fmla="*/ 220 w 387"/>
                <a:gd name="T39" fmla="*/ 308 h 412"/>
                <a:gd name="T40" fmla="*/ 308 w 387"/>
                <a:gd name="T41" fmla="*/ 248 h 412"/>
                <a:gd name="T42" fmla="*/ 369 w 387"/>
                <a:gd name="T43" fmla="*/ 337 h 412"/>
                <a:gd name="T44" fmla="*/ 130 w 387"/>
                <a:gd name="T45" fmla="*/ 336 h 412"/>
                <a:gd name="T46" fmla="*/ 221 w 387"/>
                <a:gd name="T47" fmla="*/ 245 h 412"/>
                <a:gd name="T48" fmla="*/ 240 w 387"/>
                <a:gd name="T49" fmla="*/ 231 h 412"/>
                <a:gd name="T50" fmla="*/ 334 w 387"/>
                <a:gd name="T51" fmla="*/ 140 h 412"/>
                <a:gd name="T52" fmla="*/ 338 w 387"/>
                <a:gd name="T53" fmla="*/ 226 h 412"/>
                <a:gd name="T54" fmla="*/ 352 w 387"/>
                <a:gd name="T55" fmla="*/ 231 h 412"/>
                <a:gd name="T56" fmla="*/ 352 w 387"/>
                <a:gd name="T57" fmla="*/ 95 h 412"/>
                <a:gd name="T58" fmla="*/ 19 w 387"/>
                <a:gd name="T59" fmla="*/ 77 h 412"/>
                <a:gd name="T60" fmla="*/ 0 w 387"/>
                <a:gd name="T61" fmla="*/ 144 h 412"/>
                <a:gd name="T62" fmla="*/ 0 w 387"/>
                <a:gd name="T63" fmla="*/ 245 h 412"/>
                <a:gd name="T64" fmla="*/ 0 w 387"/>
                <a:gd name="T65" fmla="*/ 343 h 412"/>
                <a:gd name="T66" fmla="*/ 195 w 387"/>
                <a:gd name="T67" fmla="*/ 361 h 412"/>
                <a:gd name="T68" fmla="*/ 15 w 387"/>
                <a:gd name="T69" fmla="*/ 144 h 412"/>
                <a:gd name="T70" fmla="*/ 19 w 387"/>
                <a:gd name="T71" fmla="*/ 140 h 412"/>
                <a:gd name="T72" fmla="*/ 115 w 387"/>
                <a:gd name="T73" fmla="*/ 231 h 412"/>
                <a:gd name="T74" fmla="*/ 15 w 387"/>
                <a:gd name="T75" fmla="*/ 144 h 412"/>
                <a:gd name="T76" fmla="*/ 115 w 387"/>
                <a:gd name="T77" fmla="*/ 245 h 412"/>
                <a:gd name="T78" fmla="*/ 19 w 387"/>
                <a:gd name="T79" fmla="*/ 336 h 412"/>
                <a:gd name="T80" fmla="*/ 15 w 387"/>
                <a:gd name="T81" fmla="*/ 245 h 412"/>
                <a:gd name="T82" fmla="*/ 130 w 387"/>
                <a:gd name="T83" fmla="*/ 231 h 412"/>
                <a:gd name="T84" fmla="*/ 130 w 387"/>
                <a:gd name="T85" fmla="*/ 140 h 412"/>
                <a:gd name="T86" fmla="*/ 226 w 387"/>
                <a:gd name="T87" fmla="*/ 231 h 412"/>
                <a:gd name="T88" fmla="*/ 233 w 387"/>
                <a:gd name="T89" fmla="*/ 95 h 412"/>
                <a:gd name="T90" fmla="*/ 246 w 387"/>
                <a:gd name="T91" fmla="*/ 107 h 412"/>
                <a:gd name="T92" fmla="*/ 221 w 387"/>
                <a:gd name="T93" fmla="*/ 107 h 412"/>
                <a:gd name="T94" fmla="*/ 123 w 387"/>
                <a:gd name="T95" fmla="*/ 95 h 412"/>
                <a:gd name="T96" fmla="*/ 135 w 387"/>
                <a:gd name="T97" fmla="*/ 107 h 412"/>
                <a:gd name="T98" fmla="*/ 110 w 387"/>
                <a:gd name="T99"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grpSp>
        <p:nvGrpSpPr>
          <p:cNvPr id="21" name="组合 20">
            <a:extLst>
              <a:ext uri="{FF2B5EF4-FFF2-40B4-BE49-F238E27FC236}">
                <a16:creationId xmlns="" xmlns:a16="http://schemas.microsoft.com/office/drawing/2014/main" id="{90AF0E42-A2DC-4888-BFD4-480C8E66A3FA}"/>
              </a:ext>
            </a:extLst>
          </p:cNvPr>
          <p:cNvGrpSpPr/>
          <p:nvPr/>
        </p:nvGrpSpPr>
        <p:grpSpPr>
          <a:xfrm>
            <a:off x="11280775" y="332656"/>
            <a:ext cx="495300" cy="509588"/>
            <a:chOff x="9559926" y="5013176"/>
            <a:chExt cx="495300" cy="509588"/>
          </a:xfrm>
        </p:grpSpPr>
        <p:sp>
          <p:nvSpPr>
            <p:cNvPr id="22" name="Oval 13">
              <a:extLst>
                <a:ext uri="{FF2B5EF4-FFF2-40B4-BE49-F238E27FC236}">
                  <a16:creationId xmlns="" xmlns:a16="http://schemas.microsoft.com/office/drawing/2014/main" id="{FC487A6E-B921-42E3-8FFB-6EEE6AF5316B}"/>
                </a:ext>
              </a:extLst>
            </p:cNvPr>
            <p:cNvSpPr>
              <a:spLocks noChangeArrowheads="1"/>
            </p:cNvSpPr>
            <p:nvPr/>
          </p:nvSpPr>
          <p:spPr bwMode="auto">
            <a:xfrm>
              <a:off x="955992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srgbClr val="294A5A"/>
                </a:solidFill>
              </a:endParaRPr>
            </a:p>
          </p:txBody>
        </p:sp>
        <p:sp>
          <p:nvSpPr>
            <p:cNvPr id="23" name="Freeform 18">
              <a:extLst>
                <a:ext uri="{FF2B5EF4-FFF2-40B4-BE49-F238E27FC236}">
                  <a16:creationId xmlns="" xmlns:a16="http://schemas.microsoft.com/office/drawing/2014/main" id="{68C9F366-4FAF-4E04-AE75-4C5EDDBFB11A}"/>
                </a:ext>
              </a:extLst>
            </p:cNvPr>
            <p:cNvSpPr>
              <a:spLocks noEditPoints="1"/>
            </p:cNvSpPr>
            <p:nvPr/>
          </p:nvSpPr>
          <p:spPr bwMode="auto">
            <a:xfrm>
              <a:off x="9685338" y="5114776"/>
              <a:ext cx="300037" cy="290513"/>
            </a:xfrm>
            <a:custGeom>
              <a:avLst/>
              <a:gdLst>
                <a:gd name="T0" fmla="*/ 13 w 387"/>
                <a:gd name="T1" fmla="*/ 287 h 362"/>
                <a:gd name="T2" fmla="*/ 276 w 387"/>
                <a:gd name="T3" fmla="*/ 215 h 362"/>
                <a:gd name="T4" fmla="*/ 253 w 387"/>
                <a:gd name="T5" fmla="*/ 297 h 362"/>
                <a:gd name="T6" fmla="*/ 245 w 387"/>
                <a:gd name="T7" fmla="*/ 226 h 362"/>
                <a:gd name="T8" fmla="*/ 245 w 387"/>
                <a:gd name="T9" fmla="*/ 163 h 362"/>
                <a:gd name="T10" fmla="*/ 238 w 387"/>
                <a:gd name="T11" fmla="*/ 166 h 362"/>
                <a:gd name="T12" fmla="*/ 244 w 387"/>
                <a:gd name="T13" fmla="*/ 175 h 362"/>
                <a:gd name="T14" fmla="*/ 250 w 387"/>
                <a:gd name="T15" fmla="*/ 173 h 362"/>
                <a:gd name="T16" fmla="*/ 214 w 387"/>
                <a:gd name="T17" fmla="*/ 181 h 362"/>
                <a:gd name="T18" fmla="*/ 217 w 387"/>
                <a:gd name="T19" fmla="*/ 193 h 362"/>
                <a:gd name="T20" fmla="*/ 221 w 387"/>
                <a:gd name="T21" fmla="*/ 189 h 362"/>
                <a:gd name="T22" fmla="*/ 195 w 387"/>
                <a:gd name="T23" fmla="*/ 205 h 362"/>
                <a:gd name="T24" fmla="*/ 192 w 387"/>
                <a:gd name="T25" fmla="*/ 211 h 362"/>
                <a:gd name="T26" fmla="*/ 201 w 387"/>
                <a:gd name="T27" fmla="*/ 216 h 362"/>
                <a:gd name="T28" fmla="*/ 204 w 387"/>
                <a:gd name="T29" fmla="*/ 210 h 362"/>
                <a:gd name="T30" fmla="*/ 183 w 387"/>
                <a:gd name="T31" fmla="*/ 240 h 362"/>
                <a:gd name="T32" fmla="*/ 193 w 387"/>
                <a:gd name="T33" fmla="*/ 247 h 362"/>
                <a:gd name="T34" fmla="*/ 194 w 387"/>
                <a:gd name="T35" fmla="*/ 241 h 362"/>
                <a:gd name="T36" fmla="*/ 185 w 387"/>
                <a:gd name="T37" fmla="*/ 270 h 362"/>
                <a:gd name="T38" fmla="*/ 187 w 387"/>
                <a:gd name="T39" fmla="*/ 277 h 362"/>
                <a:gd name="T40" fmla="*/ 196 w 387"/>
                <a:gd name="T41" fmla="*/ 273 h 362"/>
                <a:gd name="T42" fmla="*/ 195 w 387"/>
                <a:gd name="T43" fmla="*/ 267 h 362"/>
                <a:gd name="T44" fmla="*/ 200 w 387"/>
                <a:gd name="T45" fmla="*/ 304 h 362"/>
                <a:gd name="T46" fmla="*/ 212 w 387"/>
                <a:gd name="T47" fmla="*/ 302 h 362"/>
                <a:gd name="T48" fmla="*/ 208 w 387"/>
                <a:gd name="T49" fmla="*/ 297 h 362"/>
                <a:gd name="T50" fmla="*/ 221 w 387"/>
                <a:gd name="T51" fmla="*/ 325 h 362"/>
                <a:gd name="T52" fmla="*/ 227 w 387"/>
                <a:gd name="T53" fmla="*/ 329 h 362"/>
                <a:gd name="T54" fmla="*/ 232 w 387"/>
                <a:gd name="T55" fmla="*/ 320 h 362"/>
                <a:gd name="T56" fmla="*/ 227 w 387"/>
                <a:gd name="T57" fmla="*/ 316 h 362"/>
                <a:gd name="T58" fmla="*/ 254 w 387"/>
                <a:gd name="T59" fmla="*/ 340 h 362"/>
                <a:gd name="T60" fmla="*/ 261 w 387"/>
                <a:gd name="T61" fmla="*/ 342 h 362"/>
                <a:gd name="T62" fmla="*/ 257 w 387"/>
                <a:gd name="T63" fmla="*/ 330 h 362"/>
                <a:gd name="T64" fmla="*/ 284 w 387"/>
                <a:gd name="T65" fmla="*/ 342 h 362"/>
                <a:gd name="T66" fmla="*/ 291 w 387"/>
                <a:gd name="T67" fmla="*/ 341 h 362"/>
                <a:gd name="T68" fmla="*/ 290 w 387"/>
                <a:gd name="T69" fmla="*/ 331 h 362"/>
                <a:gd name="T70" fmla="*/ 284 w 387"/>
                <a:gd name="T71" fmla="*/ 332 h 362"/>
                <a:gd name="T72" fmla="*/ 319 w 387"/>
                <a:gd name="T73" fmla="*/ 332 h 362"/>
                <a:gd name="T74" fmla="*/ 325 w 387"/>
                <a:gd name="T75" fmla="*/ 328 h 362"/>
                <a:gd name="T76" fmla="*/ 315 w 387"/>
                <a:gd name="T77" fmla="*/ 321 h 362"/>
                <a:gd name="T78" fmla="*/ 343 w 387"/>
                <a:gd name="T79" fmla="*/ 313 h 362"/>
                <a:gd name="T80" fmla="*/ 347 w 387"/>
                <a:gd name="T81" fmla="*/ 308 h 362"/>
                <a:gd name="T82" fmla="*/ 340 w 387"/>
                <a:gd name="T83" fmla="*/ 300 h 362"/>
                <a:gd name="T84" fmla="*/ 336 w 387"/>
                <a:gd name="T85" fmla="*/ 305 h 362"/>
                <a:gd name="T86" fmla="*/ 362 w 387"/>
                <a:gd name="T87" fmla="*/ 282 h 362"/>
                <a:gd name="T88" fmla="*/ 364 w 387"/>
                <a:gd name="T89" fmla="*/ 275 h 362"/>
                <a:gd name="T90" fmla="*/ 352 w 387"/>
                <a:gd name="T91" fmla="*/ 276 h 362"/>
                <a:gd name="T92" fmla="*/ 367 w 387"/>
                <a:gd name="T93" fmla="*/ 252 h 362"/>
                <a:gd name="T94" fmla="*/ 367 w 387"/>
                <a:gd name="T95" fmla="*/ 245 h 362"/>
                <a:gd name="T96" fmla="*/ 356 w 387"/>
                <a:gd name="T97" fmla="*/ 244 h 362"/>
                <a:gd name="T98" fmla="*/ 356 w 387"/>
                <a:gd name="T99" fmla="*/ 250 h 362"/>
                <a:gd name="T100" fmla="*/ 360 w 387"/>
                <a:gd name="T101" fmla="*/ 215 h 362"/>
                <a:gd name="T102" fmla="*/ 357 w 387"/>
                <a:gd name="T103" fmla="*/ 208 h 362"/>
                <a:gd name="T104" fmla="*/ 350 w 387"/>
                <a:gd name="T105" fmla="*/ 218 h 362"/>
                <a:gd name="T106" fmla="*/ 344 w 387"/>
                <a:gd name="T107" fmla="*/ 190 h 362"/>
                <a:gd name="T108" fmla="*/ 340 w 387"/>
                <a:gd name="T109" fmla="*/ 185 h 362"/>
                <a:gd name="T110" fmla="*/ 331 w 387"/>
                <a:gd name="T111" fmla="*/ 191 h 362"/>
                <a:gd name="T112" fmla="*/ 335 w 387"/>
                <a:gd name="T113" fmla="*/ 196 h 362"/>
                <a:gd name="T114" fmla="*/ 315 w 387"/>
                <a:gd name="T115" fmla="*/ 168 h 362"/>
                <a:gd name="T116" fmla="*/ 309 w 387"/>
                <a:gd name="T117" fmla="*/ 165 h 362"/>
                <a:gd name="T118" fmla="*/ 308 w 387"/>
                <a:gd name="T119" fmla="*/ 176 h 362"/>
                <a:gd name="T120" fmla="*/ 275 w 387"/>
                <a:gd name="T121" fmla="*/ 138 h 362"/>
                <a:gd name="T122" fmla="*/ 215 w 387"/>
                <a:gd name="T123" fmla="*/ 5 h 362"/>
                <a:gd name="T124" fmla="*/ 18 w 387"/>
                <a:gd name="T125" fmla="*/ 9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7" h="362">
                  <a:moveTo>
                    <a:pt x="30" y="269"/>
                  </a:moveTo>
                  <a:cubicBezTo>
                    <a:pt x="50" y="267"/>
                    <a:pt x="69" y="266"/>
                    <a:pt x="88" y="265"/>
                  </a:cubicBezTo>
                  <a:cubicBezTo>
                    <a:pt x="76" y="265"/>
                    <a:pt x="65" y="264"/>
                    <a:pt x="53" y="262"/>
                  </a:cubicBezTo>
                  <a:cubicBezTo>
                    <a:pt x="43" y="261"/>
                    <a:pt x="35" y="254"/>
                    <a:pt x="35" y="244"/>
                  </a:cubicBezTo>
                  <a:cubicBezTo>
                    <a:pt x="35" y="230"/>
                    <a:pt x="35" y="215"/>
                    <a:pt x="35" y="201"/>
                  </a:cubicBezTo>
                  <a:cubicBezTo>
                    <a:pt x="35" y="191"/>
                    <a:pt x="43" y="184"/>
                    <a:pt x="53" y="183"/>
                  </a:cubicBezTo>
                  <a:cubicBezTo>
                    <a:pt x="89" y="180"/>
                    <a:pt x="124" y="178"/>
                    <a:pt x="160" y="179"/>
                  </a:cubicBezTo>
                  <a:cubicBezTo>
                    <a:pt x="147" y="200"/>
                    <a:pt x="140" y="224"/>
                    <a:pt x="140" y="250"/>
                  </a:cubicBezTo>
                  <a:cubicBezTo>
                    <a:pt x="140" y="288"/>
                    <a:pt x="155" y="322"/>
                    <a:pt x="179" y="346"/>
                  </a:cubicBezTo>
                  <a:cubicBezTo>
                    <a:pt x="181" y="347"/>
                    <a:pt x="182" y="349"/>
                    <a:pt x="184" y="350"/>
                  </a:cubicBezTo>
                  <a:cubicBezTo>
                    <a:pt x="133" y="355"/>
                    <a:pt x="82" y="354"/>
                    <a:pt x="30" y="348"/>
                  </a:cubicBezTo>
                  <a:cubicBezTo>
                    <a:pt x="21" y="347"/>
                    <a:pt x="13" y="340"/>
                    <a:pt x="13" y="330"/>
                  </a:cubicBezTo>
                  <a:cubicBezTo>
                    <a:pt x="13" y="316"/>
                    <a:pt x="13" y="301"/>
                    <a:pt x="13" y="287"/>
                  </a:cubicBezTo>
                  <a:cubicBezTo>
                    <a:pt x="13" y="277"/>
                    <a:pt x="21" y="270"/>
                    <a:pt x="30" y="269"/>
                  </a:cubicBezTo>
                  <a:close/>
                  <a:moveTo>
                    <a:pt x="266" y="159"/>
                  </a:moveTo>
                  <a:lnTo>
                    <a:pt x="266" y="159"/>
                  </a:lnTo>
                  <a:cubicBezTo>
                    <a:pt x="273" y="158"/>
                    <a:pt x="281" y="157"/>
                    <a:pt x="288" y="159"/>
                  </a:cubicBezTo>
                  <a:cubicBezTo>
                    <a:pt x="287" y="163"/>
                    <a:pt x="287" y="167"/>
                    <a:pt x="287" y="171"/>
                  </a:cubicBezTo>
                  <a:cubicBezTo>
                    <a:pt x="280" y="170"/>
                    <a:pt x="273" y="170"/>
                    <a:pt x="267" y="171"/>
                  </a:cubicBezTo>
                  <a:cubicBezTo>
                    <a:pt x="267" y="167"/>
                    <a:pt x="266" y="163"/>
                    <a:pt x="266" y="159"/>
                  </a:cubicBezTo>
                  <a:close/>
                  <a:moveTo>
                    <a:pt x="307" y="231"/>
                  </a:moveTo>
                  <a:lnTo>
                    <a:pt x="307" y="231"/>
                  </a:lnTo>
                  <a:lnTo>
                    <a:pt x="281" y="231"/>
                  </a:lnTo>
                  <a:lnTo>
                    <a:pt x="281" y="226"/>
                  </a:lnTo>
                  <a:cubicBezTo>
                    <a:pt x="281" y="222"/>
                    <a:pt x="280" y="219"/>
                    <a:pt x="280" y="217"/>
                  </a:cubicBezTo>
                  <a:cubicBezTo>
                    <a:pt x="279" y="216"/>
                    <a:pt x="278" y="215"/>
                    <a:pt x="276" y="215"/>
                  </a:cubicBezTo>
                  <a:cubicBezTo>
                    <a:pt x="274" y="215"/>
                    <a:pt x="273" y="216"/>
                    <a:pt x="272" y="217"/>
                  </a:cubicBezTo>
                  <a:cubicBezTo>
                    <a:pt x="272" y="218"/>
                    <a:pt x="271" y="220"/>
                    <a:pt x="271" y="223"/>
                  </a:cubicBezTo>
                  <a:cubicBezTo>
                    <a:pt x="271" y="227"/>
                    <a:pt x="272" y="230"/>
                    <a:pt x="274" y="231"/>
                  </a:cubicBezTo>
                  <a:cubicBezTo>
                    <a:pt x="275" y="233"/>
                    <a:pt x="280" y="236"/>
                    <a:pt x="288" y="241"/>
                  </a:cubicBezTo>
                  <a:cubicBezTo>
                    <a:pt x="294" y="245"/>
                    <a:pt x="299" y="248"/>
                    <a:pt x="301" y="250"/>
                  </a:cubicBezTo>
                  <a:cubicBezTo>
                    <a:pt x="304" y="252"/>
                    <a:pt x="306" y="255"/>
                    <a:pt x="307" y="259"/>
                  </a:cubicBezTo>
                  <a:cubicBezTo>
                    <a:pt x="309" y="263"/>
                    <a:pt x="310" y="268"/>
                    <a:pt x="310" y="274"/>
                  </a:cubicBezTo>
                  <a:cubicBezTo>
                    <a:pt x="310" y="283"/>
                    <a:pt x="308" y="290"/>
                    <a:pt x="303" y="295"/>
                  </a:cubicBezTo>
                  <a:cubicBezTo>
                    <a:pt x="299" y="301"/>
                    <a:pt x="292" y="304"/>
                    <a:pt x="283" y="305"/>
                  </a:cubicBezTo>
                  <a:lnTo>
                    <a:pt x="283" y="315"/>
                  </a:lnTo>
                  <a:lnTo>
                    <a:pt x="271" y="315"/>
                  </a:lnTo>
                  <a:lnTo>
                    <a:pt x="271" y="305"/>
                  </a:lnTo>
                  <a:cubicBezTo>
                    <a:pt x="264" y="304"/>
                    <a:pt x="258" y="302"/>
                    <a:pt x="253" y="297"/>
                  </a:cubicBezTo>
                  <a:cubicBezTo>
                    <a:pt x="248" y="292"/>
                    <a:pt x="245" y="284"/>
                    <a:pt x="245" y="272"/>
                  </a:cubicBezTo>
                  <a:lnTo>
                    <a:pt x="245" y="267"/>
                  </a:lnTo>
                  <a:lnTo>
                    <a:pt x="271" y="267"/>
                  </a:lnTo>
                  <a:lnTo>
                    <a:pt x="271" y="274"/>
                  </a:lnTo>
                  <a:cubicBezTo>
                    <a:pt x="271" y="281"/>
                    <a:pt x="271" y="285"/>
                    <a:pt x="272" y="287"/>
                  </a:cubicBezTo>
                  <a:cubicBezTo>
                    <a:pt x="272" y="288"/>
                    <a:pt x="274" y="289"/>
                    <a:pt x="276" y="289"/>
                  </a:cubicBezTo>
                  <a:cubicBezTo>
                    <a:pt x="277" y="289"/>
                    <a:pt x="279" y="289"/>
                    <a:pt x="280" y="288"/>
                  </a:cubicBezTo>
                  <a:cubicBezTo>
                    <a:pt x="280" y="286"/>
                    <a:pt x="281" y="285"/>
                    <a:pt x="281" y="282"/>
                  </a:cubicBezTo>
                  <a:cubicBezTo>
                    <a:pt x="281" y="276"/>
                    <a:pt x="280" y="272"/>
                    <a:pt x="280" y="270"/>
                  </a:cubicBezTo>
                  <a:cubicBezTo>
                    <a:pt x="279" y="267"/>
                    <a:pt x="276" y="264"/>
                    <a:pt x="271" y="262"/>
                  </a:cubicBezTo>
                  <a:cubicBezTo>
                    <a:pt x="263" y="257"/>
                    <a:pt x="258" y="253"/>
                    <a:pt x="255" y="251"/>
                  </a:cubicBezTo>
                  <a:cubicBezTo>
                    <a:pt x="252" y="248"/>
                    <a:pt x="250" y="245"/>
                    <a:pt x="248" y="241"/>
                  </a:cubicBezTo>
                  <a:cubicBezTo>
                    <a:pt x="246" y="236"/>
                    <a:pt x="245" y="232"/>
                    <a:pt x="245" y="226"/>
                  </a:cubicBezTo>
                  <a:cubicBezTo>
                    <a:pt x="245" y="218"/>
                    <a:pt x="247" y="212"/>
                    <a:pt x="251" y="208"/>
                  </a:cubicBezTo>
                  <a:cubicBezTo>
                    <a:pt x="256" y="203"/>
                    <a:pt x="262" y="201"/>
                    <a:pt x="271" y="200"/>
                  </a:cubicBezTo>
                  <a:lnTo>
                    <a:pt x="271" y="191"/>
                  </a:lnTo>
                  <a:lnTo>
                    <a:pt x="283" y="191"/>
                  </a:lnTo>
                  <a:lnTo>
                    <a:pt x="283" y="200"/>
                  </a:lnTo>
                  <a:cubicBezTo>
                    <a:pt x="291" y="201"/>
                    <a:pt x="297" y="203"/>
                    <a:pt x="301" y="208"/>
                  </a:cubicBezTo>
                  <a:cubicBezTo>
                    <a:pt x="305" y="212"/>
                    <a:pt x="307" y="218"/>
                    <a:pt x="307" y="226"/>
                  </a:cubicBezTo>
                  <a:cubicBezTo>
                    <a:pt x="307" y="227"/>
                    <a:pt x="307" y="229"/>
                    <a:pt x="307" y="231"/>
                  </a:cubicBezTo>
                  <a:close/>
                  <a:moveTo>
                    <a:pt x="247" y="163"/>
                  </a:moveTo>
                  <a:lnTo>
                    <a:pt x="247" y="163"/>
                  </a:lnTo>
                  <a:lnTo>
                    <a:pt x="246" y="163"/>
                  </a:lnTo>
                  <a:lnTo>
                    <a:pt x="246" y="163"/>
                  </a:lnTo>
                  <a:lnTo>
                    <a:pt x="245" y="163"/>
                  </a:lnTo>
                  <a:lnTo>
                    <a:pt x="245" y="163"/>
                  </a:lnTo>
                  <a:lnTo>
                    <a:pt x="244" y="164"/>
                  </a:lnTo>
                  <a:lnTo>
                    <a:pt x="244" y="164"/>
                  </a:lnTo>
                  <a:lnTo>
                    <a:pt x="243" y="164"/>
                  </a:lnTo>
                  <a:lnTo>
                    <a:pt x="243" y="164"/>
                  </a:lnTo>
                  <a:lnTo>
                    <a:pt x="242" y="164"/>
                  </a:lnTo>
                  <a:lnTo>
                    <a:pt x="242" y="164"/>
                  </a:lnTo>
                  <a:lnTo>
                    <a:pt x="241" y="165"/>
                  </a:lnTo>
                  <a:lnTo>
                    <a:pt x="241" y="165"/>
                  </a:lnTo>
                  <a:lnTo>
                    <a:pt x="240" y="165"/>
                  </a:lnTo>
                  <a:lnTo>
                    <a:pt x="239" y="165"/>
                  </a:lnTo>
                  <a:lnTo>
                    <a:pt x="239" y="166"/>
                  </a:lnTo>
                  <a:lnTo>
                    <a:pt x="238" y="166"/>
                  </a:lnTo>
                  <a:lnTo>
                    <a:pt x="238" y="166"/>
                  </a:lnTo>
                  <a:lnTo>
                    <a:pt x="237" y="166"/>
                  </a:lnTo>
                  <a:lnTo>
                    <a:pt x="237" y="166"/>
                  </a:lnTo>
                  <a:lnTo>
                    <a:pt x="236" y="167"/>
                  </a:lnTo>
                  <a:lnTo>
                    <a:pt x="236" y="167"/>
                  </a:lnTo>
                  <a:lnTo>
                    <a:pt x="241" y="176"/>
                  </a:lnTo>
                  <a:lnTo>
                    <a:pt x="241" y="176"/>
                  </a:lnTo>
                  <a:lnTo>
                    <a:pt x="241" y="176"/>
                  </a:lnTo>
                  <a:lnTo>
                    <a:pt x="242" y="176"/>
                  </a:lnTo>
                  <a:lnTo>
                    <a:pt x="242" y="176"/>
                  </a:lnTo>
                  <a:lnTo>
                    <a:pt x="243" y="175"/>
                  </a:lnTo>
                  <a:lnTo>
                    <a:pt x="243" y="175"/>
                  </a:lnTo>
                  <a:lnTo>
                    <a:pt x="244" y="175"/>
                  </a:lnTo>
                  <a:lnTo>
                    <a:pt x="244" y="175"/>
                  </a:lnTo>
                  <a:lnTo>
                    <a:pt x="244" y="175"/>
                  </a:lnTo>
                  <a:lnTo>
                    <a:pt x="245" y="175"/>
                  </a:lnTo>
                  <a:lnTo>
                    <a:pt x="245" y="174"/>
                  </a:lnTo>
                  <a:lnTo>
                    <a:pt x="246" y="174"/>
                  </a:lnTo>
                  <a:lnTo>
                    <a:pt x="246" y="174"/>
                  </a:lnTo>
                  <a:lnTo>
                    <a:pt x="247" y="174"/>
                  </a:lnTo>
                  <a:lnTo>
                    <a:pt x="247" y="174"/>
                  </a:lnTo>
                  <a:lnTo>
                    <a:pt x="248" y="173"/>
                  </a:lnTo>
                  <a:lnTo>
                    <a:pt x="248" y="173"/>
                  </a:lnTo>
                  <a:lnTo>
                    <a:pt x="249" y="173"/>
                  </a:lnTo>
                  <a:lnTo>
                    <a:pt x="249" y="173"/>
                  </a:lnTo>
                  <a:lnTo>
                    <a:pt x="250" y="173"/>
                  </a:lnTo>
                  <a:lnTo>
                    <a:pt x="250" y="173"/>
                  </a:lnTo>
                  <a:lnTo>
                    <a:pt x="247" y="163"/>
                  </a:lnTo>
                  <a:close/>
                  <a:moveTo>
                    <a:pt x="217" y="178"/>
                  </a:moveTo>
                  <a:lnTo>
                    <a:pt x="217" y="178"/>
                  </a:lnTo>
                  <a:lnTo>
                    <a:pt x="217" y="179"/>
                  </a:lnTo>
                  <a:lnTo>
                    <a:pt x="217" y="179"/>
                  </a:lnTo>
                  <a:lnTo>
                    <a:pt x="216" y="179"/>
                  </a:lnTo>
                  <a:lnTo>
                    <a:pt x="216" y="180"/>
                  </a:lnTo>
                  <a:lnTo>
                    <a:pt x="215" y="180"/>
                  </a:lnTo>
                  <a:lnTo>
                    <a:pt x="215" y="180"/>
                  </a:lnTo>
                  <a:lnTo>
                    <a:pt x="215" y="181"/>
                  </a:lnTo>
                  <a:lnTo>
                    <a:pt x="214" y="181"/>
                  </a:lnTo>
                  <a:lnTo>
                    <a:pt x="214" y="181"/>
                  </a:lnTo>
                  <a:lnTo>
                    <a:pt x="213" y="182"/>
                  </a:lnTo>
                  <a:lnTo>
                    <a:pt x="213" y="182"/>
                  </a:lnTo>
                  <a:lnTo>
                    <a:pt x="212" y="183"/>
                  </a:lnTo>
                  <a:lnTo>
                    <a:pt x="212" y="183"/>
                  </a:lnTo>
                  <a:lnTo>
                    <a:pt x="212" y="183"/>
                  </a:lnTo>
                  <a:lnTo>
                    <a:pt x="211" y="184"/>
                  </a:lnTo>
                  <a:lnTo>
                    <a:pt x="211" y="184"/>
                  </a:lnTo>
                  <a:lnTo>
                    <a:pt x="210" y="184"/>
                  </a:lnTo>
                  <a:lnTo>
                    <a:pt x="210" y="185"/>
                  </a:lnTo>
                  <a:lnTo>
                    <a:pt x="210" y="185"/>
                  </a:lnTo>
                  <a:lnTo>
                    <a:pt x="209" y="186"/>
                  </a:lnTo>
                  <a:lnTo>
                    <a:pt x="209" y="186"/>
                  </a:lnTo>
                  <a:lnTo>
                    <a:pt x="217" y="193"/>
                  </a:lnTo>
                  <a:lnTo>
                    <a:pt x="217" y="193"/>
                  </a:lnTo>
                  <a:lnTo>
                    <a:pt x="217" y="193"/>
                  </a:lnTo>
                  <a:lnTo>
                    <a:pt x="218" y="192"/>
                  </a:lnTo>
                  <a:lnTo>
                    <a:pt x="218" y="192"/>
                  </a:lnTo>
                  <a:lnTo>
                    <a:pt x="218" y="192"/>
                  </a:lnTo>
                  <a:lnTo>
                    <a:pt x="219" y="191"/>
                  </a:lnTo>
                  <a:lnTo>
                    <a:pt x="219" y="191"/>
                  </a:lnTo>
                  <a:lnTo>
                    <a:pt x="219" y="191"/>
                  </a:lnTo>
                  <a:lnTo>
                    <a:pt x="220" y="190"/>
                  </a:lnTo>
                  <a:lnTo>
                    <a:pt x="220" y="190"/>
                  </a:lnTo>
                  <a:lnTo>
                    <a:pt x="220" y="190"/>
                  </a:lnTo>
                  <a:lnTo>
                    <a:pt x="221" y="189"/>
                  </a:lnTo>
                  <a:lnTo>
                    <a:pt x="221" y="189"/>
                  </a:lnTo>
                  <a:lnTo>
                    <a:pt x="221" y="189"/>
                  </a:lnTo>
                  <a:lnTo>
                    <a:pt x="222" y="188"/>
                  </a:lnTo>
                  <a:lnTo>
                    <a:pt x="222" y="188"/>
                  </a:lnTo>
                  <a:lnTo>
                    <a:pt x="223" y="188"/>
                  </a:lnTo>
                  <a:lnTo>
                    <a:pt x="223" y="188"/>
                  </a:lnTo>
                  <a:lnTo>
                    <a:pt x="223" y="187"/>
                  </a:lnTo>
                  <a:lnTo>
                    <a:pt x="224" y="187"/>
                  </a:lnTo>
                  <a:lnTo>
                    <a:pt x="224" y="187"/>
                  </a:lnTo>
                  <a:lnTo>
                    <a:pt x="217" y="178"/>
                  </a:lnTo>
                  <a:close/>
                  <a:moveTo>
                    <a:pt x="195" y="204"/>
                  </a:moveTo>
                  <a:lnTo>
                    <a:pt x="195" y="204"/>
                  </a:lnTo>
                  <a:lnTo>
                    <a:pt x="195" y="204"/>
                  </a:lnTo>
                  <a:lnTo>
                    <a:pt x="195" y="205"/>
                  </a:lnTo>
                  <a:lnTo>
                    <a:pt x="195" y="205"/>
                  </a:lnTo>
                  <a:lnTo>
                    <a:pt x="194" y="206"/>
                  </a:lnTo>
                  <a:lnTo>
                    <a:pt x="194" y="206"/>
                  </a:lnTo>
                  <a:lnTo>
                    <a:pt x="194" y="206"/>
                  </a:lnTo>
                  <a:lnTo>
                    <a:pt x="194" y="207"/>
                  </a:lnTo>
                  <a:lnTo>
                    <a:pt x="193" y="207"/>
                  </a:lnTo>
                  <a:lnTo>
                    <a:pt x="193" y="208"/>
                  </a:lnTo>
                  <a:lnTo>
                    <a:pt x="193" y="208"/>
                  </a:lnTo>
                  <a:lnTo>
                    <a:pt x="193" y="209"/>
                  </a:lnTo>
                  <a:lnTo>
                    <a:pt x="192" y="209"/>
                  </a:lnTo>
                  <a:lnTo>
                    <a:pt x="192" y="210"/>
                  </a:lnTo>
                  <a:lnTo>
                    <a:pt x="192" y="210"/>
                  </a:lnTo>
                  <a:lnTo>
                    <a:pt x="192" y="211"/>
                  </a:lnTo>
                  <a:lnTo>
                    <a:pt x="191" y="211"/>
                  </a:lnTo>
                  <a:lnTo>
                    <a:pt x="191" y="212"/>
                  </a:lnTo>
                  <a:lnTo>
                    <a:pt x="191" y="213"/>
                  </a:lnTo>
                  <a:lnTo>
                    <a:pt x="191" y="213"/>
                  </a:lnTo>
                  <a:lnTo>
                    <a:pt x="190" y="214"/>
                  </a:lnTo>
                  <a:lnTo>
                    <a:pt x="190" y="214"/>
                  </a:lnTo>
                  <a:lnTo>
                    <a:pt x="200" y="218"/>
                  </a:lnTo>
                  <a:lnTo>
                    <a:pt x="200" y="218"/>
                  </a:lnTo>
                  <a:lnTo>
                    <a:pt x="200" y="217"/>
                  </a:lnTo>
                  <a:lnTo>
                    <a:pt x="200" y="217"/>
                  </a:lnTo>
                  <a:lnTo>
                    <a:pt x="201" y="216"/>
                  </a:lnTo>
                  <a:lnTo>
                    <a:pt x="201" y="216"/>
                  </a:lnTo>
                  <a:lnTo>
                    <a:pt x="201" y="216"/>
                  </a:lnTo>
                  <a:lnTo>
                    <a:pt x="201" y="215"/>
                  </a:lnTo>
                  <a:lnTo>
                    <a:pt x="202" y="215"/>
                  </a:lnTo>
                  <a:lnTo>
                    <a:pt x="202" y="214"/>
                  </a:lnTo>
                  <a:lnTo>
                    <a:pt x="202" y="214"/>
                  </a:lnTo>
                  <a:lnTo>
                    <a:pt x="202" y="213"/>
                  </a:lnTo>
                  <a:lnTo>
                    <a:pt x="202" y="213"/>
                  </a:lnTo>
                  <a:lnTo>
                    <a:pt x="203" y="212"/>
                  </a:lnTo>
                  <a:lnTo>
                    <a:pt x="203" y="212"/>
                  </a:lnTo>
                  <a:lnTo>
                    <a:pt x="203" y="212"/>
                  </a:lnTo>
                  <a:lnTo>
                    <a:pt x="203" y="211"/>
                  </a:lnTo>
                  <a:lnTo>
                    <a:pt x="204" y="211"/>
                  </a:lnTo>
                  <a:lnTo>
                    <a:pt x="204" y="210"/>
                  </a:lnTo>
                  <a:lnTo>
                    <a:pt x="204" y="210"/>
                  </a:lnTo>
                  <a:lnTo>
                    <a:pt x="204" y="209"/>
                  </a:lnTo>
                  <a:lnTo>
                    <a:pt x="204" y="209"/>
                  </a:lnTo>
                  <a:lnTo>
                    <a:pt x="195" y="204"/>
                  </a:lnTo>
                  <a:close/>
                  <a:moveTo>
                    <a:pt x="184" y="235"/>
                  </a:moveTo>
                  <a:lnTo>
                    <a:pt x="184" y="235"/>
                  </a:lnTo>
                  <a:lnTo>
                    <a:pt x="184" y="236"/>
                  </a:lnTo>
                  <a:lnTo>
                    <a:pt x="184" y="236"/>
                  </a:lnTo>
                  <a:lnTo>
                    <a:pt x="184" y="237"/>
                  </a:lnTo>
                  <a:lnTo>
                    <a:pt x="184" y="238"/>
                  </a:lnTo>
                  <a:lnTo>
                    <a:pt x="183" y="238"/>
                  </a:lnTo>
                  <a:lnTo>
                    <a:pt x="183" y="239"/>
                  </a:lnTo>
                  <a:lnTo>
                    <a:pt x="183" y="239"/>
                  </a:lnTo>
                  <a:lnTo>
                    <a:pt x="183" y="240"/>
                  </a:lnTo>
                  <a:lnTo>
                    <a:pt x="183" y="240"/>
                  </a:lnTo>
                  <a:lnTo>
                    <a:pt x="183" y="241"/>
                  </a:lnTo>
                  <a:lnTo>
                    <a:pt x="183" y="242"/>
                  </a:lnTo>
                  <a:lnTo>
                    <a:pt x="183" y="242"/>
                  </a:lnTo>
                  <a:lnTo>
                    <a:pt x="183" y="243"/>
                  </a:lnTo>
                  <a:lnTo>
                    <a:pt x="183" y="243"/>
                  </a:lnTo>
                  <a:lnTo>
                    <a:pt x="183" y="244"/>
                  </a:lnTo>
                  <a:lnTo>
                    <a:pt x="183" y="245"/>
                  </a:lnTo>
                  <a:lnTo>
                    <a:pt x="183" y="245"/>
                  </a:lnTo>
                  <a:lnTo>
                    <a:pt x="183" y="246"/>
                  </a:lnTo>
                  <a:lnTo>
                    <a:pt x="183" y="246"/>
                  </a:lnTo>
                  <a:lnTo>
                    <a:pt x="183" y="247"/>
                  </a:lnTo>
                  <a:lnTo>
                    <a:pt x="193" y="247"/>
                  </a:lnTo>
                  <a:lnTo>
                    <a:pt x="193" y="247"/>
                  </a:lnTo>
                  <a:lnTo>
                    <a:pt x="193" y="246"/>
                  </a:lnTo>
                  <a:lnTo>
                    <a:pt x="193" y="246"/>
                  </a:lnTo>
                  <a:lnTo>
                    <a:pt x="193" y="245"/>
                  </a:lnTo>
                  <a:lnTo>
                    <a:pt x="193" y="245"/>
                  </a:lnTo>
                  <a:lnTo>
                    <a:pt x="194" y="244"/>
                  </a:lnTo>
                  <a:lnTo>
                    <a:pt x="194" y="244"/>
                  </a:lnTo>
                  <a:lnTo>
                    <a:pt x="194" y="243"/>
                  </a:lnTo>
                  <a:lnTo>
                    <a:pt x="194" y="243"/>
                  </a:lnTo>
                  <a:lnTo>
                    <a:pt x="194" y="242"/>
                  </a:lnTo>
                  <a:lnTo>
                    <a:pt x="194" y="242"/>
                  </a:lnTo>
                  <a:lnTo>
                    <a:pt x="194" y="241"/>
                  </a:lnTo>
                  <a:lnTo>
                    <a:pt x="194" y="241"/>
                  </a:lnTo>
                  <a:lnTo>
                    <a:pt x="194" y="240"/>
                  </a:lnTo>
                  <a:lnTo>
                    <a:pt x="194" y="240"/>
                  </a:lnTo>
                  <a:lnTo>
                    <a:pt x="194" y="239"/>
                  </a:lnTo>
                  <a:lnTo>
                    <a:pt x="194" y="239"/>
                  </a:lnTo>
                  <a:lnTo>
                    <a:pt x="194" y="238"/>
                  </a:lnTo>
                  <a:lnTo>
                    <a:pt x="194" y="238"/>
                  </a:lnTo>
                  <a:lnTo>
                    <a:pt x="194" y="237"/>
                  </a:lnTo>
                  <a:lnTo>
                    <a:pt x="184" y="235"/>
                  </a:lnTo>
                  <a:close/>
                  <a:moveTo>
                    <a:pt x="185" y="269"/>
                  </a:moveTo>
                  <a:lnTo>
                    <a:pt x="185" y="269"/>
                  </a:lnTo>
                  <a:lnTo>
                    <a:pt x="185" y="269"/>
                  </a:lnTo>
                  <a:lnTo>
                    <a:pt x="185" y="270"/>
                  </a:lnTo>
                  <a:lnTo>
                    <a:pt x="185" y="270"/>
                  </a:lnTo>
                  <a:lnTo>
                    <a:pt x="185" y="271"/>
                  </a:lnTo>
                  <a:lnTo>
                    <a:pt x="185" y="271"/>
                  </a:lnTo>
                  <a:lnTo>
                    <a:pt x="185" y="272"/>
                  </a:lnTo>
                  <a:lnTo>
                    <a:pt x="185" y="272"/>
                  </a:lnTo>
                  <a:lnTo>
                    <a:pt x="185" y="273"/>
                  </a:lnTo>
                  <a:lnTo>
                    <a:pt x="186" y="273"/>
                  </a:lnTo>
                  <a:lnTo>
                    <a:pt x="186" y="274"/>
                  </a:lnTo>
                  <a:lnTo>
                    <a:pt x="186" y="275"/>
                  </a:lnTo>
                  <a:lnTo>
                    <a:pt x="186" y="275"/>
                  </a:lnTo>
                  <a:lnTo>
                    <a:pt x="186" y="276"/>
                  </a:lnTo>
                  <a:lnTo>
                    <a:pt x="186" y="276"/>
                  </a:lnTo>
                  <a:lnTo>
                    <a:pt x="186" y="277"/>
                  </a:lnTo>
                  <a:lnTo>
                    <a:pt x="187" y="277"/>
                  </a:lnTo>
                  <a:lnTo>
                    <a:pt x="187" y="278"/>
                  </a:lnTo>
                  <a:lnTo>
                    <a:pt x="187" y="278"/>
                  </a:lnTo>
                  <a:lnTo>
                    <a:pt x="187" y="279"/>
                  </a:lnTo>
                  <a:lnTo>
                    <a:pt x="187" y="279"/>
                  </a:lnTo>
                  <a:lnTo>
                    <a:pt x="187" y="280"/>
                  </a:lnTo>
                  <a:lnTo>
                    <a:pt x="197" y="276"/>
                  </a:lnTo>
                  <a:lnTo>
                    <a:pt x="197" y="276"/>
                  </a:lnTo>
                  <a:lnTo>
                    <a:pt x="197" y="276"/>
                  </a:lnTo>
                  <a:lnTo>
                    <a:pt x="197" y="275"/>
                  </a:lnTo>
                  <a:lnTo>
                    <a:pt x="197" y="275"/>
                  </a:lnTo>
                  <a:lnTo>
                    <a:pt x="197" y="274"/>
                  </a:lnTo>
                  <a:lnTo>
                    <a:pt x="197" y="274"/>
                  </a:lnTo>
                  <a:lnTo>
                    <a:pt x="196" y="273"/>
                  </a:lnTo>
                  <a:lnTo>
                    <a:pt x="196" y="273"/>
                  </a:lnTo>
                  <a:lnTo>
                    <a:pt x="196" y="272"/>
                  </a:lnTo>
                  <a:lnTo>
                    <a:pt x="196" y="272"/>
                  </a:lnTo>
                  <a:lnTo>
                    <a:pt x="196" y="271"/>
                  </a:lnTo>
                  <a:lnTo>
                    <a:pt x="196" y="271"/>
                  </a:lnTo>
                  <a:lnTo>
                    <a:pt x="196" y="270"/>
                  </a:lnTo>
                  <a:lnTo>
                    <a:pt x="196" y="270"/>
                  </a:lnTo>
                  <a:lnTo>
                    <a:pt x="195" y="269"/>
                  </a:lnTo>
                  <a:lnTo>
                    <a:pt x="195" y="269"/>
                  </a:lnTo>
                  <a:lnTo>
                    <a:pt x="195" y="268"/>
                  </a:lnTo>
                  <a:lnTo>
                    <a:pt x="195" y="268"/>
                  </a:lnTo>
                  <a:lnTo>
                    <a:pt x="195" y="267"/>
                  </a:lnTo>
                  <a:lnTo>
                    <a:pt x="195" y="267"/>
                  </a:lnTo>
                  <a:lnTo>
                    <a:pt x="195" y="267"/>
                  </a:lnTo>
                  <a:lnTo>
                    <a:pt x="185" y="269"/>
                  </a:lnTo>
                  <a:close/>
                  <a:moveTo>
                    <a:pt x="197" y="300"/>
                  </a:moveTo>
                  <a:lnTo>
                    <a:pt x="197" y="300"/>
                  </a:lnTo>
                  <a:lnTo>
                    <a:pt x="197" y="300"/>
                  </a:lnTo>
                  <a:lnTo>
                    <a:pt x="197" y="301"/>
                  </a:lnTo>
                  <a:lnTo>
                    <a:pt x="198" y="301"/>
                  </a:lnTo>
                  <a:lnTo>
                    <a:pt x="198" y="302"/>
                  </a:lnTo>
                  <a:lnTo>
                    <a:pt x="198" y="302"/>
                  </a:lnTo>
                  <a:lnTo>
                    <a:pt x="199" y="302"/>
                  </a:lnTo>
                  <a:lnTo>
                    <a:pt x="199" y="303"/>
                  </a:lnTo>
                  <a:lnTo>
                    <a:pt x="199" y="303"/>
                  </a:lnTo>
                  <a:lnTo>
                    <a:pt x="200" y="304"/>
                  </a:lnTo>
                  <a:lnTo>
                    <a:pt x="200" y="304"/>
                  </a:lnTo>
                  <a:lnTo>
                    <a:pt x="200" y="305"/>
                  </a:lnTo>
                  <a:lnTo>
                    <a:pt x="201" y="305"/>
                  </a:lnTo>
                  <a:lnTo>
                    <a:pt x="201" y="306"/>
                  </a:lnTo>
                  <a:lnTo>
                    <a:pt x="201" y="306"/>
                  </a:lnTo>
                  <a:lnTo>
                    <a:pt x="202" y="306"/>
                  </a:lnTo>
                  <a:lnTo>
                    <a:pt x="202" y="307"/>
                  </a:lnTo>
                  <a:lnTo>
                    <a:pt x="202" y="307"/>
                  </a:lnTo>
                  <a:lnTo>
                    <a:pt x="203" y="308"/>
                  </a:lnTo>
                  <a:lnTo>
                    <a:pt x="203" y="308"/>
                  </a:lnTo>
                  <a:lnTo>
                    <a:pt x="203" y="309"/>
                  </a:lnTo>
                  <a:lnTo>
                    <a:pt x="204" y="309"/>
                  </a:lnTo>
                  <a:lnTo>
                    <a:pt x="212" y="302"/>
                  </a:lnTo>
                  <a:lnTo>
                    <a:pt x="212" y="302"/>
                  </a:lnTo>
                  <a:lnTo>
                    <a:pt x="211" y="302"/>
                  </a:lnTo>
                  <a:lnTo>
                    <a:pt x="211" y="301"/>
                  </a:lnTo>
                  <a:lnTo>
                    <a:pt x="211" y="301"/>
                  </a:lnTo>
                  <a:lnTo>
                    <a:pt x="210" y="300"/>
                  </a:lnTo>
                  <a:lnTo>
                    <a:pt x="210" y="300"/>
                  </a:lnTo>
                  <a:lnTo>
                    <a:pt x="210" y="300"/>
                  </a:lnTo>
                  <a:lnTo>
                    <a:pt x="209" y="299"/>
                  </a:lnTo>
                  <a:lnTo>
                    <a:pt x="209" y="299"/>
                  </a:lnTo>
                  <a:lnTo>
                    <a:pt x="209" y="298"/>
                  </a:lnTo>
                  <a:lnTo>
                    <a:pt x="209" y="298"/>
                  </a:lnTo>
                  <a:lnTo>
                    <a:pt x="208" y="298"/>
                  </a:lnTo>
                  <a:lnTo>
                    <a:pt x="208" y="297"/>
                  </a:lnTo>
                  <a:lnTo>
                    <a:pt x="208" y="297"/>
                  </a:lnTo>
                  <a:lnTo>
                    <a:pt x="207" y="296"/>
                  </a:lnTo>
                  <a:lnTo>
                    <a:pt x="207" y="296"/>
                  </a:lnTo>
                  <a:lnTo>
                    <a:pt x="207" y="296"/>
                  </a:lnTo>
                  <a:lnTo>
                    <a:pt x="207" y="295"/>
                  </a:lnTo>
                  <a:lnTo>
                    <a:pt x="206" y="295"/>
                  </a:lnTo>
                  <a:lnTo>
                    <a:pt x="206" y="294"/>
                  </a:lnTo>
                  <a:lnTo>
                    <a:pt x="206" y="294"/>
                  </a:lnTo>
                  <a:lnTo>
                    <a:pt x="197" y="300"/>
                  </a:lnTo>
                  <a:close/>
                  <a:moveTo>
                    <a:pt x="220" y="324"/>
                  </a:moveTo>
                  <a:lnTo>
                    <a:pt x="220" y="324"/>
                  </a:lnTo>
                  <a:lnTo>
                    <a:pt x="220" y="325"/>
                  </a:lnTo>
                  <a:lnTo>
                    <a:pt x="221" y="325"/>
                  </a:lnTo>
                  <a:lnTo>
                    <a:pt x="221" y="325"/>
                  </a:lnTo>
                  <a:lnTo>
                    <a:pt x="221" y="326"/>
                  </a:lnTo>
                  <a:lnTo>
                    <a:pt x="222" y="326"/>
                  </a:lnTo>
                  <a:lnTo>
                    <a:pt x="222" y="326"/>
                  </a:lnTo>
                  <a:lnTo>
                    <a:pt x="223" y="327"/>
                  </a:lnTo>
                  <a:lnTo>
                    <a:pt x="223" y="327"/>
                  </a:lnTo>
                  <a:lnTo>
                    <a:pt x="224" y="327"/>
                  </a:lnTo>
                  <a:lnTo>
                    <a:pt x="224" y="328"/>
                  </a:lnTo>
                  <a:lnTo>
                    <a:pt x="225" y="328"/>
                  </a:lnTo>
                  <a:lnTo>
                    <a:pt x="225" y="328"/>
                  </a:lnTo>
                  <a:lnTo>
                    <a:pt x="226" y="328"/>
                  </a:lnTo>
                  <a:lnTo>
                    <a:pt x="226" y="329"/>
                  </a:lnTo>
                  <a:lnTo>
                    <a:pt x="227" y="329"/>
                  </a:lnTo>
                  <a:lnTo>
                    <a:pt x="227" y="329"/>
                  </a:lnTo>
                  <a:lnTo>
                    <a:pt x="228" y="330"/>
                  </a:lnTo>
                  <a:lnTo>
                    <a:pt x="228" y="330"/>
                  </a:lnTo>
                  <a:lnTo>
                    <a:pt x="228" y="330"/>
                  </a:lnTo>
                  <a:lnTo>
                    <a:pt x="229" y="330"/>
                  </a:lnTo>
                  <a:lnTo>
                    <a:pt x="229" y="331"/>
                  </a:lnTo>
                  <a:lnTo>
                    <a:pt x="235" y="321"/>
                  </a:lnTo>
                  <a:lnTo>
                    <a:pt x="234" y="321"/>
                  </a:lnTo>
                  <a:lnTo>
                    <a:pt x="234" y="321"/>
                  </a:lnTo>
                  <a:lnTo>
                    <a:pt x="233" y="321"/>
                  </a:lnTo>
                  <a:lnTo>
                    <a:pt x="233" y="320"/>
                  </a:lnTo>
                  <a:lnTo>
                    <a:pt x="233" y="320"/>
                  </a:lnTo>
                  <a:lnTo>
                    <a:pt x="232" y="320"/>
                  </a:lnTo>
                  <a:lnTo>
                    <a:pt x="232" y="320"/>
                  </a:lnTo>
                  <a:lnTo>
                    <a:pt x="231" y="319"/>
                  </a:lnTo>
                  <a:lnTo>
                    <a:pt x="231" y="319"/>
                  </a:lnTo>
                  <a:lnTo>
                    <a:pt x="230" y="319"/>
                  </a:lnTo>
                  <a:lnTo>
                    <a:pt x="230" y="319"/>
                  </a:lnTo>
                  <a:lnTo>
                    <a:pt x="230" y="318"/>
                  </a:lnTo>
                  <a:lnTo>
                    <a:pt x="229" y="318"/>
                  </a:lnTo>
                  <a:lnTo>
                    <a:pt x="229" y="318"/>
                  </a:lnTo>
                  <a:lnTo>
                    <a:pt x="228" y="318"/>
                  </a:lnTo>
                  <a:lnTo>
                    <a:pt x="228" y="317"/>
                  </a:lnTo>
                  <a:lnTo>
                    <a:pt x="228" y="317"/>
                  </a:lnTo>
                  <a:lnTo>
                    <a:pt x="227" y="317"/>
                  </a:lnTo>
                  <a:lnTo>
                    <a:pt x="227" y="316"/>
                  </a:lnTo>
                  <a:lnTo>
                    <a:pt x="226" y="316"/>
                  </a:lnTo>
                  <a:lnTo>
                    <a:pt x="226" y="316"/>
                  </a:lnTo>
                  <a:lnTo>
                    <a:pt x="220" y="324"/>
                  </a:lnTo>
                  <a:close/>
                  <a:moveTo>
                    <a:pt x="250" y="339"/>
                  </a:moveTo>
                  <a:lnTo>
                    <a:pt x="250" y="339"/>
                  </a:lnTo>
                  <a:lnTo>
                    <a:pt x="250" y="339"/>
                  </a:lnTo>
                  <a:lnTo>
                    <a:pt x="251" y="339"/>
                  </a:lnTo>
                  <a:lnTo>
                    <a:pt x="251" y="340"/>
                  </a:lnTo>
                  <a:lnTo>
                    <a:pt x="252" y="340"/>
                  </a:lnTo>
                  <a:lnTo>
                    <a:pt x="252" y="340"/>
                  </a:lnTo>
                  <a:lnTo>
                    <a:pt x="253" y="340"/>
                  </a:lnTo>
                  <a:lnTo>
                    <a:pt x="253" y="340"/>
                  </a:lnTo>
                  <a:lnTo>
                    <a:pt x="254" y="340"/>
                  </a:lnTo>
                  <a:lnTo>
                    <a:pt x="255" y="340"/>
                  </a:lnTo>
                  <a:lnTo>
                    <a:pt x="255" y="341"/>
                  </a:lnTo>
                  <a:lnTo>
                    <a:pt x="256" y="341"/>
                  </a:lnTo>
                  <a:lnTo>
                    <a:pt x="256" y="341"/>
                  </a:lnTo>
                  <a:lnTo>
                    <a:pt x="257" y="341"/>
                  </a:lnTo>
                  <a:lnTo>
                    <a:pt x="257" y="341"/>
                  </a:lnTo>
                  <a:lnTo>
                    <a:pt x="258" y="341"/>
                  </a:lnTo>
                  <a:lnTo>
                    <a:pt x="259" y="341"/>
                  </a:lnTo>
                  <a:lnTo>
                    <a:pt x="259" y="341"/>
                  </a:lnTo>
                  <a:lnTo>
                    <a:pt x="260" y="341"/>
                  </a:lnTo>
                  <a:lnTo>
                    <a:pt x="260" y="341"/>
                  </a:lnTo>
                  <a:lnTo>
                    <a:pt x="261" y="342"/>
                  </a:lnTo>
                  <a:lnTo>
                    <a:pt x="261" y="342"/>
                  </a:lnTo>
                  <a:lnTo>
                    <a:pt x="263" y="331"/>
                  </a:lnTo>
                  <a:lnTo>
                    <a:pt x="262" y="331"/>
                  </a:lnTo>
                  <a:lnTo>
                    <a:pt x="262" y="331"/>
                  </a:lnTo>
                  <a:lnTo>
                    <a:pt x="261" y="331"/>
                  </a:lnTo>
                  <a:lnTo>
                    <a:pt x="261" y="331"/>
                  </a:lnTo>
                  <a:lnTo>
                    <a:pt x="260" y="331"/>
                  </a:lnTo>
                  <a:lnTo>
                    <a:pt x="260" y="331"/>
                  </a:lnTo>
                  <a:lnTo>
                    <a:pt x="259" y="331"/>
                  </a:lnTo>
                  <a:lnTo>
                    <a:pt x="259" y="330"/>
                  </a:lnTo>
                  <a:lnTo>
                    <a:pt x="258" y="330"/>
                  </a:lnTo>
                  <a:lnTo>
                    <a:pt x="258" y="330"/>
                  </a:lnTo>
                  <a:lnTo>
                    <a:pt x="257" y="330"/>
                  </a:lnTo>
                  <a:lnTo>
                    <a:pt x="257" y="330"/>
                  </a:lnTo>
                  <a:lnTo>
                    <a:pt x="256" y="330"/>
                  </a:lnTo>
                  <a:lnTo>
                    <a:pt x="256" y="330"/>
                  </a:lnTo>
                  <a:lnTo>
                    <a:pt x="255" y="330"/>
                  </a:lnTo>
                  <a:lnTo>
                    <a:pt x="255" y="330"/>
                  </a:lnTo>
                  <a:lnTo>
                    <a:pt x="254" y="329"/>
                  </a:lnTo>
                  <a:lnTo>
                    <a:pt x="254" y="329"/>
                  </a:lnTo>
                  <a:lnTo>
                    <a:pt x="253" y="329"/>
                  </a:lnTo>
                  <a:lnTo>
                    <a:pt x="253" y="329"/>
                  </a:lnTo>
                  <a:lnTo>
                    <a:pt x="253" y="329"/>
                  </a:lnTo>
                  <a:lnTo>
                    <a:pt x="250" y="339"/>
                  </a:lnTo>
                  <a:close/>
                  <a:moveTo>
                    <a:pt x="283" y="342"/>
                  </a:moveTo>
                  <a:lnTo>
                    <a:pt x="283" y="342"/>
                  </a:lnTo>
                  <a:lnTo>
                    <a:pt x="284" y="342"/>
                  </a:lnTo>
                  <a:lnTo>
                    <a:pt x="284" y="342"/>
                  </a:lnTo>
                  <a:lnTo>
                    <a:pt x="285" y="342"/>
                  </a:lnTo>
                  <a:lnTo>
                    <a:pt x="285" y="342"/>
                  </a:lnTo>
                  <a:lnTo>
                    <a:pt x="286" y="342"/>
                  </a:lnTo>
                  <a:lnTo>
                    <a:pt x="287" y="342"/>
                  </a:lnTo>
                  <a:lnTo>
                    <a:pt x="287" y="342"/>
                  </a:lnTo>
                  <a:lnTo>
                    <a:pt x="288" y="342"/>
                  </a:lnTo>
                  <a:lnTo>
                    <a:pt x="288" y="342"/>
                  </a:lnTo>
                  <a:lnTo>
                    <a:pt x="289" y="342"/>
                  </a:lnTo>
                  <a:lnTo>
                    <a:pt x="289" y="341"/>
                  </a:lnTo>
                  <a:lnTo>
                    <a:pt x="290" y="341"/>
                  </a:lnTo>
                  <a:lnTo>
                    <a:pt x="291" y="341"/>
                  </a:lnTo>
                  <a:lnTo>
                    <a:pt x="291" y="341"/>
                  </a:lnTo>
                  <a:lnTo>
                    <a:pt x="292" y="341"/>
                  </a:lnTo>
                  <a:lnTo>
                    <a:pt x="292" y="341"/>
                  </a:lnTo>
                  <a:lnTo>
                    <a:pt x="293" y="341"/>
                  </a:lnTo>
                  <a:lnTo>
                    <a:pt x="293" y="341"/>
                  </a:lnTo>
                  <a:lnTo>
                    <a:pt x="294" y="341"/>
                  </a:lnTo>
                  <a:lnTo>
                    <a:pt x="295" y="341"/>
                  </a:lnTo>
                  <a:lnTo>
                    <a:pt x="295" y="341"/>
                  </a:lnTo>
                  <a:lnTo>
                    <a:pt x="292" y="330"/>
                  </a:lnTo>
                  <a:lnTo>
                    <a:pt x="292" y="330"/>
                  </a:lnTo>
                  <a:lnTo>
                    <a:pt x="292" y="330"/>
                  </a:lnTo>
                  <a:lnTo>
                    <a:pt x="291" y="330"/>
                  </a:lnTo>
                  <a:lnTo>
                    <a:pt x="291" y="330"/>
                  </a:lnTo>
                  <a:lnTo>
                    <a:pt x="290" y="331"/>
                  </a:lnTo>
                  <a:lnTo>
                    <a:pt x="290" y="331"/>
                  </a:lnTo>
                  <a:lnTo>
                    <a:pt x="289" y="331"/>
                  </a:lnTo>
                  <a:lnTo>
                    <a:pt x="289" y="331"/>
                  </a:lnTo>
                  <a:lnTo>
                    <a:pt x="288" y="331"/>
                  </a:lnTo>
                  <a:lnTo>
                    <a:pt x="288" y="331"/>
                  </a:lnTo>
                  <a:lnTo>
                    <a:pt x="287" y="331"/>
                  </a:lnTo>
                  <a:lnTo>
                    <a:pt x="287" y="331"/>
                  </a:lnTo>
                  <a:lnTo>
                    <a:pt x="286" y="331"/>
                  </a:lnTo>
                  <a:lnTo>
                    <a:pt x="286" y="331"/>
                  </a:lnTo>
                  <a:lnTo>
                    <a:pt x="285" y="331"/>
                  </a:lnTo>
                  <a:lnTo>
                    <a:pt x="285" y="331"/>
                  </a:lnTo>
                  <a:lnTo>
                    <a:pt x="284" y="332"/>
                  </a:lnTo>
                  <a:lnTo>
                    <a:pt x="284" y="332"/>
                  </a:lnTo>
                  <a:lnTo>
                    <a:pt x="283" y="332"/>
                  </a:lnTo>
                  <a:lnTo>
                    <a:pt x="283" y="332"/>
                  </a:lnTo>
                  <a:lnTo>
                    <a:pt x="282" y="332"/>
                  </a:lnTo>
                  <a:lnTo>
                    <a:pt x="283" y="342"/>
                  </a:lnTo>
                  <a:close/>
                  <a:moveTo>
                    <a:pt x="316" y="333"/>
                  </a:moveTo>
                  <a:lnTo>
                    <a:pt x="316" y="333"/>
                  </a:lnTo>
                  <a:lnTo>
                    <a:pt x="316" y="333"/>
                  </a:lnTo>
                  <a:lnTo>
                    <a:pt x="316" y="333"/>
                  </a:lnTo>
                  <a:lnTo>
                    <a:pt x="317" y="333"/>
                  </a:lnTo>
                  <a:lnTo>
                    <a:pt x="317" y="332"/>
                  </a:lnTo>
                  <a:lnTo>
                    <a:pt x="318" y="332"/>
                  </a:lnTo>
                  <a:lnTo>
                    <a:pt x="318" y="332"/>
                  </a:lnTo>
                  <a:lnTo>
                    <a:pt x="319" y="332"/>
                  </a:lnTo>
                  <a:lnTo>
                    <a:pt x="319" y="331"/>
                  </a:lnTo>
                  <a:lnTo>
                    <a:pt x="320" y="331"/>
                  </a:lnTo>
                  <a:lnTo>
                    <a:pt x="320" y="331"/>
                  </a:lnTo>
                  <a:lnTo>
                    <a:pt x="321" y="330"/>
                  </a:lnTo>
                  <a:lnTo>
                    <a:pt x="321" y="330"/>
                  </a:lnTo>
                  <a:lnTo>
                    <a:pt x="322" y="330"/>
                  </a:lnTo>
                  <a:lnTo>
                    <a:pt x="322" y="330"/>
                  </a:lnTo>
                  <a:lnTo>
                    <a:pt x="323" y="329"/>
                  </a:lnTo>
                  <a:lnTo>
                    <a:pt x="323" y="329"/>
                  </a:lnTo>
                  <a:lnTo>
                    <a:pt x="324" y="329"/>
                  </a:lnTo>
                  <a:lnTo>
                    <a:pt x="324" y="328"/>
                  </a:lnTo>
                  <a:lnTo>
                    <a:pt x="325" y="328"/>
                  </a:lnTo>
                  <a:lnTo>
                    <a:pt x="325" y="328"/>
                  </a:lnTo>
                  <a:lnTo>
                    <a:pt x="325" y="328"/>
                  </a:lnTo>
                  <a:lnTo>
                    <a:pt x="320" y="319"/>
                  </a:lnTo>
                  <a:lnTo>
                    <a:pt x="319" y="319"/>
                  </a:lnTo>
                  <a:lnTo>
                    <a:pt x="319" y="319"/>
                  </a:lnTo>
                  <a:lnTo>
                    <a:pt x="318" y="319"/>
                  </a:lnTo>
                  <a:lnTo>
                    <a:pt x="318" y="320"/>
                  </a:lnTo>
                  <a:lnTo>
                    <a:pt x="318" y="320"/>
                  </a:lnTo>
                  <a:lnTo>
                    <a:pt x="317" y="320"/>
                  </a:lnTo>
                  <a:lnTo>
                    <a:pt x="317" y="320"/>
                  </a:lnTo>
                  <a:lnTo>
                    <a:pt x="316" y="321"/>
                  </a:lnTo>
                  <a:lnTo>
                    <a:pt x="316" y="321"/>
                  </a:lnTo>
                  <a:lnTo>
                    <a:pt x="315" y="321"/>
                  </a:lnTo>
                  <a:lnTo>
                    <a:pt x="315" y="321"/>
                  </a:lnTo>
                  <a:lnTo>
                    <a:pt x="315" y="322"/>
                  </a:lnTo>
                  <a:lnTo>
                    <a:pt x="314" y="322"/>
                  </a:lnTo>
                  <a:lnTo>
                    <a:pt x="314" y="322"/>
                  </a:lnTo>
                  <a:lnTo>
                    <a:pt x="313" y="322"/>
                  </a:lnTo>
                  <a:lnTo>
                    <a:pt x="313" y="323"/>
                  </a:lnTo>
                  <a:lnTo>
                    <a:pt x="312" y="323"/>
                  </a:lnTo>
                  <a:lnTo>
                    <a:pt x="312" y="323"/>
                  </a:lnTo>
                  <a:lnTo>
                    <a:pt x="312" y="323"/>
                  </a:lnTo>
                  <a:lnTo>
                    <a:pt x="311" y="324"/>
                  </a:lnTo>
                  <a:lnTo>
                    <a:pt x="311" y="324"/>
                  </a:lnTo>
                  <a:lnTo>
                    <a:pt x="316" y="333"/>
                  </a:lnTo>
                  <a:close/>
                  <a:moveTo>
                    <a:pt x="343" y="313"/>
                  </a:moveTo>
                  <a:lnTo>
                    <a:pt x="343" y="313"/>
                  </a:lnTo>
                  <a:lnTo>
                    <a:pt x="343" y="313"/>
                  </a:lnTo>
                  <a:lnTo>
                    <a:pt x="343" y="312"/>
                  </a:lnTo>
                  <a:lnTo>
                    <a:pt x="343" y="312"/>
                  </a:lnTo>
                  <a:lnTo>
                    <a:pt x="344" y="312"/>
                  </a:lnTo>
                  <a:lnTo>
                    <a:pt x="344" y="311"/>
                  </a:lnTo>
                  <a:lnTo>
                    <a:pt x="345" y="311"/>
                  </a:lnTo>
                  <a:lnTo>
                    <a:pt x="345" y="310"/>
                  </a:lnTo>
                  <a:lnTo>
                    <a:pt x="345" y="310"/>
                  </a:lnTo>
                  <a:lnTo>
                    <a:pt x="346" y="310"/>
                  </a:lnTo>
                  <a:lnTo>
                    <a:pt x="346" y="309"/>
                  </a:lnTo>
                  <a:lnTo>
                    <a:pt x="346" y="309"/>
                  </a:lnTo>
                  <a:lnTo>
                    <a:pt x="347" y="308"/>
                  </a:lnTo>
                  <a:lnTo>
                    <a:pt x="347" y="308"/>
                  </a:lnTo>
                  <a:lnTo>
                    <a:pt x="347" y="307"/>
                  </a:lnTo>
                  <a:lnTo>
                    <a:pt x="348" y="307"/>
                  </a:lnTo>
                  <a:lnTo>
                    <a:pt x="348" y="306"/>
                  </a:lnTo>
                  <a:lnTo>
                    <a:pt x="348" y="306"/>
                  </a:lnTo>
                  <a:lnTo>
                    <a:pt x="349" y="306"/>
                  </a:lnTo>
                  <a:lnTo>
                    <a:pt x="349" y="305"/>
                  </a:lnTo>
                  <a:lnTo>
                    <a:pt x="349" y="305"/>
                  </a:lnTo>
                  <a:lnTo>
                    <a:pt x="350" y="304"/>
                  </a:lnTo>
                  <a:lnTo>
                    <a:pt x="341" y="298"/>
                  </a:lnTo>
                  <a:lnTo>
                    <a:pt x="341" y="298"/>
                  </a:lnTo>
                  <a:lnTo>
                    <a:pt x="341" y="299"/>
                  </a:lnTo>
                  <a:lnTo>
                    <a:pt x="340" y="299"/>
                  </a:lnTo>
                  <a:lnTo>
                    <a:pt x="340" y="300"/>
                  </a:lnTo>
                  <a:lnTo>
                    <a:pt x="340" y="300"/>
                  </a:lnTo>
                  <a:lnTo>
                    <a:pt x="339" y="300"/>
                  </a:lnTo>
                  <a:lnTo>
                    <a:pt x="339" y="301"/>
                  </a:lnTo>
                  <a:lnTo>
                    <a:pt x="339" y="301"/>
                  </a:lnTo>
                  <a:lnTo>
                    <a:pt x="338" y="302"/>
                  </a:lnTo>
                  <a:lnTo>
                    <a:pt x="338" y="302"/>
                  </a:lnTo>
                  <a:lnTo>
                    <a:pt x="338" y="302"/>
                  </a:lnTo>
                  <a:lnTo>
                    <a:pt x="337" y="303"/>
                  </a:lnTo>
                  <a:lnTo>
                    <a:pt x="337" y="303"/>
                  </a:lnTo>
                  <a:lnTo>
                    <a:pt x="337" y="303"/>
                  </a:lnTo>
                  <a:lnTo>
                    <a:pt x="337" y="304"/>
                  </a:lnTo>
                  <a:lnTo>
                    <a:pt x="336" y="304"/>
                  </a:lnTo>
                  <a:lnTo>
                    <a:pt x="336" y="305"/>
                  </a:lnTo>
                  <a:lnTo>
                    <a:pt x="336" y="305"/>
                  </a:lnTo>
                  <a:lnTo>
                    <a:pt x="335" y="305"/>
                  </a:lnTo>
                  <a:lnTo>
                    <a:pt x="335" y="306"/>
                  </a:lnTo>
                  <a:lnTo>
                    <a:pt x="335" y="306"/>
                  </a:lnTo>
                  <a:lnTo>
                    <a:pt x="343" y="313"/>
                  </a:lnTo>
                  <a:close/>
                  <a:moveTo>
                    <a:pt x="360" y="285"/>
                  </a:moveTo>
                  <a:lnTo>
                    <a:pt x="360" y="285"/>
                  </a:lnTo>
                  <a:lnTo>
                    <a:pt x="361" y="284"/>
                  </a:lnTo>
                  <a:lnTo>
                    <a:pt x="361" y="284"/>
                  </a:lnTo>
                  <a:lnTo>
                    <a:pt x="361" y="283"/>
                  </a:lnTo>
                  <a:lnTo>
                    <a:pt x="361" y="283"/>
                  </a:lnTo>
                  <a:lnTo>
                    <a:pt x="361" y="282"/>
                  </a:lnTo>
                  <a:lnTo>
                    <a:pt x="362" y="282"/>
                  </a:lnTo>
                  <a:lnTo>
                    <a:pt x="362" y="281"/>
                  </a:lnTo>
                  <a:lnTo>
                    <a:pt x="362" y="281"/>
                  </a:lnTo>
                  <a:lnTo>
                    <a:pt x="362" y="280"/>
                  </a:lnTo>
                  <a:lnTo>
                    <a:pt x="362" y="279"/>
                  </a:lnTo>
                  <a:lnTo>
                    <a:pt x="363" y="279"/>
                  </a:lnTo>
                  <a:lnTo>
                    <a:pt x="363" y="278"/>
                  </a:lnTo>
                  <a:lnTo>
                    <a:pt x="363" y="278"/>
                  </a:lnTo>
                  <a:lnTo>
                    <a:pt x="363" y="277"/>
                  </a:lnTo>
                  <a:lnTo>
                    <a:pt x="363" y="277"/>
                  </a:lnTo>
                  <a:lnTo>
                    <a:pt x="363" y="276"/>
                  </a:lnTo>
                  <a:lnTo>
                    <a:pt x="364" y="276"/>
                  </a:lnTo>
                  <a:lnTo>
                    <a:pt x="364" y="275"/>
                  </a:lnTo>
                  <a:lnTo>
                    <a:pt x="364" y="275"/>
                  </a:lnTo>
                  <a:lnTo>
                    <a:pt x="364" y="274"/>
                  </a:lnTo>
                  <a:lnTo>
                    <a:pt x="364" y="274"/>
                  </a:lnTo>
                  <a:lnTo>
                    <a:pt x="354" y="271"/>
                  </a:lnTo>
                  <a:lnTo>
                    <a:pt x="354" y="271"/>
                  </a:lnTo>
                  <a:lnTo>
                    <a:pt x="354" y="272"/>
                  </a:lnTo>
                  <a:lnTo>
                    <a:pt x="353" y="272"/>
                  </a:lnTo>
                  <a:lnTo>
                    <a:pt x="353" y="273"/>
                  </a:lnTo>
                  <a:lnTo>
                    <a:pt x="353" y="273"/>
                  </a:lnTo>
                  <a:lnTo>
                    <a:pt x="353" y="274"/>
                  </a:lnTo>
                  <a:lnTo>
                    <a:pt x="353" y="274"/>
                  </a:lnTo>
                  <a:lnTo>
                    <a:pt x="353" y="275"/>
                  </a:lnTo>
                  <a:lnTo>
                    <a:pt x="353" y="275"/>
                  </a:lnTo>
                  <a:lnTo>
                    <a:pt x="352" y="276"/>
                  </a:lnTo>
                  <a:lnTo>
                    <a:pt x="352" y="276"/>
                  </a:lnTo>
                  <a:lnTo>
                    <a:pt x="352" y="277"/>
                  </a:lnTo>
                  <a:lnTo>
                    <a:pt x="352" y="277"/>
                  </a:lnTo>
                  <a:lnTo>
                    <a:pt x="352" y="278"/>
                  </a:lnTo>
                  <a:lnTo>
                    <a:pt x="352" y="278"/>
                  </a:lnTo>
                  <a:lnTo>
                    <a:pt x="351" y="278"/>
                  </a:lnTo>
                  <a:lnTo>
                    <a:pt x="351" y="279"/>
                  </a:lnTo>
                  <a:lnTo>
                    <a:pt x="351" y="279"/>
                  </a:lnTo>
                  <a:lnTo>
                    <a:pt x="351" y="280"/>
                  </a:lnTo>
                  <a:lnTo>
                    <a:pt x="351" y="280"/>
                  </a:lnTo>
                  <a:lnTo>
                    <a:pt x="351" y="281"/>
                  </a:lnTo>
                  <a:lnTo>
                    <a:pt x="360" y="285"/>
                  </a:lnTo>
                  <a:close/>
                  <a:moveTo>
                    <a:pt x="367" y="252"/>
                  </a:moveTo>
                  <a:lnTo>
                    <a:pt x="367" y="252"/>
                  </a:lnTo>
                  <a:lnTo>
                    <a:pt x="367" y="252"/>
                  </a:lnTo>
                  <a:lnTo>
                    <a:pt x="367" y="251"/>
                  </a:lnTo>
                  <a:lnTo>
                    <a:pt x="367" y="250"/>
                  </a:lnTo>
                  <a:lnTo>
                    <a:pt x="367" y="250"/>
                  </a:lnTo>
                  <a:lnTo>
                    <a:pt x="367" y="249"/>
                  </a:lnTo>
                  <a:lnTo>
                    <a:pt x="367" y="249"/>
                  </a:lnTo>
                  <a:lnTo>
                    <a:pt x="367" y="248"/>
                  </a:lnTo>
                  <a:lnTo>
                    <a:pt x="367" y="247"/>
                  </a:lnTo>
                  <a:lnTo>
                    <a:pt x="367" y="247"/>
                  </a:lnTo>
                  <a:lnTo>
                    <a:pt x="367" y="246"/>
                  </a:lnTo>
                  <a:lnTo>
                    <a:pt x="367" y="246"/>
                  </a:lnTo>
                  <a:lnTo>
                    <a:pt x="367" y="245"/>
                  </a:lnTo>
                  <a:lnTo>
                    <a:pt x="367" y="245"/>
                  </a:lnTo>
                  <a:lnTo>
                    <a:pt x="367" y="244"/>
                  </a:lnTo>
                  <a:lnTo>
                    <a:pt x="367" y="243"/>
                  </a:lnTo>
                  <a:lnTo>
                    <a:pt x="367" y="243"/>
                  </a:lnTo>
                  <a:lnTo>
                    <a:pt x="367" y="242"/>
                  </a:lnTo>
                  <a:lnTo>
                    <a:pt x="367" y="242"/>
                  </a:lnTo>
                  <a:lnTo>
                    <a:pt x="367" y="241"/>
                  </a:lnTo>
                  <a:lnTo>
                    <a:pt x="366" y="241"/>
                  </a:lnTo>
                  <a:lnTo>
                    <a:pt x="356" y="242"/>
                  </a:lnTo>
                  <a:lnTo>
                    <a:pt x="356" y="242"/>
                  </a:lnTo>
                  <a:lnTo>
                    <a:pt x="356" y="243"/>
                  </a:lnTo>
                  <a:lnTo>
                    <a:pt x="356" y="243"/>
                  </a:lnTo>
                  <a:lnTo>
                    <a:pt x="356" y="244"/>
                  </a:lnTo>
                  <a:lnTo>
                    <a:pt x="356" y="244"/>
                  </a:lnTo>
                  <a:lnTo>
                    <a:pt x="356" y="245"/>
                  </a:lnTo>
                  <a:lnTo>
                    <a:pt x="356" y="245"/>
                  </a:lnTo>
                  <a:lnTo>
                    <a:pt x="356" y="246"/>
                  </a:lnTo>
                  <a:lnTo>
                    <a:pt x="356" y="246"/>
                  </a:lnTo>
                  <a:lnTo>
                    <a:pt x="356" y="247"/>
                  </a:lnTo>
                  <a:lnTo>
                    <a:pt x="356" y="247"/>
                  </a:lnTo>
                  <a:lnTo>
                    <a:pt x="356" y="248"/>
                  </a:lnTo>
                  <a:lnTo>
                    <a:pt x="356" y="248"/>
                  </a:lnTo>
                  <a:lnTo>
                    <a:pt x="356" y="249"/>
                  </a:lnTo>
                  <a:lnTo>
                    <a:pt x="356" y="249"/>
                  </a:lnTo>
                  <a:lnTo>
                    <a:pt x="356" y="250"/>
                  </a:lnTo>
                  <a:lnTo>
                    <a:pt x="356" y="250"/>
                  </a:lnTo>
                  <a:lnTo>
                    <a:pt x="356" y="251"/>
                  </a:lnTo>
                  <a:lnTo>
                    <a:pt x="356" y="252"/>
                  </a:lnTo>
                  <a:lnTo>
                    <a:pt x="356" y="252"/>
                  </a:lnTo>
                  <a:lnTo>
                    <a:pt x="367" y="252"/>
                  </a:lnTo>
                  <a:close/>
                  <a:moveTo>
                    <a:pt x="361" y="219"/>
                  </a:moveTo>
                  <a:lnTo>
                    <a:pt x="361" y="219"/>
                  </a:lnTo>
                  <a:lnTo>
                    <a:pt x="361" y="218"/>
                  </a:lnTo>
                  <a:lnTo>
                    <a:pt x="361" y="218"/>
                  </a:lnTo>
                  <a:lnTo>
                    <a:pt x="361" y="217"/>
                  </a:lnTo>
                  <a:lnTo>
                    <a:pt x="361" y="217"/>
                  </a:lnTo>
                  <a:lnTo>
                    <a:pt x="360" y="216"/>
                  </a:lnTo>
                  <a:lnTo>
                    <a:pt x="360" y="216"/>
                  </a:lnTo>
                  <a:lnTo>
                    <a:pt x="360" y="215"/>
                  </a:lnTo>
                  <a:lnTo>
                    <a:pt x="360" y="215"/>
                  </a:lnTo>
                  <a:lnTo>
                    <a:pt x="360" y="214"/>
                  </a:lnTo>
                  <a:lnTo>
                    <a:pt x="359" y="214"/>
                  </a:lnTo>
                  <a:lnTo>
                    <a:pt x="359" y="213"/>
                  </a:lnTo>
                  <a:lnTo>
                    <a:pt x="359" y="213"/>
                  </a:lnTo>
                  <a:lnTo>
                    <a:pt x="359" y="212"/>
                  </a:lnTo>
                  <a:lnTo>
                    <a:pt x="358" y="211"/>
                  </a:lnTo>
                  <a:lnTo>
                    <a:pt x="358" y="211"/>
                  </a:lnTo>
                  <a:lnTo>
                    <a:pt x="358" y="210"/>
                  </a:lnTo>
                  <a:lnTo>
                    <a:pt x="358" y="210"/>
                  </a:lnTo>
                  <a:lnTo>
                    <a:pt x="357" y="209"/>
                  </a:lnTo>
                  <a:lnTo>
                    <a:pt x="357" y="209"/>
                  </a:lnTo>
                  <a:lnTo>
                    <a:pt x="357" y="208"/>
                  </a:lnTo>
                  <a:lnTo>
                    <a:pt x="357" y="208"/>
                  </a:lnTo>
                  <a:lnTo>
                    <a:pt x="347" y="213"/>
                  </a:lnTo>
                  <a:lnTo>
                    <a:pt x="347" y="213"/>
                  </a:lnTo>
                  <a:lnTo>
                    <a:pt x="348" y="214"/>
                  </a:lnTo>
                  <a:lnTo>
                    <a:pt x="348" y="214"/>
                  </a:lnTo>
                  <a:lnTo>
                    <a:pt x="348" y="215"/>
                  </a:lnTo>
                  <a:lnTo>
                    <a:pt x="348" y="215"/>
                  </a:lnTo>
                  <a:lnTo>
                    <a:pt x="349" y="216"/>
                  </a:lnTo>
                  <a:lnTo>
                    <a:pt x="349" y="216"/>
                  </a:lnTo>
                  <a:lnTo>
                    <a:pt x="349" y="216"/>
                  </a:lnTo>
                  <a:lnTo>
                    <a:pt x="349" y="217"/>
                  </a:lnTo>
                  <a:lnTo>
                    <a:pt x="349" y="217"/>
                  </a:lnTo>
                  <a:lnTo>
                    <a:pt x="350" y="218"/>
                  </a:lnTo>
                  <a:lnTo>
                    <a:pt x="350" y="218"/>
                  </a:lnTo>
                  <a:lnTo>
                    <a:pt x="350" y="219"/>
                  </a:lnTo>
                  <a:lnTo>
                    <a:pt x="350" y="219"/>
                  </a:lnTo>
                  <a:lnTo>
                    <a:pt x="350" y="220"/>
                  </a:lnTo>
                  <a:lnTo>
                    <a:pt x="351" y="220"/>
                  </a:lnTo>
                  <a:lnTo>
                    <a:pt x="351" y="221"/>
                  </a:lnTo>
                  <a:lnTo>
                    <a:pt x="351" y="221"/>
                  </a:lnTo>
                  <a:lnTo>
                    <a:pt x="351" y="221"/>
                  </a:lnTo>
                  <a:lnTo>
                    <a:pt x="351" y="222"/>
                  </a:lnTo>
                  <a:lnTo>
                    <a:pt x="351" y="222"/>
                  </a:lnTo>
                  <a:lnTo>
                    <a:pt x="361" y="219"/>
                  </a:lnTo>
                  <a:close/>
                  <a:moveTo>
                    <a:pt x="344" y="190"/>
                  </a:moveTo>
                  <a:lnTo>
                    <a:pt x="344" y="190"/>
                  </a:lnTo>
                  <a:lnTo>
                    <a:pt x="344" y="190"/>
                  </a:lnTo>
                  <a:lnTo>
                    <a:pt x="344" y="189"/>
                  </a:lnTo>
                  <a:lnTo>
                    <a:pt x="343" y="189"/>
                  </a:lnTo>
                  <a:lnTo>
                    <a:pt x="343" y="188"/>
                  </a:lnTo>
                  <a:lnTo>
                    <a:pt x="343" y="188"/>
                  </a:lnTo>
                  <a:lnTo>
                    <a:pt x="342" y="188"/>
                  </a:lnTo>
                  <a:lnTo>
                    <a:pt x="342" y="187"/>
                  </a:lnTo>
                  <a:lnTo>
                    <a:pt x="342" y="187"/>
                  </a:lnTo>
                  <a:lnTo>
                    <a:pt x="341" y="186"/>
                  </a:lnTo>
                  <a:lnTo>
                    <a:pt x="341" y="186"/>
                  </a:lnTo>
                  <a:lnTo>
                    <a:pt x="340" y="186"/>
                  </a:lnTo>
                  <a:lnTo>
                    <a:pt x="340" y="185"/>
                  </a:lnTo>
                  <a:lnTo>
                    <a:pt x="340" y="185"/>
                  </a:lnTo>
                  <a:lnTo>
                    <a:pt x="339" y="184"/>
                  </a:lnTo>
                  <a:lnTo>
                    <a:pt x="339" y="184"/>
                  </a:lnTo>
                  <a:lnTo>
                    <a:pt x="338" y="184"/>
                  </a:lnTo>
                  <a:lnTo>
                    <a:pt x="338" y="183"/>
                  </a:lnTo>
                  <a:lnTo>
                    <a:pt x="338" y="183"/>
                  </a:lnTo>
                  <a:lnTo>
                    <a:pt x="337" y="183"/>
                  </a:lnTo>
                  <a:lnTo>
                    <a:pt x="337" y="182"/>
                  </a:lnTo>
                  <a:lnTo>
                    <a:pt x="336" y="182"/>
                  </a:lnTo>
                  <a:lnTo>
                    <a:pt x="329" y="190"/>
                  </a:lnTo>
                  <a:lnTo>
                    <a:pt x="330" y="190"/>
                  </a:lnTo>
                  <a:lnTo>
                    <a:pt x="330" y="190"/>
                  </a:lnTo>
                  <a:lnTo>
                    <a:pt x="330" y="191"/>
                  </a:lnTo>
                  <a:lnTo>
                    <a:pt x="331" y="191"/>
                  </a:lnTo>
                  <a:lnTo>
                    <a:pt x="331" y="191"/>
                  </a:lnTo>
                  <a:lnTo>
                    <a:pt x="331" y="192"/>
                  </a:lnTo>
                  <a:lnTo>
                    <a:pt x="332" y="192"/>
                  </a:lnTo>
                  <a:lnTo>
                    <a:pt x="332" y="192"/>
                  </a:lnTo>
                  <a:lnTo>
                    <a:pt x="333" y="193"/>
                  </a:lnTo>
                  <a:lnTo>
                    <a:pt x="333" y="193"/>
                  </a:lnTo>
                  <a:lnTo>
                    <a:pt x="333" y="193"/>
                  </a:lnTo>
                  <a:lnTo>
                    <a:pt x="334" y="194"/>
                  </a:lnTo>
                  <a:lnTo>
                    <a:pt x="334" y="194"/>
                  </a:lnTo>
                  <a:lnTo>
                    <a:pt x="334" y="195"/>
                  </a:lnTo>
                  <a:lnTo>
                    <a:pt x="335" y="195"/>
                  </a:lnTo>
                  <a:lnTo>
                    <a:pt x="335" y="195"/>
                  </a:lnTo>
                  <a:lnTo>
                    <a:pt x="335" y="196"/>
                  </a:lnTo>
                  <a:lnTo>
                    <a:pt x="336" y="196"/>
                  </a:lnTo>
                  <a:lnTo>
                    <a:pt x="336" y="196"/>
                  </a:lnTo>
                  <a:lnTo>
                    <a:pt x="336" y="197"/>
                  </a:lnTo>
                  <a:lnTo>
                    <a:pt x="336" y="197"/>
                  </a:lnTo>
                  <a:lnTo>
                    <a:pt x="344" y="190"/>
                  </a:lnTo>
                  <a:close/>
                  <a:moveTo>
                    <a:pt x="318" y="169"/>
                  </a:moveTo>
                  <a:lnTo>
                    <a:pt x="318" y="169"/>
                  </a:lnTo>
                  <a:lnTo>
                    <a:pt x="318" y="169"/>
                  </a:lnTo>
                  <a:lnTo>
                    <a:pt x="317" y="169"/>
                  </a:lnTo>
                  <a:lnTo>
                    <a:pt x="317" y="168"/>
                  </a:lnTo>
                  <a:lnTo>
                    <a:pt x="316" y="168"/>
                  </a:lnTo>
                  <a:lnTo>
                    <a:pt x="316" y="168"/>
                  </a:lnTo>
                  <a:lnTo>
                    <a:pt x="315" y="168"/>
                  </a:lnTo>
                  <a:lnTo>
                    <a:pt x="315" y="167"/>
                  </a:lnTo>
                  <a:lnTo>
                    <a:pt x="314" y="167"/>
                  </a:lnTo>
                  <a:lnTo>
                    <a:pt x="314" y="167"/>
                  </a:lnTo>
                  <a:lnTo>
                    <a:pt x="313" y="167"/>
                  </a:lnTo>
                  <a:lnTo>
                    <a:pt x="313" y="166"/>
                  </a:lnTo>
                  <a:lnTo>
                    <a:pt x="312" y="166"/>
                  </a:lnTo>
                  <a:lnTo>
                    <a:pt x="312" y="166"/>
                  </a:lnTo>
                  <a:lnTo>
                    <a:pt x="311" y="166"/>
                  </a:lnTo>
                  <a:lnTo>
                    <a:pt x="311" y="166"/>
                  </a:lnTo>
                  <a:lnTo>
                    <a:pt x="310" y="165"/>
                  </a:lnTo>
                  <a:lnTo>
                    <a:pt x="310" y="165"/>
                  </a:lnTo>
                  <a:lnTo>
                    <a:pt x="309" y="165"/>
                  </a:lnTo>
                  <a:lnTo>
                    <a:pt x="309" y="165"/>
                  </a:lnTo>
                  <a:lnTo>
                    <a:pt x="308" y="164"/>
                  </a:lnTo>
                  <a:lnTo>
                    <a:pt x="308" y="164"/>
                  </a:lnTo>
                  <a:lnTo>
                    <a:pt x="304" y="174"/>
                  </a:lnTo>
                  <a:lnTo>
                    <a:pt x="304" y="174"/>
                  </a:lnTo>
                  <a:lnTo>
                    <a:pt x="305" y="175"/>
                  </a:lnTo>
                  <a:lnTo>
                    <a:pt x="305" y="175"/>
                  </a:lnTo>
                  <a:lnTo>
                    <a:pt x="306" y="175"/>
                  </a:lnTo>
                  <a:lnTo>
                    <a:pt x="306" y="175"/>
                  </a:lnTo>
                  <a:lnTo>
                    <a:pt x="307" y="175"/>
                  </a:lnTo>
                  <a:lnTo>
                    <a:pt x="307" y="175"/>
                  </a:lnTo>
                  <a:lnTo>
                    <a:pt x="308" y="176"/>
                  </a:lnTo>
                  <a:lnTo>
                    <a:pt x="308" y="176"/>
                  </a:lnTo>
                  <a:lnTo>
                    <a:pt x="308" y="176"/>
                  </a:lnTo>
                  <a:lnTo>
                    <a:pt x="309" y="176"/>
                  </a:lnTo>
                  <a:lnTo>
                    <a:pt x="309" y="176"/>
                  </a:lnTo>
                  <a:lnTo>
                    <a:pt x="310" y="177"/>
                  </a:lnTo>
                  <a:lnTo>
                    <a:pt x="310" y="177"/>
                  </a:lnTo>
                  <a:lnTo>
                    <a:pt x="311" y="177"/>
                  </a:lnTo>
                  <a:lnTo>
                    <a:pt x="311" y="177"/>
                  </a:lnTo>
                  <a:lnTo>
                    <a:pt x="312" y="178"/>
                  </a:lnTo>
                  <a:lnTo>
                    <a:pt x="312" y="178"/>
                  </a:lnTo>
                  <a:lnTo>
                    <a:pt x="312" y="178"/>
                  </a:lnTo>
                  <a:lnTo>
                    <a:pt x="313" y="178"/>
                  </a:lnTo>
                  <a:lnTo>
                    <a:pt x="313" y="178"/>
                  </a:lnTo>
                  <a:lnTo>
                    <a:pt x="318" y="169"/>
                  </a:lnTo>
                  <a:close/>
                  <a:moveTo>
                    <a:pt x="275" y="138"/>
                  </a:moveTo>
                  <a:lnTo>
                    <a:pt x="275" y="138"/>
                  </a:lnTo>
                  <a:cubicBezTo>
                    <a:pt x="213" y="138"/>
                    <a:pt x="163" y="189"/>
                    <a:pt x="163" y="250"/>
                  </a:cubicBezTo>
                  <a:cubicBezTo>
                    <a:pt x="163" y="312"/>
                    <a:pt x="213" y="362"/>
                    <a:pt x="275" y="362"/>
                  </a:cubicBezTo>
                  <a:cubicBezTo>
                    <a:pt x="337" y="362"/>
                    <a:pt x="387" y="312"/>
                    <a:pt x="387" y="250"/>
                  </a:cubicBezTo>
                  <a:cubicBezTo>
                    <a:pt x="387" y="189"/>
                    <a:pt x="337" y="138"/>
                    <a:pt x="275" y="138"/>
                  </a:cubicBezTo>
                  <a:close/>
                  <a:moveTo>
                    <a:pt x="18" y="92"/>
                  </a:moveTo>
                  <a:lnTo>
                    <a:pt x="18" y="92"/>
                  </a:lnTo>
                  <a:cubicBezTo>
                    <a:pt x="39" y="90"/>
                    <a:pt x="61" y="89"/>
                    <a:pt x="83" y="88"/>
                  </a:cubicBezTo>
                  <a:cubicBezTo>
                    <a:pt x="68" y="87"/>
                    <a:pt x="53" y="86"/>
                    <a:pt x="39" y="84"/>
                  </a:cubicBezTo>
                  <a:cubicBezTo>
                    <a:pt x="29" y="83"/>
                    <a:pt x="21" y="76"/>
                    <a:pt x="21" y="66"/>
                  </a:cubicBezTo>
                  <a:cubicBezTo>
                    <a:pt x="21" y="52"/>
                    <a:pt x="21" y="38"/>
                    <a:pt x="21" y="23"/>
                  </a:cubicBezTo>
                  <a:cubicBezTo>
                    <a:pt x="21" y="13"/>
                    <a:pt x="29" y="6"/>
                    <a:pt x="39" y="5"/>
                  </a:cubicBezTo>
                  <a:cubicBezTo>
                    <a:pt x="98" y="0"/>
                    <a:pt x="156" y="0"/>
                    <a:pt x="215" y="5"/>
                  </a:cubicBezTo>
                  <a:cubicBezTo>
                    <a:pt x="225" y="6"/>
                    <a:pt x="233" y="13"/>
                    <a:pt x="233" y="23"/>
                  </a:cubicBezTo>
                  <a:cubicBezTo>
                    <a:pt x="233" y="38"/>
                    <a:pt x="233" y="52"/>
                    <a:pt x="233" y="66"/>
                  </a:cubicBezTo>
                  <a:cubicBezTo>
                    <a:pt x="233" y="76"/>
                    <a:pt x="225" y="83"/>
                    <a:pt x="215" y="84"/>
                  </a:cubicBezTo>
                  <a:cubicBezTo>
                    <a:pt x="194" y="87"/>
                    <a:pt x="173" y="88"/>
                    <a:pt x="151" y="89"/>
                  </a:cubicBezTo>
                  <a:cubicBezTo>
                    <a:pt x="166" y="90"/>
                    <a:pt x="180" y="91"/>
                    <a:pt x="194" y="92"/>
                  </a:cubicBezTo>
                  <a:cubicBezTo>
                    <a:pt x="204" y="93"/>
                    <a:pt x="212" y="100"/>
                    <a:pt x="212" y="110"/>
                  </a:cubicBezTo>
                  <a:lnTo>
                    <a:pt x="212" y="131"/>
                  </a:lnTo>
                  <a:cubicBezTo>
                    <a:pt x="200" y="137"/>
                    <a:pt x="189" y="145"/>
                    <a:pt x="179" y="155"/>
                  </a:cubicBezTo>
                  <a:cubicBezTo>
                    <a:pt x="174" y="161"/>
                    <a:pt x="168" y="167"/>
                    <a:pt x="164" y="174"/>
                  </a:cubicBezTo>
                  <a:cubicBezTo>
                    <a:pt x="115" y="177"/>
                    <a:pt x="66" y="176"/>
                    <a:pt x="18" y="171"/>
                  </a:cubicBezTo>
                  <a:cubicBezTo>
                    <a:pt x="8" y="170"/>
                    <a:pt x="0" y="163"/>
                    <a:pt x="0" y="153"/>
                  </a:cubicBezTo>
                  <a:cubicBezTo>
                    <a:pt x="0" y="139"/>
                    <a:pt x="0" y="124"/>
                    <a:pt x="0" y="110"/>
                  </a:cubicBezTo>
                  <a:cubicBezTo>
                    <a:pt x="0" y="100"/>
                    <a:pt x="8" y="93"/>
                    <a:pt x="18"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sp>
        <p:nvSpPr>
          <p:cNvPr id="25" name="Freeform 10">
            <a:extLst>
              <a:ext uri="{FF2B5EF4-FFF2-40B4-BE49-F238E27FC236}">
                <a16:creationId xmlns="" xmlns:a16="http://schemas.microsoft.com/office/drawing/2014/main" id="{F2FB7A4B-3A88-4BC1-9B75-4002E3D6C735}"/>
              </a:ext>
            </a:extLst>
          </p:cNvPr>
          <p:cNvSpPr>
            <a:spLocks noEditPoints="1"/>
          </p:cNvSpPr>
          <p:nvPr/>
        </p:nvSpPr>
        <p:spPr bwMode="auto">
          <a:xfrm>
            <a:off x="3088799" y="6138515"/>
            <a:ext cx="456130" cy="458044"/>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rgbClr val="F79300"/>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26" name="Rectangle 3">
            <a:extLst>
              <a:ext uri="{FF2B5EF4-FFF2-40B4-BE49-F238E27FC236}">
                <a16:creationId xmlns="" xmlns:a16="http://schemas.microsoft.com/office/drawing/2014/main" id="{57AD0447-47F8-4A50-B58D-F857D76B9775}"/>
              </a:ext>
            </a:extLst>
          </p:cNvPr>
          <p:cNvSpPr txBox="1">
            <a:spLocks noChangeArrowheads="1"/>
          </p:cNvSpPr>
          <p:nvPr/>
        </p:nvSpPr>
        <p:spPr bwMode="auto">
          <a:xfrm>
            <a:off x="0" y="2881538"/>
            <a:ext cx="12198350" cy="1080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r>
              <a:rPr lang="zh-CN" altLang="en-US" sz="6600" b="1" dirty="0">
                <a:solidFill>
                  <a:schemeClr val="bg1"/>
                </a:solidFill>
                <a:latin typeface="微软雅黑"/>
              </a:rPr>
              <a:t>演示完毕  感谢聆听</a:t>
            </a:r>
          </a:p>
        </p:txBody>
      </p:sp>
      <p:sp>
        <p:nvSpPr>
          <p:cNvPr id="27" name="Rectangle 4">
            <a:extLst>
              <a:ext uri="{FF2B5EF4-FFF2-40B4-BE49-F238E27FC236}">
                <a16:creationId xmlns="" xmlns:a16="http://schemas.microsoft.com/office/drawing/2014/main" id="{DE7DA3A4-67A1-449D-8F6E-70ECB07C4A0C}"/>
              </a:ext>
            </a:extLst>
          </p:cNvPr>
          <p:cNvSpPr txBox="1">
            <a:spLocks noChangeArrowheads="1"/>
          </p:cNvSpPr>
          <p:nvPr/>
        </p:nvSpPr>
        <p:spPr bwMode="auto">
          <a:xfrm>
            <a:off x="3613189" y="6254459"/>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sz="2800" b="0" dirty="0">
                <a:solidFill>
                  <a:srgbClr val="294A5A"/>
                </a:solidFill>
              </a:rPr>
              <a:t>厦门同创空间信息技术有限公司</a:t>
            </a:r>
          </a:p>
        </p:txBody>
      </p:sp>
      <p:pic>
        <p:nvPicPr>
          <p:cNvPr id="33" name="图片 32">
            <a:extLst>
              <a:ext uri="{FF2B5EF4-FFF2-40B4-BE49-F238E27FC236}">
                <a16:creationId xmlns="" xmlns:a16="http://schemas.microsoft.com/office/drawing/2014/main" id="{752E2B8D-5345-4765-9F33-803529FB92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438" y="184109"/>
            <a:ext cx="1772495" cy="796619"/>
          </a:xfrm>
          <a:prstGeom prst="rect">
            <a:avLst/>
          </a:prstGeom>
        </p:spPr>
      </p:pic>
      <p:pic>
        <p:nvPicPr>
          <p:cNvPr id="37" name="图片 36">
            <a:extLst>
              <a:ext uri="{FF2B5EF4-FFF2-40B4-BE49-F238E27FC236}">
                <a16:creationId xmlns="" xmlns:a16="http://schemas.microsoft.com/office/drawing/2014/main" id="{1E3B290F-F8E4-45C4-B619-321EDB052A2E}"/>
              </a:ext>
            </a:extLst>
          </p:cNvPr>
          <p:cNvPicPr>
            <a:picLocks noChangeAspect="1"/>
          </p:cNvPicPr>
          <p:nvPr/>
        </p:nvPicPr>
        <p:blipFill>
          <a:blip r:embed="rId4"/>
          <a:stretch>
            <a:fillRect/>
          </a:stretch>
        </p:blipFill>
        <p:spPr>
          <a:xfrm>
            <a:off x="5570878" y="4805664"/>
            <a:ext cx="1056591" cy="1045311"/>
          </a:xfrm>
          <a:prstGeom prst="rect">
            <a:avLst/>
          </a:prstGeom>
        </p:spPr>
      </p:pic>
    </p:spTree>
    <p:extLst>
      <p:ext uri="{BB962C8B-B14F-4D97-AF65-F5344CB8AC3E}">
        <p14:creationId xmlns:p14="http://schemas.microsoft.com/office/powerpoint/2010/main" val="80558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2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30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stCondLst>
                                    <p:cond delay="40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0-#ppt_w/2"/>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par>
                          <p:cTn id="25" fill="hold">
                            <p:stCondLst>
                              <p:cond delay="9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26"/>
                                        </p:tgtEl>
                                        <p:attrNameLst>
                                          <p:attrName>style.visibility</p:attrName>
                                        </p:attrNameLst>
                                      </p:cBhvr>
                                      <p:to>
                                        <p:strVal val="visible"/>
                                      </p:to>
                                    </p:set>
                                    <p:anim by="(-#ppt_w*2)" calcmode="lin" valueType="num">
                                      <p:cBhvr rctx="PPT">
                                        <p:cTn id="28" dur="500" autoRev="1" fill="hold">
                                          <p:stCondLst>
                                            <p:cond delay="0"/>
                                          </p:stCondLst>
                                        </p:cTn>
                                        <p:tgtEl>
                                          <p:spTgt spid="26"/>
                                        </p:tgtEl>
                                        <p:attrNameLst>
                                          <p:attrName>ppt_w</p:attrName>
                                        </p:attrNameLst>
                                      </p:cBhvr>
                                    </p:anim>
                                    <p:anim by="(#ppt_w*0.50)" calcmode="lin" valueType="num">
                                      <p:cBhvr>
                                        <p:cTn id="29" dur="500" decel="50000" autoRev="1" fill="hold">
                                          <p:stCondLst>
                                            <p:cond delay="0"/>
                                          </p:stCondLst>
                                        </p:cTn>
                                        <p:tgtEl>
                                          <p:spTgt spid="26"/>
                                        </p:tgtEl>
                                        <p:attrNameLst>
                                          <p:attrName>ppt_x</p:attrName>
                                        </p:attrNameLst>
                                      </p:cBhvr>
                                    </p:anim>
                                    <p:anim from="(-#ppt_h/2)" to="(#ppt_y)" calcmode="lin" valueType="num">
                                      <p:cBhvr>
                                        <p:cTn id="30" dur="1000" fill="hold">
                                          <p:stCondLst>
                                            <p:cond delay="0"/>
                                          </p:stCondLst>
                                        </p:cTn>
                                        <p:tgtEl>
                                          <p:spTgt spid="26"/>
                                        </p:tgtEl>
                                        <p:attrNameLst>
                                          <p:attrName>ppt_y</p:attrName>
                                        </p:attrNameLst>
                                      </p:cBhvr>
                                    </p:anim>
                                    <p:animRot by="21600000">
                                      <p:cBhvr>
                                        <p:cTn id="31" dur="1000" fill="hold">
                                          <p:stCondLst>
                                            <p:cond delay="0"/>
                                          </p:stCondLst>
                                        </p:cTn>
                                        <p:tgtEl>
                                          <p:spTgt spid="26"/>
                                        </p:tgtEl>
                                        <p:attrNameLst>
                                          <p:attrName>r</p:attrName>
                                        </p:attrNameLst>
                                      </p:cBhvr>
                                    </p:animRot>
                                  </p:childTnLst>
                                </p:cTn>
                              </p:par>
                            </p:childTnLst>
                          </p:cTn>
                        </p:par>
                        <p:par>
                          <p:cTn id="32" fill="hold">
                            <p:stCondLst>
                              <p:cond delay="2600"/>
                            </p:stCondLst>
                            <p:childTnLst>
                              <p:par>
                                <p:cTn id="33" presetID="2" presetClass="entr" presetSubtype="6"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1+#ppt_w/2"/>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childTnLst>
                          </p:cTn>
                        </p:par>
                        <p:par>
                          <p:cTn id="37" fill="hold">
                            <p:stCondLst>
                              <p:cond delay="3100"/>
                            </p:stCondLst>
                            <p:childTnLst>
                              <p:par>
                                <p:cTn id="38" presetID="22" presetClass="entr" presetSubtype="8"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1">
            <a:extLst>
              <a:ext uri="{FF2B5EF4-FFF2-40B4-BE49-F238E27FC236}">
                <a16:creationId xmlns="" xmlns:a16="http://schemas.microsoft.com/office/drawing/2014/main" id="{E26CB090-DA73-450D-ABF4-1B22B939932E}"/>
              </a:ext>
            </a:extLst>
          </p:cNvPr>
          <p:cNvSpPr/>
          <p:nvPr/>
        </p:nvSpPr>
        <p:spPr>
          <a:xfrm>
            <a:off x="598449" y="142852"/>
            <a:ext cx="1000132" cy="523220"/>
          </a:xfrm>
          <a:prstGeom prst="rect">
            <a:avLst/>
          </a:prstGeom>
          <a:noFill/>
        </p:spPr>
        <p:txBody>
          <a:bodyPr wrap="square" lIns="91440" tIns="45720" rIns="91440" bIns="45720">
            <a:spAutoFit/>
          </a:bodyPr>
          <a:lstStyle/>
          <a:p>
            <a:pPr algn="ct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1.</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2</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3" name="标题 1">
            <a:extLst>
              <a:ext uri="{FF2B5EF4-FFF2-40B4-BE49-F238E27FC236}">
                <a16:creationId xmlns="" xmlns:a16="http://schemas.microsoft.com/office/drawing/2014/main" id="{B90B257C-872B-43C7-BC66-12E0EC13C8F1}"/>
              </a:ext>
            </a:extLst>
          </p:cNvPr>
          <p:cNvSpPr txBox="1"/>
          <p:nvPr/>
        </p:nvSpPr>
        <p:spPr>
          <a:xfrm>
            <a:off x="1430455" y="91952"/>
            <a:ext cx="10069320" cy="74476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spcBef>
                <a:spcPct val="0"/>
              </a:spcBef>
              <a:buNone/>
              <a:defRPr sz="2400" b="1">
                <a:solidFill>
                  <a:schemeClr val="tx1"/>
                </a:solidFill>
                <a:latin typeface="微软雅黑" pitchFamily="34" charset="-122"/>
                <a:ea typeface="微软雅黑" pitchFamily="34" charset="-122"/>
              </a:defRPr>
            </a:lvl1pPr>
          </a:lstStyle>
          <a:p>
            <a:r>
              <a:rPr lang="zh-CN" altLang="en-US" dirty="0"/>
              <a:t>企业文化</a:t>
            </a:r>
          </a:p>
        </p:txBody>
      </p:sp>
      <p:sp>
        <p:nvSpPr>
          <p:cNvPr id="4" name="矩形 3">
            <a:extLst>
              <a:ext uri="{FF2B5EF4-FFF2-40B4-BE49-F238E27FC236}">
                <a16:creationId xmlns="" xmlns:a16="http://schemas.microsoft.com/office/drawing/2014/main" id="{5EEB2904-E61B-43FA-9DFA-A81A769ED790}"/>
              </a:ext>
            </a:extLst>
          </p:cNvPr>
          <p:cNvSpPr/>
          <p:nvPr/>
        </p:nvSpPr>
        <p:spPr bwMode="auto">
          <a:xfrm>
            <a:off x="0" y="6493543"/>
            <a:ext cx="12219061" cy="391841"/>
          </a:xfrm>
          <a:prstGeom prst="rect">
            <a:avLst/>
          </a:prstGeom>
          <a:solidFill>
            <a:srgbClr val="4397C5"/>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 </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5" name="等腰三角形 4">
            <a:extLst>
              <a:ext uri="{FF2B5EF4-FFF2-40B4-BE49-F238E27FC236}">
                <a16:creationId xmlns="" xmlns:a16="http://schemas.microsoft.com/office/drawing/2014/main" id="{E6F42B04-AA0A-4741-A47E-3CA6A4A330D2}"/>
              </a:ext>
            </a:extLst>
          </p:cNvPr>
          <p:cNvSpPr/>
          <p:nvPr/>
        </p:nvSpPr>
        <p:spPr bwMode="auto">
          <a:xfrm>
            <a:off x="7535619" y="2984302"/>
            <a:ext cx="3096344" cy="2693024"/>
          </a:xfrm>
          <a:prstGeom prst="triangle">
            <a:avLst/>
          </a:prstGeom>
          <a:noFill/>
          <a:ln w="28575">
            <a:solidFill>
              <a:srgbClr val="4397C5"/>
            </a:solidFill>
          </a:ln>
          <a:extLst/>
        </p:spPr>
        <p:txBody>
          <a:bodyPr anchor="ctr"/>
          <a:lstStyle/>
          <a:p>
            <a:pPr algn="ctr"/>
            <a:endParaRPr lang="zh-CN" altLang="en-US">
              <a:solidFill>
                <a:srgbClr val="FFFFFF"/>
              </a:solidFill>
              <a:latin typeface="宋体" panose="02010600030101010101" pitchFamily="2" charset="-122"/>
            </a:endParaRPr>
          </a:p>
        </p:txBody>
      </p:sp>
      <p:sp>
        <p:nvSpPr>
          <p:cNvPr id="6" name="TextBox 17">
            <a:extLst>
              <a:ext uri="{FF2B5EF4-FFF2-40B4-BE49-F238E27FC236}">
                <a16:creationId xmlns="" xmlns:a16="http://schemas.microsoft.com/office/drawing/2014/main" id="{61619AE7-00C0-4DD5-B7A0-78FDBB0750CD}"/>
              </a:ext>
            </a:extLst>
          </p:cNvPr>
          <p:cNvSpPr txBox="1"/>
          <p:nvPr/>
        </p:nvSpPr>
        <p:spPr>
          <a:xfrm>
            <a:off x="1846480" y="1013969"/>
            <a:ext cx="6210157" cy="1754326"/>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r>
              <a:rPr lang="zh-CN" altLang="en-US" b="1" dirty="0">
                <a:solidFill>
                  <a:schemeClr val="accent1">
                    <a:lumMod val="50000"/>
                  </a:schemeClr>
                </a:solidFill>
              </a:rPr>
              <a:t>同创</a:t>
            </a:r>
            <a:r>
              <a:rPr lang="en-US" altLang="zh-CN" b="1" dirty="0">
                <a:solidFill>
                  <a:schemeClr val="accent1">
                    <a:lumMod val="50000"/>
                  </a:schemeClr>
                </a:solidFill>
              </a:rPr>
              <a:t>Logo</a:t>
            </a:r>
            <a:r>
              <a:rPr lang="zh-CN" altLang="en-US" b="1" dirty="0">
                <a:solidFill>
                  <a:schemeClr val="accent1">
                    <a:lumMod val="50000"/>
                  </a:schemeClr>
                </a:solidFill>
              </a:rPr>
              <a:t>：</a:t>
            </a:r>
            <a:r>
              <a:rPr lang="zh-CN" altLang="en-US" dirty="0">
                <a:solidFill>
                  <a:schemeClr val="accent1">
                    <a:lumMod val="50000"/>
                  </a:schemeClr>
                </a:solidFill>
              </a:rPr>
              <a:t>由首字母</a:t>
            </a:r>
            <a:r>
              <a:rPr lang="en-US" altLang="zh-CN" dirty="0">
                <a:solidFill>
                  <a:schemeClr val="accent1">
                    <a:lumMod val="50000"/>
                  </a:schemeClr>
                </a:solidFill>
              </a:rPr>
              <a:t>T</a:t>
            </a:r>
            <a:r>
              <a:rPr lang="zh-CN" altLang="en-US" dirty="0">
                <a:solidFill>
                  <a:schemeClr val="accent1">
                    <a:lumMod val="50000"/>
                  </a:schemeClr>
                </a:solidFill>
              </a:rPr>
              <a:t>和</a:t>
            </a:r>
            <a:r>
              <a:rPr lang="en-US" altLang="zh-CN" dirty="0">
                <a:solidFill>
                  <a:schemeClr val="accent1">
                    <a:lumMod val="50000"/>
                  </a:schemeClr>
                </a:solidFill>
              </a:rPr>
              <a:t>C</a:t>
            </a:r>
            <a:r>
              <a:rPr lang="zh-CN" altLang="en-US" dirty="0">
                <a:solidFill>
                  <a:schemeClr val="accent1">
                    <a:lumMod val="50000"/>
                  </a:schemeClr>
                </a:solidFill>
              </a:rPr>
              <a:t>组成，形成一个立体空间，寓意同创信息未来有多大的舞台空间由大家同心协力，同创未来。</a:t>
            </a:r>
            <a:endParaRPr lang="en-US" altLang="zh-CN" dirty="0">
              <a:solidFill>
                <a:schemeClr val="accent1">
                  <a:lumMod val="50000"/>
                </a:schemeClr>
              </a:solidFill>
            </a:endParaRPr>
          </a:p>
          <a:p>
            <a:endParaRPr lang="en-US" altLang="zh-CN" b="1" dirty="0">
              <a:solidFill>
                <a:schemeClr val="accent1">
                  <a:lumMod val="50000"/>
                </a:schemeClr>
              </a:solidFill>
            </a:endParaRPr>
          </a:p>
          <a:p>
            <a:r>
              <a:rPr lang="zh-CN" altLang="en-US" b="1" dirty="0">
                <a:solidFill>
                  <a:schemeClr val="accent1">
                    <a:lumMod val="50000"/>
                  </a:schemeClr>
                </a:solidFill>
              </a:rPr>
              <a:t>公司管理：</a:t>
            </a:r>
            <a:r>
              <a:rPr lang="zh-CN" altLang="en-US" dirty="0">
                <a:solidFill>
                  <a:schemeClr val="accent1">
                    <a:lumMod val="50000"/>
                  </a:schemeClr>
                </a:solidFill>
              </a:rPr>
              <a:t>以现代管理的道家哲学，融入</a:t>
            </a:r>
            <a:r>
              <a:rPr lang="zh-CN" altLang="en-US" dirty="0">
                <a:solidFill>
                  <a:srgbClr val="F49216"/>
                </a:solidFill>
              </a:rPr>
              <a:t>文与德</a:t>
            </a:r>
            <a:r>
              <a:rPr lang="zh-CN" altLang="en-US" dirty="0">
                <a:solidFill>
                  <a:schemeClr val="accent1">
                    <a:lumMod val="50000"/>
                  </a:schemeClr>
                </a:solidFill>
              </a:rPr>
              <a:t>的企业文化。</a:t>
            </a:r>
            <a:endParaRPr lang="en-US" altLang="zh-CN" dirty="0">
              <a:solidFill>
                <a:schemeClr val="accent1">
                  <a:lumMod val="50000"/>
                </a:schemeClr>
              </a:solidFill>
            </a:endParaRPr>
          </a:p>
          <a:p>
            <a:endParaRPr lang="en-US" altLang="zh-CN" b="1" dirty="0">
              <a:solidFill>
                <a:schemeClr val="accent1">
                  <a:lumMod val="50000"/>
                </a:schemeClr>
              </a:solidFill>
            </a:endParaRPr>
          </a:p>
          <a:p>
            <a:r>
              <a:rPr lang="zh-CN" altLang="en-US" b="1" dirty="0">
                <a:solidFill>
                  <a:schemeClr val="accent1">
                    <a:lumMod val="50000"/>
                  </a:schemeClr>
                </a:solidFill>
              </a:rPr>
              <a:t>股权激励：</a:t>
            </a:r>
            <a:r>
              <a:rPr lang="zh-CN" altLang="en-US" dirty="0">
                <a:solidFill>
                  <a:schemeClr val="accent1">
                    <a:lumMod val="50000"/>
                  </a:schemeClr>
                </a:solidFill>
              </a:rPr>
              <a:t>实行股权激励模式，核心资源持股，同创未来。</a:t>
            </a:r>
            <a:endParaRPr lang="en-US" altLang="zh-CN" dirty="0">
              <a:solidFill>
                <a:schemeClr val="accent1">
                  <a:lumMod val="50000"/>
                </a:schemeClr>
              </a:solidFill>
            </a:endParaRPr>
          </a:p>
        </p:txBody>
      </p:sp>
      <p:sp>
        <p:nvSpPr>
          <p:cNvPr id="7" name="TextBox 66">
            <a:extLst>
              <a:ext uri="{FF2B5EF4-FFF2-40B4-BE49-F238E27FC236}">
                <a16:creationId xmlns="" xmlns:a16="http://schemas.microsoft.com/office/drawing/2014/main" id="{C4988337-43CF-465A-BFD1-4BC1A454AB23}"/>
              </a:ext>
            </a:extLst>
          </p:cNvPr>
          <p:cNvSpPr>
            <a:spLocks noChangeArrowheads="1"/>
          </p:cNvSpPr>
          <p:nvPr/>
        </p:nvSpPr>
        <p:spPr bwMode="auto">
          <a:xfrm>
            <a:off x="8572735" y="3435449"/>
            <a:ext cx="105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dirty="0">
                <a:solidFill>
                  <a:schemeClr val="accent1">
                    <a:lumMod val="50000"/>
                  </a:schemeClr>
                </a:solidFill>
                <a:latin typeface="微软雅黑"/>
                <a:ea typeface="微软雅黑"/>
                <a:sym typeface="Calibri" panose="020F0502020204030204" pitchFamily="34" charset="0"/>
              </a:rPr>
              <a:t>方式</a:t>
            </a:r>
            <a:endParaRPr lang="en-US" altLang="zh-CN" dirty="0">
              <a:solidFill>
                <a:schemeClr val="accent1">
                  <a:lumMod val="50000"/>
                </a:schemeClr>
              </a:solidFill>
              <a:latin typeface="微软雅黑"/>
              <a:ea typeface="微软雅黑"/>
              <a:sym typeface="Calibri" panose="020F0502020204030204" pitchFamily="34" charset="0"/>
            </a:endParaRPr>
          </a:p>
          <a:p>
            <a:pPr algn="ctr"/>
            <a:r>
              <a:rPr lang="zh-CN" altLang="en-US" sz="1600" dirty="0">
                <a:solidFill>
                  <a:schemeClr val="accent1">
                    <a:lumMod val="50000"/>
                  </a:schemeClr>
                </a:solidFill>
                <a:latin typeface="微软雅黑"/>
                <a:ea typeface="微软雅黑"/>
                <a:sym typeface="Calibri" panose="020F0502020204030204" pitchFamily="34" charset="0"/>
              </a:rPr>
              <a:t>决定</a:t>
            </a:r>
            <a:r>
              <a:rPr lang="zh-CN" altLang="en-US" dirty="0">
                <a:solidFill>
                  <a:schemeClr val="accent1">
                    <a:lumMod val="50000"/>
                  </a:schemeClr>
                </a:solidFill>
                <a:latin typeface="微软雅黑"/>
                <a:ea typeface="微软雅黑"/>
                <a:sym typeface="Calibri" panose="020F0502020204030204" pitchFamily="34" charset="0"/>
              </a:rPr>
              <a:t>态度</a:t>
            </a:r>
            <a:endParaRPr lang="zh-CN" altLang="en-US" dirty="0">
              <a:solidFill>
                <a:schemeClr val="accent1">
                  <a:lumMod val="50000"/>
                </a:schemeClr>
              </a:solidFill>
              <a:latin typeface="微软雅黑"/>
              <a:ea typeface="微软雅黑"/>
              <a:sym typeface="Arial" panose="020B0604020202020204" pitchFamily="34" charset="0"/>
            </a:endParaRPr>
          </a:p>
        </p:txBody>
      </p:sp>
      <p:sp>
        <p:nvSpPr>
          <p:cNvPr id="8" name="TextBox 67">
            <a:extLst>
              <a:ext uri="{FF2B5EF4-FFF2-40B4-BE49-F238E27FC236}">
                <a16:creationId xmlns="" xmlns:a16="http://schemas.microsoft.com/office/drawing/2014/main" id="{92EA943F-6B1B-4CB3-9583-9B1444988C9A}"/>
              </a:ext>
            </a:extLst>
          </p:cNvPr>
          <p:cNvSpPr>
            <a:spLocks noChangeArrowheads="1"/>
          </p:cNvSpPr>
          <p:nvPr/>
        </p:nvSpPr>
        <p:spPr bwMode="auto">
          <a:xfrm>
            <a:off x="7041622" y="606838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dirty="0">
                <a:solidFill>
                  <a:schemeClr val="accent1">
                    <a:lumMod val="50000"/>
                  </a:schemeClr>
                </a:solidFill>
                <a:latin typeface="微软雅黑"/>
                <a:ea typeface="微软雅黑"/>
                <a:sym typeface="Calibri" panose="020F0502020204030204" pitchFamily="34" charset="0"/>
              </a:rPr>
              <a:t>共商共建共赢</a:t>
            </a:r>
            <a:endParaRPr lang="zh-CN" altLang="en-US" dirty="0">
              <a:solidFill>
                <a:schemeClr val="accent1">
                  <a:lumMod val="50000"/>
                </a:schemeClr>
              </a:solidFill>
              <a:latin typeface="微软雅黑"/>
              <a:ea typeface="微软雅黑"/>
              <a:sym typeface="Arial" panose="020B0604020202020204" pitchFamily="34" charset="0"/>
            </a:endParaRPr>
          </a:p>
        </p:txBody>
      </p:sp>
      <p:grpSp>
        <p:nvGrpSpPr>
          <p:cNvPr id="9" name="组合 8">
            <a:extLst>
              <a:ext uri="{FF2B5EF4-FFF2-40B4-BE49-F238E27FC236}">
                <a16:creationId xmlns="" xmlns:a16="http://schemas.microsoft.com/office/drawing/2014/main" id="{043D751B-D653-4B28-B78C-2FEA90A1E4C3}"/>
              </a:ext>
            </a:extLst>
          </p:cNvPr>
          <p:cNvGrpSpPr>
            <a:grpSpLocks/>
          </p:cNvGrpSpPr>
          <p:nvPr/>
        </p:nvGrpSpPr>
        <p:grpSpPr bwMode="auto">
          <a:xfrm>
            <a:off x="8708973" y="2639255"/>
            <a:ext cx="784225" cy="784225"/>
            <a:chOff x="0" y="0"/>
            <a:chExt cx="784512" cy="784512"/>
          </a:xfrm>
        </p:grpSpPr>
        <p:sp>
          <p:nvSpPr>
            <p:cNvPr id="10" name="椭圆 9">
              <a:extLst>
                <a:ext uri="{FF2B5EF4-FFF2-40B4-BE49-F238E27FC236}">
                  <a16:creationId xmlns="" xmlns:a16="http://schemas.microsoft.com/office/drawing/2014/main" id="{F32E3A4B-04E8-4351-9882-BC17B0180948}"/>
                </a:ext>
              </a:extLst>
            </p:cNvPr>
            <p:cNvSpPr>
              <a:spLocks noChangeArrowheads="1"/>
            </p:cNvSpPr>
            <p:nvPr/>
          </p:nvSpPr>
          <p:spPr bwMode="auto">
            <a:xfrm>
              <a:off x="0" y="0"/>
              <a:ext cx="784512" cy="784512"/>
            </a:xfrm>
            <a:prstGeom prst="ellipse">
              <a:avLst/>
            </a:prstGeom>
            <a:solidFill>
              <a:srgbClr val="4397C5"/>
            </a:solidFill>
            <a:ln w="12700">
              <a:noFill/>
              <a:bevel/>
              <a:headEnd/>
              <a:tailEnd/>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zh-CN" sz="1400" dirty="0">
                <a:solidFill>
                  <a:srgbClr val="FFFFFF"/>
                </a:solidFill>
                <a:latin typeface="宋体" panose="02010600030101010101" pitchFamily="2" charset="-122"/>
                <a:sym typeface="宋体" panose="02010600030101010101" pitchFamily="2" charset="-122"/>
              </a:endParaRPr>
            </a:p>
          </p:txBody>
        </p:sp>
        <p:sp>
          <p:nvSpPr>
            <p:cNvPr id="11" name="Freeform 129">
              <a:extLst>
                <a:ext uri="{FF2B5EF4-FFF2-40B4-BE49-F238E27FC236}">
                  <a16:creationId xmlns="" xmlns:a16="http://schemas.microsoft.com/office/drawing/2014/main" id="{0C90FECB-2828-4F5C-B03D-8354B9B12DBD}"/>
                </a:ext>
              </a:extLst>
            </p:cNvPr>
            <p:cNvSpPr>
              <a:spLocks noChangeAspect="1" noEditPoints="1" noChangeArrowheads="1"/>
            </p:cNvSpPr>
            <p:nvPr/>
          </p:nvSpPr>
          <p:spPr bwMode="auto">
            <a:xfrm>
              <a:off x="135246" y="135246"/>
              <a:ext cx="514020" cy="514020"/>
            </a:xfrm>
            <a:custGeom>
              <a:avLst/>
              <a:gdLst>
                <a:gd name="T0" fmla="*/ 254360 w 97"/>
                <a:gd name="T1" fmla="*/ 0 h 97"/>
                <a:gd name="T2" fmla="*/ 264959 w 97"/>
                <a:gd name="T3" fmla="*/ 0 h 97"/>
                <a:gd name="T4" fmla="*/ 280856 w 97"/>
                <a:gd name="T5" fmla="*/ 143078 h 97"/>
                <a:gd name="T6" fmla="*/ 259660 w 97"/>
                <a:gd name="T7" fmla="*/ 174873 h 97"/>
                <a:gd name="T8" fmla="*/ 259660 w 97"/>
                <a:gd name="T9" fmla="*/ 180172 h 97"/>
                <a:gd name="T10" fmla="*/ 196070 w 97"/>
                <a:gd name="T11" fmla="*/ 211967 h 97"/>
                <a:gd name="T12" fmla="*/ 121881 w 97"/>
                <a:gd name="T13" fmla="*/ 243762 h 97"/>
                <a:gd name="T14" fmla="*/ 95385 w 97"/>
                <a:gd name="T15" fmla="*/ 227865 h 97"/>
                <a:gd name="T16" fmla="*/ 68889 w 97"/>
                <a:gd name="T17" fmla="*/ 238463 h 97"/>
                <a:gd name="T18" fmla="*/ 5299 w 97"/>
                <a:gd name="T19" fmla="*/ 201369 h 97"/>
                <a:gd name="T20" fmla="*/ 254360 w 97"/>
                <a:gd name="T21" fmla="*/ 0 h 97"/>
                <a:gd name="T22" fmla="*/ 302053 w 97"/>
                <a:gd name="T23" fmla="*/ 5299 h 97"/>
                <a:gd name="T24" fmla="*/ 429233 w 97"/>
                <a:gd name="T25" fmla="*/ 63590 h 97"/>
                <a:gd name="T26" fmla="*/ 323250 w 97"/>
                <a:gd name="T27" fmla="*/ 143078 h 97"/>
                <a:gd name="T28" fmla="*/ 317950 w 97"/>
                <a:gd name="T29" fmla="*/ 137779 h 97"/>
                <a:gd name="T30" fmla="*/ 302053 w 97"/>
                <a:gd name="T31" fmla="*/ 5299 h 97"/>
                <a:gd name="T32" fmla="*/ 455729 w 97"/>
                <a:gd name="T33" fmla="*/ 90086 h 97"/>
                <a:gd name="T34" fmla="*/ 344446 w 97"/>
                <a:gd name="T35" fmla="*/ 174873 h 97"/>
                <a:gd name="T36" fmla="*/ 344446 w 97"/>
                <a:gd name="T37" fmla="*/ 174873 h 97"/>
                <a:gd name="T38" fmla="*/ 312651 w 97"/>
                <a:gd name="T39" fmla="*/ 211967 h 97"/>
                <a:gd name="T40" fmla="*/ 312651 w 97"/>
                <a:gd name="T41" fmla="*/ 238463 h 97"/>
                <a:gd name="T42" fmla="*/ 302053 w 97"/>
                <a:gd name="T43" fmla="*/ 333848 h 97"/>
                <a:gd name="T44" fmla="*/ 317950 w 97"/>
                <a:gd name="T45" fmla="*/ 360344 h 97"/>
                <a:gd name="T46" fmla="*/ 471627 w 97"/>
                <a:gd name="T47" fmla="*/ 397438 h 97"/>
                <a:gd name="T48" fmla="*/ 514020 w 97"/>
                <a:gd name="T49" fmla="*/ 254360 h 97"/>
                <a:gd name="T50" fmla="*/ 455729 w 97"/>
                <a:gd name="T51" fmla="*/ 90086 h 97"/>
                <a:gd name="T52" fmla="*/ 450430 w 97"/>
                <a:gd name="T53" fmla="*/ 429233 h 97"/>
                <a:gd name="T54" fmla="*/ 259660 w 97"/>
                <a:gd name="T55" fmla="*/ 514020 h 97"/>
                <a:gd name="T56" fmla="*/ 286155 w 97"/>
                <a:gd name="T57" fmla="*/ 408037 h 97"/>
                <a:gd name="T58" fmla="*/ 307352 w 97"/>
                <a:gd name="T59" fmla="*/ 392139 h 97"/>
                <a:gd name="T60" fmla="*/ 450430 w 97"/>
                <a:gd name="T61" fmla="*/ 429233 h 97"/>
                <a:gd name="T62" fmla="*/ 222565 w 97"/>
                <a:gd name="T63" fmla="*/ 514020 h 97"/>
                <a:gd name="T64" fmla="*/ 5299 w 97"/>
                <a:gd name="T65" fmla="*/ 317950 h 97"/>
                <a:gd name="T66" fmla="*/ 63590 w 97"/>
                <a:gd name="T67" fmla="*/ 302053 h 97"/>
                <a:gd name="T68" fmla="*/ 95385 w 97"/>
                <a:gd name="T69" fmla="*/ 312651 h 97"/>
                <a:gd name="T70" fmla="*/ 111283 w 97"/>
                <a:gd name="T71" fmla="*/ 307352 h 97"/>
                <a:gd name="T72" fmla="*/ 238463 w 97"/>
                <a:gd name="T73" fmla="*/ 370942 h 97"/>
                <a:gd name="T74" fmla="*/ 254360 w 97"/>
                <a:gd name="T75" fmla="*/ 397438 h 97"/>
                <a:gd name="T76" fmla="*/ 222565 w 97"/>
                <a:gd name="T77" fmla="*/ 514020 h 97"/>
                <a:gd name="T78" fmla="*/ 0 w 97"/>
                <a:gd name="T79" fmla="*/ 280856 h 97"/>
                <a:gd name="T80" fmla="*/ 42393 w 97"/>
                <a:gd name="T81" fmla="*/ 270258 h 97"/>
                <a:gd name="T82" fmla="*/ 0 w 97"/>
                <a:gd name="T83" fmla="*/ 238463 h 97"/>
                <a:gd name="T84" fmla="*/ 0 w 97"/>
                <a:gd name="T85" fmla="*/ 254360 h 97"/>
                <a:gd name="T86" fmla="*/ 0 w 97"/>
                <a:gd name="T87" fmla="*/ 280856 h 97"/>
                <a:gd name="T88" fmla="*/ 275557 w 97"/>
                <a:gd name="T89" fmla="*/ 211967 h 97"/>
                <a:gd name="T90" fmla="*/ 211967 w 97"/>
                <a:gd name="T91" fmla="*/ 243762 h 97"/>
                <a:gd name="T92" fmla="*/ 132479 w 97"/>
                <a:gd name="T93" fmla="*/ 275557 h 97"/>
                <a:gd name="T94" fmla="*/ 132479 w 97"/>
                <a:gd name="T95" fmla="*/ 275557 h 97"/>
                <a:gd name="T96" fmla="*/ 254360 w 97"/>
                <a:gd name="T97" fmla="*/ 333848 h 97"/>
                <a:gd name="T98" fmla="*/ 264959 w 97"/>
                <a:gd name="T99" fmla="*/ 328549 h 97"/>
                <a:gd name="T100" fmla="*/ 275557 w 97"/>
                <a:gd name="T101" fmla="*/ 233164 h 97"/>
                <a:gd name="T102" fmla="*/ 275557 w 97"/>
                <a:gd name="T103" fmla="*/ 211967 h 9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7"/>
                <a:gd name="T157" fmla="*/ 0 h 97"/>
                <a:gd name="T158" fmla="*/ 97 w 97"/>
                <a:gd name="T159" fmla="*/ 97 h 9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7" h="97">
                  <a:moveTo>
                    <a:pt x="48" y="0"/>
                  </a:moveTo>
                  <a:cubicBezTo>
                    <a:pt x="49" y="0"/>
                    <a:pt x="50" y="0"/>
                    <a:pt x="50" y="0"/>
                  </a:cubicBezTo>
                  <a:cubicBezTo>
                    <a:pt x="52" y="9"/>
                    <a:pt x="53" y="18"/>
                    <a:pt x="53" y="27"/>
                  </a:cubicBezTo>
                  <a:cubicBezTo>
                    <a:pt x="51" y="28"/>
                    <a:pt x="49" y="30"/>
                    <a:pt x="49" y="33"/>
                  </a:cubicBezTo>
                  <a:cubicBezTo>
                    <a:pt x="49" y="33"/>
                    <a:pt x="49" y="34"/>
                    <a:pt x="49" y="34"/>
                  </a:cubicBezTo>
                  <a:cubicBezTo>
                    <a:pt x="45" y="36"/>
                    <a:pt x="41" y="38"/>
                    <a:pt x="37" y="40"/>
                  </a:cubicBezTo>
                  <a:cubicBezTo>
                    <a:pt x="33" y="42"/>
                    <a:pt x="28" y="44"/>
                    <a:pt x="23" y="46"/>
                  </a:cubicBezTo>
                  <a:cubicBezTo>
                    <a:pt x="22" y="44"/>
                    <a:pt x="20" y="43"/>
                    <a:pt x="18" y="43"/>
                  </a:cubicBezTo>
                  <a:cubicBezTo>
                    <a:pt x="16" y="43"/>
                    <a:pt x="14" y="44"/>
                    <a:pt x="13" y="45"/>
                  </a:cubicBezTo>
                  <a:cubicBezTo>
                    <a:pt x="9" y="43"/>
                    <a:pt x="5" y="40"/>
                    <a:pt x="1" y="38"/>
                  </a:cubicBezTo>
                  <a:cubicBezTo>
                    <a:pt x="6" y="16"/>
                    <a:pt x="25" y="0"/>
                    <a:pt x="48" y="0"/>
                  </a:cubicBezTo>
                  <a:close/>
                  <a:moveTo>
                    <a:pt x="57" y="1"/>
                  </a:moveTo>
                  <a:cubicBezTo>
                    <a:pt x="66" y="2"/>
                    <a:pt x="74" y="6"/>
                    <a:pt x="81" y="12"/>
                  </a:cubicBezTo>
                  <a:cubicBezTo>
                    <a:pt x="75" y="17"/>
                    <a:pt x="68" y="22"/>
                    <a:pt x="61" y="27"/>
                  </a:cubicBezTo>
                  <a:cubicBezTo>
                    <a:pt x="61" y="26"/>
                    <a:pt x="60" y="26"/>
                    <a:pt x="60" y="26"/>
                  </a:cubicBezTo>
                  <a:cubicBezTo>
                    <a:pt x="60" y="17"/>
                    <a:pt x="59" y="9"/>
                    <a:pt x="57" y="1"/>
                  </a:cubicBezTo>
                  <a:close/>
                  <a:moveTo>
                    <a:pt x="86" y="17"/>
                  </a:moveTo>
                  <a:cubicBezTo>
                    <a:pt x="79" y="23"/>
                    <a:pt x="72" y="28"/>
                    <a:pt x="65" y="33"/>
                  </a:cubicBezTo>
                  <a:cubicBezTo>
                    <a:pt x="65" y="33"/>
                    <a:pt x="65" y="33"/>
                    <a:pt x="65" y="33"/>
                  </a:cubicBezTo>
                  <a:cubicBezTo>
                    <a:pt x="65" y="36"/>
                    <a:pt x="62" y="39"/>
                    <a:pt x="59" y="40"/>
                  </a:cubicBezTo>
                  <a:cubicBezTo>
                    <a:pt x="59" y="42"/>
                    <a:pt x="59" y="43"/>
                    <a:pt x="59" y="45"/>
                  </a:cubicBezTo>
                  <a:cubicBezTo>
                    <a:pt x="59" y="51"/>
                    <a:pt x="58" y="57"/>
                    <a:pt x="57" y="63"/>
                  </a:cubicBezTo>
                  <a:cubicBezTo>
                    <a:pt x="59" y="64"/>
                    <a:pt x="60" y="66"/>
                    <a:pt x="60" y="68"/>
                  </a:cubicBezTo>
                  <a:cubicBezTo>
                    <a:pt x="70" y="71"/>
                    <a:pt x="80" y="73"/>
                    <a:pt x="89" y="75"/>
                  </a:cubicBezTo>
                  <a:cubicBezTo>
                    <a:pt x="94" y="67"/>
                    <a:pt x="97" y="58"/>
                    <a:pt x="97" y="48"/>
                  </a:cubicBezTo>
                  <a:cubicBezTo>
                    <a:pt x="97" y="36"/>
                    <a:pt x="93" y="25"/>
                    <a:pt x="86" y="17"/>
                  </a:cubicBezTo>
                  <a:close/>
                  <a:moveTo>
                    <a:pt x="85" y="81"/>
                  </a:moveTo>
                  <a:cubicBezTo>
                    <a:pt x="76" y="91"/>
                    <a:pt x="63" y="97"/>
                    <a:pt x="49" y="97"/>
                  </a:cubicBezTo>
                  <a:cubicBezTo>
                    <a:pt x="51" y="90"/>
                    <a:pt x="53" y="83"/>
                    <a:pt x="54" y="77"/>
                  </a:cubicBezTo>
                  <a:cubicBezTo>
                    <a:pt x="56" y="76"/>
                    <a:pt x="57" y="75"/>
                    <a:pt x="58" y="74"/>
                  </a:cubicBezTo>
                  <a:cubicBezTo>
                    <a:pt x="67" y="77"/>
                    <a:pt x="76" y="79"/>
                    <a:pt x="85" y="81"/>
                  </a:cubicBezTo>
                  <a:close/>
                  <a:moveTo>
                    <a:pt x="42" y="97"/>
                  </a:moveTo>
                  <a:cubicBezTo>
                    <a:pt x="22" y="94"/>
                    <a:pt x="6" y="79"/>
                    <a:pt x="1" y="60"/>
                  </a:cubicBezTo>
                  <a:cubicBezTo>
                    <a:pt x="5" y="59"/>
                    <a:pt x="9" y="58"/>
                    <a:pt x="12" y="57"/>
                  </a:cubicBezTo>
                  <a:cubicBezTo>
                    <a:pt x="14" y="58"/>
                    <a:pt x="16" y="59"/>
                    <a:pt x="18" y="59"/>
                  </a:cubicBezTo>
                  <a:cubicBezTo>
                    <a:pt x="19" y="59"/>
                    <a:pt x="20" y="58"/>
                    <a:pt x="21" y="58"/>
                  </a:cubicBezTo>
                  <a:cubicBezTo>
                    <a:pt x="29" y="62"/>
                    <a:pt x="37" y="66"/>
                    <a:pt x="45" y="70"/>
                  </a:cubicBezTo>
                  <a:cubicBezTo>
                    <a:pt x="45" y="72"/>
                    <a:pt x="46" y="73"/>
                    <a:pt x="48" y="75"/>
                  </a:cubicBezTo>
                  <a:cubicBezTo>
                    <a:pt x="46" y="82"/>
                    <a:pt x="44" y="89"/>
                    <a:pt x="42" y="97"/>
                  </a:cubicBezTo>
                  <a:close/>
                  <a:moveTo>
                    <a:pt x="0" y="53"/>
                  </a:moveTo>
                  <a:cubicBezTo>
                    <a:pt x="3" y="52"/>
                    <a:pt x="5" y="51"/>
                    <a:pt x="8" y="51"/>
                  </a:cubicBezTo>
                  <a:cubicBezTo>
                    <a:pt x="5" y="49"/>
                    <a:pt x="3" y="47"/>
                    <a:pt x="0" y="45"/>
                  </a:cubicBezTo>
                  <a:cubicBezTo>
                    <a:pt x="0" y="46"/>
                    <a:pt x="0" y="47"/>
                    <a:pt x="0" y="48"/>
                  </a:cubicBezTo>
                  <a:cubicBezTo>
                    <a:pt x="0" y="50"/>
                    <a:pt x="0" y="51"/>
                    <a:pt x="0" y="53"/>
                  </a:cubicBezTo>
                  <a:close/>
                  <a:moveTo>
                    <a:pt x="52" y="40"/>
                  </a:moveTo>
                  <a:cubicBezTo>
                    <a:pt x="48" y="42"/>
                    <a:pt x="44" y="44"/>
                    <a:pt x="40" y="46"/>
                  </a:cubicBezTo>
                  <a:cubicBezTo>
                    <a:pt x="35" y="48"/>
                    <a:pt x="30" y="50"/>
                    <a:pt x="25" y="52"/>
                  </a:cubicBezTo>
                  <a:cubicBezTo>
                    <a:pt x="25" y="52"/>
                    <a:pt x="25" y="52"/>
                    <a:pt x="25" y="52"/>
                  </a:cubicBezTo>
                  <a:cubicBezTo>
                    <a:pt x="33" y="56"/>
                    <a:pt x="40" y="60"/>
                    <a:pt x="48" y="63"/>
                  </a:cubicBezTo>
                  <a:cubicBezTo>
                    <a:pt x="48" y="63"/>
                    <a:pt x="49" y="62"/>
                    <a:pt x="50" y="62"/>
                  </a:cubicBezTo>
                  <a:cubicBezTo>
                    <a:pt x="51" y="56"/>
                    <a:pt x="52" y="50"/>
                    <a:pt x="52" y="44"/>
                  </a:cubicBezTo>
                  <a:cubicBezTo>
                    <a:pt x="52" y="43"/>
                    <a:pt x="52" y="42"/>
                    <a:pt x="52" y="40"/>
                  </a:cubicBezTo>
                  <a:close/>
                </a:path>
              </a:pathLst>
            </a:custGeom>
            <a:solidFill>
              <a:schemeClr val="bg1"/>
            </a:solidFill>
            <a:ln w="9525">
              <a:no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zh-CN" dirty="0">
                <a:solidFill>
                  <a:srgbClr val="000000"/>
                </a:solidFill>
                <a:sym typeface="Arial" panose="020B0604020202020204" pitchFamily="34" charset="0"/>
              </a:endParaRPr>
            </a:p>
          </p:txBody>
        </p:sp>
      </p:grpSp>
      <p:grpSp>
        <p:nvGrpSpPr>
          <p:cNvPr id="12" name="组合 11">
            <a:extLst>
              <a:ext uri="{FF2B5EF4-FFF2-40B4-BE49-F238E27FC236}">
                <a16:creationId xmlns="" xmlns:a16="http://schemas.microsoft.com/office/drawing/2014/main" id="{CE656DAC-1996-4CE6-825B-90BD60BAADB3}"/>
              </a:ext>
            </a:extLst>
          </p:cNvPr>
          <p:cNvGrpSpPr/>
          <p:nvPr/>
        </p:nvGrpSpPr>
        <p:grpSpPr>
          <a:xfrm>
            <a:off x="7147145" y="5312935"/>
            <a:ext cx="730402" cy="784225"/>
            <a:chOff x="9727392" y="4884570"/>
            <a:chExt cx="730402" cy="784225"/>
          </a:xfrm>
        </p:grpSpPr>
        <p:sp>
          <p:nvSpPr>
            <p:cNvPr id="13" name="椭圆 12">
              <a:extLst>
                <a:ext uri="{FF2B5EF4-FFF2-40B4-BE49-F238E27FC236}">
                  <a16:creationId xmlns="" xmlns:a16="http://schemas.microsoft.com/office/drawing/2014/main" id="{B772329D-702B-43D1-BACD-2C9142BD98B5}"/>
                </a:ext>
              </a:extLst>
            </p:cNvPr>
            <p:cNvSpPr>
              <a:spLocks noChangeArrowheads="1"/>
            </p:cNvSpPr>
            <p:nvPr/>
          </p:nvSpPr>
          <p:spPr bwMode="auto">
            <a:xfrm>
              <a:off x="9727392" y="4884570"/>
              <a:ext cx="730402" cy="784225"/>
            </a:xfrm>
            <a:prstGeom prst="ellipse">
              <a:avLst/>
            </a:prstGeom>
            <a:solidFill>
              <a:srgbClr val="4397C5"/>
            </a:solidFill>
            <a:ln w="12700">
              <a:noFill/>
              <a:bevel/>
              <a:headEnd/>
              <a:tailEnd/>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zh-CN" sz="1400" dirty="0">
                <a:solidFill>
                  <a:srgbClr val="FFFFFF"/>
                </a:solidFill>
                <a:latin typeface="宋体" panose="02010600030101010101" pitchFamily="2" charset="-122"/>
                <a:sym typeface="宋体" panose="02010600030101010101" pitchFamily="2" charset="-122"/>
              </a:endParaRPr>
            </a:p>
          </p:txBody>
        </p:sp>
        <p:sp>
          <p:nvSpPr>
            <p:cNvPr id="14" name="Freeform 41">
              <a:extLst>
                <a:ext uri="{FF2B5EF4-FFF2-40B4-BE49-F238E27FC236}">
                  <a16:creationId xmlns="" xmlns:a16="http://schemas.microsoft.com/office/drawing/2014/main" id="{404CC1CF-5469-45E5-B406-0DCEBD0ECAE0}"/>
                </a:ext>
              </a:extLst>
            </p:cNvPr>
            <p:cNvSpPr>
              <a:spLocks noEditPoints="1"/>
            </p:cNvSpPr>
            <p:nvPr/>
          </p:nvSpPr>
          <p:spPr bwMode="auto">
            <a:xfrm>
              <a:off x="9897222" y="5116783"/>
              <a:ext cx="397952" cy="382587"/>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5 h 600"/>
                <a:gd name="T10" fmla="*/ 424 w 628"/>
                <a:gd name="T11" fmla="*/ 315 h 600"/>
                <a:gd name="T12" fmla="*/ 441 w 628"/>
                <a:gd name="T13" fmla="*/ 330 h 600"/>
                <a:gd name="T14" fmla="*/ 453 w 628"/>
                <a:gd name="T15" fmla="*/ 335 h 600"/>
                <a:gd name="T16" fmla="*/ 478 w 628"/>
                <a:gd name="T17" fmla="*/ 200 h 600"/>
                <a:gd name="T18" fmla="*/ 449 w 628"/>
                <a:gd name="T19" fmla="*/ 207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49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0 w 628"/>
                <a:gd name="T75" fmla="*/ 340 h 600"/>
                <a:gd name="T76" fmla="*/ 186 w 628"/>
                <a:gd name="T77" fmla="*/ 330 h 600"/>
                <a:gd name="T78" fmla="*/ 196 w 628"/>
                <a:gd name="T79" fmla="*/ 323 h 600"/>
                <a:gd name="T80" fmla="*/ 216 w 628"/>
                <a:gd name="T81" fmla="*/ 295 h 600"/>
                <a:gd name="T82" fmla="*/ 219 w 628"/>
                <a:gd name="T83" fmla="*/ 282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0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15" name="TextBox 67">
            <a:extLst>
              <a:ext uri="{FF2B5EF4-FFF2-40B4-BE49-F238E27FC236}">
                <a16:creationId xmlns="" xmlns:a16="http://schemas.microsoft.com/office/drawing/2014/main" id="{D6F8BC65-BFF9-427A-B97B-0F5829FDD11A}"/>
              </a:ext>
            </a:extLst>
          </p:cNvPr>
          <p:cNvSpPr>
            <a:spLocks noChangeArrowheads="1"/>
          </p:cNvSpPr>
          <p:nvPr/>
        </p:nvSpPr>
        <p:spPr bwMode="auto">
          <a:xfrm>
            <a:off x="10031739" y="606838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dirty="0">
                <a:solidFill>
                  <a:schemeClr val="accent1">
                    <a:lumMod val="50000"/>
                  </a:schemeClr>
                </a:solidFill>
                <a:latin typeface="微软雅黑"/>
                <a:ea typeface="微软雅黑"/>
                <a:sym typeface="Calibri" panose="020F0502020204030204" pitchFamily="34" charset="0"/>
              </a:rPr>
              <a:t>同心同梦同创</a:t>
            </a:r>
            <a:endParaRPr lang="zh-CN" altLang="en-US" dirty="0">
              <a:solidFill>
                <a:schemeClr val="accent1">
                  <a:lumMod val="50000"/>
                </a:schemeClr>
              </a:solidFill>
              <a:latin typeface="微软雅黑"/>
              <a:ea typeface="微软雅黑"/>
              <a:sym typeface="Arial" panose="020B0604020202020204" pitchFamily="34" charset="0"/>
            </a:endParaRPr>
          </a:p>
        </p:txBody>
      </p:sp>
      <p:sp>
        <p:nvSpPr>
          <p:cNvPr id="16" name="椭圆 15">
            <a:extLst>
              <a:ext uri="{FF2B5EF4-FFF2-40B4-BE49-F238E27FC236}">
                <a16:creationId xmlns="" xmlns:a16="http://schemas.microsoft.com/office/drawing/2014/main" id="{EBFA6AB7-5918-4D7A-9C0D-94520CFF6651}"/>
              </a:ext>
            </a:extLst>
          </p:cNvPr>
          <p:cNvSpPr>
            <a:spLocks noChangeArrowheads="1"/>
          </p:cNvSpPr>
          <p:nvPr/>
        </p:nvSpPr>
        <p:spPr bwMode="auto">
          <a:xfrm>
            <a:off x="10227562" y="5265737"/>
            <a:ext cx="730402" cy="784225"/>
          </a:xfrm>
          <a:prstGeom prst="ellipse">
            <a:avLst/>
          </a:prstGeom>
          <a:solidFill>
            <a:srgbClr val="4397C5"/>
          </a:solidFill>
          <a:ln w="12700">
            <a:noFill/>
            <a:bevel/>
            <a:headEnd/>
            <a:tailEnd/>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zh-CN" sz="1400" dirty="0">
              <a:solidFill>
                <a:srgbClr val="FFFFFF"/>
              </a:solidFill>
              <a:latin typeface="宋体" panose="02010600030101010101" pitchFamily="2" charset="-122"/>
              <a:sym typeface="宋体" panose="02010600030101010101" pitchFamily="2" charset="-122"/>
            </a:endParaRPr>
          </a:p>
        </p:txBody>
      </p:sp>
      <p:sp>
        <p:nvSpPr>
          <p:cNvPr id="17" name="Freeform 19">
            <a:extLst>
              <a:ext uri="{FF2B5EF4-FFF2-40B4-BE49-F238E27FC236}">
                <a16:creationId xmlns="" xmlns:a16="http://schemas.microsoft.com/office/drawing/2014/main" id="{E9CBDA1A-1F26-48A4-994E-1A8E2E2864A9}"/>
              </a:ext>
            </a:extLst>
          </p:cNvPr>
          <p:cNvSpPr>
            <a:spLocks noEditPoints="1"/>
          </p:cNvSpPr>
          <p:nvPr/>
        </p:nvSpPr>
        <p:spPr bwMode="auto">
          <a:xfrm>
            <a:off x="10381900" y="5393594"/>
            <a:ext cx="448639" cy="529163"/>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7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pic>
        <p:nvPicPr>
          <p:cNvPr id="18" name="图片 17">
            <a:extLst>
              <a:ext uri="{FF2B5EF4-FFF2-40B4-BE49-F238E27FC236}">
                <a16:creationId xmlns="" xmlns:a16="http://schemas.microsoft.com/office/drawing/2014/main" id="{217AD260-2A6F-456E-AE3B-54838782D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74" y="1482610"/>
            <a:ext cx="1117178" cy="1117178"/>
          </a:xfrm>
          <a:prstGeom prst="rect">
            <a:avLst/>
          </a:prstGeom>
        </p:spPr>
      </p:pic>
      <p:pic>
        <p:nvPicPr>
          <p:cNvPr id="19" name="图片 18">
            <a:extLst>
              <a:ext uri="{FF2B5EF4-FFF2-40B4-BE49-F238E27FC236}">
                <a16:creationId xmlns="" xmlns:a16="http://schemas.microsoft.com/office/drawing/2014/main" id="{02127771-32AE-48CD-9166-ED245E34CE3E}"/>
              </a:ext>
            </a:extLst>
          </p:cNvPr>
          <p:cNvPicPr>
            <a:picLocks noChangeAspect="1"/>
          </p:cNvPicPr>
          <p:nvPr/>
        </p:nvPicPr>
        <p:blipFill>
          <a:blip r:embed="rId3"/>
          <a:stretch>
            <a:fillRect/>
          </a:stretch>
        </p:blipFill>
        <p:spPr>
          <a:xfrm>
            <a:off x="433373" y="4051694"/>
            <a:ext cx="857294" cy="869995"/>
          </a:xfrm>
          <a:prstGeom prst="rect">
            <a:avLst/>
          </a:prstGeom>
        </p:spPr>
      </p:pic>
      <p:cxnSp>
        <p:nvCxnSpPr>
          <p:cNvPr id="20" name="连接符: 肘形 19">
            <a:extLst>
              <a:ext uri="{FF2B5EF4-FFF2-40B4-BE49-F238E27FC236}">
                <a16:creationId xmlns="" xmlns:a16="http://schemas.microsoft.com/office/drawing/2014/main" id="{C8D65DBD-6B6C-45FD-8EFB-CF4384F50034}"/>
              </a:ext>
            </a:extLst>
          </p:cNvPr>
          <p:cNvCxnSpPr/>
          <p:nvPr/>
        </p:nvCxnSpPr>
        <p:spPr bwMode="auto">
          <a:xfrm flipV="1">
            <a:off x="513666" y="3907678"/>
            <a:ext cx="2088232" cy="288032"/>
          </a:xfrm>
          <a:prstGeom prst="bentConnector3">
            <a:avLst>
              <a:gd name="adj1" fmla="val -331"/>
            </a:avLst>
          </a:prstGeom>
          <a:solidFill>
            <a:schemeClr val="accent1"/>
          </a:solidFill>
          <a:ln w="31750" cap="flat" cmpd="sng" algn="ctr">
            <a:solidFill>
              <a:srgbClr val="4397C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连接符: 肘形 20">
            <a:extLst>
              <a:ext uri="{FF2B5EF4-FFF2-40B4-BE49-F238E27FC236}">
                <a16:creationId xmlns="" xmlns:a16="http://schemas.microsoft.com/office/drawing/2014/main" id="{209A8EDD-B927-4CBE-B84E-B4837FBB7601}"/>
              </a:ext>
            </a:extLst>
          </p:cNvPr>
          <p:cNvCxnSpPr>
            <a:cxnSpLocks/>
          </p:cNvCxnSpPr>
          <p:nvPr/>
        </p:nvCxnSpPr>
        <p:spPr bwMode="auto">
          <a:xfrm>
            <a:off x="1164424" y="4749383"/>
            <a:ext cx="2076581" cy="279701"/>
          </a:xfrm>
          <a:prstGeom prst="bentConnector3">
            <a:avLst>
              <a:gd name="adj1" fmla="val 905"/>
            </a:avLst>
          </a:prstGeom>
          <a:solidFill>
            <a:schemeClr val="accent1"/>
          </a:solidFill>
          <a:ln w="31750" cap="flat" cmpd="sng" algn="ctr">
            <a:solidFill>
              <a:srgbClr val="4397C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17">
            <a:extLst>
              <a:ext uri="{FF2B5EF4-FFF2-40B4-BE49-F238E27FC236}">
                <a16:creationId xmlns="" xmlns:a16="http://schemas.microsoft.com/office/drawing/2014/main" id="{4490D7B8-4E95-409E-A14B-9FEF2BA82052}"/>
              </a:ext>
            </a:extLst>
          </p:cNvPr>
          <p:cNvSpPr txBox="1"/>
          <p:nvPr/>
        </p:nvSpPr>
        <p:spPr>
          <a:xfrm>
            <a:off x="2655244" y="3584512"/>
            <a:ext cx="2439987" cy="646331"/>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r>
              <a:rPr lang="zh-CN" altLang="en-US" b="1" dirty="0">
                <a:solidFill>
                  <a:schemeClr val="accent1">
                    <a:lumMod val="50000"/>
                  </a:schemeClr>
                </a:solidFill>
              </a:rPr>
              <a:t>文：</a:t>
            </a:r>
            <a:endParaRPr lang="en-US" altLang="zh-CN" b="1" dirty="0">
              <a:solidFill>
                <a:schemeClr val="accent1">
                  <a:lumMod val="50000"/>
                </a:schemeClr>
              </a:solidFill>
            </a:endParaRPr>
          </a:p>
          <a:p>
            <a:r>
              <a:rPr lang="zh-CN" altLang="en-US" dirty="0">
                <a:solidFill>
                  <a:schemeClr val="accent1">
                    <a:lumMod val="50000"/>
                  </a:schemeClr>
                </a:solidFill>
              </a:rPr>
              <a:t>职业化、专业化</a:t>
            </a:r>
            <a:endParaRPr lang="en-US" altLang="zh-CN" dirty="0">
              <a:solidFill>
                <a:schemeClr val="accent1">
                  <a:lumMod val="50000"/>
                </a:schemeClr>
              </a:solidFill>
            </a:endParaRPr>
          </a:p>
        </p:txBody>
      </p:sp>
      <p:sp>
        <p:nvSpPr>
          <p:cNvPr id="23" name="TextBox 17">
            <a:extLst>
              <a:ext uri="{FF2B5EF4-FFF2-40B4-BE49-F238E27FC236}">
                <a16:creationId xmlns="" xmlns:a16="http://schemas.microsoft.com/office/drawing/2014/main" id="{AF30B501-CDA5-4A57-A904-16F42559100E}"/>
              </a:ext>
            </a:extLst>
          </p:cNvPr>
          <p:cNvSpPr txBox="1"/>
          <p:nvPr/>
        </p:nvSpPr>
        <p:spPr>
          <a:xfrm>
            <a:off x="3188507" y="4427568"/>
            <a:ext cx="3288575" cy="923330"/>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r>
              <a:rPr lang="zh-CN" altLang="en-US" b="1" dirty="0">
                <a:solidFill>
                  <a:schemeClr val="accent1">
                    <a:lumMod val="50000"/>
                  </a:schemeClr>
                </a:solidFill>
              </a:rPr>
              <a:t>德：</a:t>
            </a:r>
            <a:endParaRPr lang="en-US" altLang="zh-CN" b="1" dirty="0">
              <a:solidFill>
                <a:schemeClr val="accent1">
                  <a:lumMod val="50000"/>
                </a:schemeClr>
              </a:solidFill>
            </a:endParaRPr>
          </a:p>
          <a:p>
            <a:r>
              <a:rPr lang="zh-CN" altLang="en-US" dirty="0">
                <a:solidFill>
                  <a:schemeClr val="accent1">
                    <a:lumMod val="50000"/>
                  </a:schemeClr>
                </a:solidFill>
              </a:rPr>
              <a:t>企业之德，员工之德。</a:t>
            </a:r>
            <a:endParaRPr lang="en-US" altLang="zh-CN" dirty="0">
              <a:solidFill>
                <a:schemeClr val="accent1">
                  <a:lumMod val="50000"/>
                </a:schemeClr>
              </a:solidFill>
            </a:endParaRPr>
          </a:p>
          <a:p>
            <a:r>
              <a:rPr lang="zh-CN" altLang="en-US" dirty="0">
                <a:solidFill>
                  <a:schemeClr val="accent1">
                    <a:lumMod val="50000"/>
                  </a:schemeClr>
                </a:solidFill>
              </a:rPr>
              <a:t>追求企业、员工、客户同发展</a:t>
            </a:r>
            <a:endParaRPr lang="en-US" altLang="zh-CN" dirty="0">
              <a:solidFill>
                <a:schemeClr val="accent1">
                  <a:lumMod val="50000"/>
                </a:schemeClr>
              </a:solidFill>
            </a:endParaRPr>
          </a:p>
        </p:txBody>
      </p:sp>
      <p:sp>
        <p:nvSpPr>
          <p:cNvPr id="24" name="TextBox 17">
            <a:extLst>
              <a:ext uri="{FF2B5EF4-FFF2-40B4-BE49-F238E27FC236}">
                <a16:creationId xmlns="" xmlns:a16="http://schemas.microsoft.com/office/drawing/2014/main" id="{150D6A4D-863B-485F-9F0F-6F1319FB0D5E}"/>
              </a:ext>
            </a:extLst>
          </p:cNvPr>
          <p:cNvSpPr txBox="1"/>
          <p:nvPr/>
        </p:nvSpPr>
        <p:spPr>
          <a:xfrm>
            <a:off x="8354976" y="4644546"/>
            <a:ext cx="1772931" cy="369332"/>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r>
              <a:rPr lang="zh-CN" altLang="en-US" dirty="0">
                <a:solidFill>
                  <a:schemeClr val="accent1">
                    <a:lumMod val="50000"/>
                  </a:schemeClr>
                </a:solidFill>
              </a:rPr>
              <a:t>共识     共事</a:t>
            </a:r>
            <a:endParaRPr lang="en-US" altLang="zh-CN" dirty="0">
              <a:solidFill>
                <a:schemeClr val="accent1">
                  <a:lumMod val="50000"/>
                </a:schemeClr>
              </a:solidFill>
            </a:endParaRPr>
          </a:p>
        </p:txBody>
      </p:sp>
      <p:sp>
        <p:nvSpPr>
          <p:cNvPr id="25" name="箭头: 右 24">
            <a:extLst>
              <a:ext uri="{FF2B5EF4-FFF2-40B4-BE49-F238E27FC236}">
                <a16:creationId xmlns="" xmlns:a16="http://schemas.microsoft.com/office/drawing/2014/main" id="{43E50C4A-E919-4456-B925-893D49542FD2}"/>
              </a:ext>
            </a:extLst>
          </p:cNvPr>
          <p:cNvSpPr/>
          <p:nvPr/>
        </p:nvSpPr>
        <p:spPr bwMode="auto">
          <a:xfrm>
            <a:off x="8963980" y="4693701"/>
            <a:ext cx="239621" cy="254827"/>
          </a:xfrm>
          <a:prstGeom prst="right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26" name="TextBox 17">
            <a:extLst>
              <a:ext uri="{FF2B5EF4-FFF2-40B4-BE49-F238E27FC236}">
                <a16:creationId xmlns="" xmlns:a16="http://schemas.microsoft.com/office/drawing/2014/main" id="{20BA4D97-9D9A-446A-801B-922F3A7E28AA}"/>
              </a:ext>
            </a:extLst>
          </p:cNvPr>
          <p:cNvSpPr txBox="1"/>
          <p:nvPr/>
        </p:nvSpPr>
        <p:spPr>
          <a:xfrm>
            <a:off x="1489869" y="6516052"/>
            <a:ext cx="9177196" cy="369332"/>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r>
              <a:rPr lang="zh-CN" altLang="en-US" dirty="0">
                <a:solidFill>
                  <a:schemeClr val="bg1"/>
                </a:solidFill>
              </a:rPr>
              <a:t>未立企业，先行企业之道，企业之道，企业理念先行。共商共建共赢，同心同梦同创。</a:t>
            </a:r>
            <a:endParaRPr lang="en-US" altLang="zh-CN" dirty="0">
              <a:solidFill>
                <a:schemeClr val="bg1"/>
              </a:solidFill>
            </a:endParaRPr>
          </a:p>
        </p:txBody>
      </p:sp>
    </p:spTree>
    <p:extLst>
      <p:ext uri="{BB962C8B-B14F-4D97-AF65-F5344CB8AC3E}">
        <p14:creationId xmlns:p14="http://schemas.microsoft.com/office/powerpoint/2010/main" val="1098284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4"/>
          <p:cNvSpPr/>
          <p:nvPr/>
        </p:nvSpPr>
        <p:spPr>
          <a:xfrm>
            <a:off x="34359" y="2996952"/>
            <a:ext cx="12198350" cy="10081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6" name="标题 1"/>
          <p:cNvSpPr>
            <a:spLocks noGrp="1"/>
          </p:cNvSpPr>
          <p:nvPr>
            <p:ph type="title"/>
          </p:nvPr>
        </p:nvSpPr>
        <p:spPr>
          <a:xfrm>
            <a:off x="1430455" y="91952"/>
            <a:ext cx="9709280" cy="744760"/>
          </a:xfr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pPr algn="l"/>
            <a:r>
              <a:rPr lang="zh-CN" altLang="en-US" sz="2400" dirty="0">
                <a:solidFill>
                  <a:schemeClr val="tx1"/>
                </a:solidFill>
              </a:rPr>
              <a:t>目录</a:t>
            </a:r>
          </a:p>
        </p:txBody>
      </p:sp>
      <p:sp>
        <p:nvSpPr>
          <p:cNvPr id="1048597" name="矩形 2"/>
          <p:cNvSpPr/>
          <p:nvPr/>
        </p:nvSpPr>
        <p:spPr>
          <a:xfrm>
            <a:off x="3146847" y="1988840"/>
            <a:ext cx="6768752" cy="4708981"/>
          </a:xfrm>
          <a:prstGeom prst="rect">
            <a:avLst/>
          </a:prstGeom>
        </p:spPr>
        <p:txBody>
          <a:bodyPr wrap="square">
            <a:spAutoFit/>
          </a:bodyPr>
          <a:lstStyle/>
          <a:p>
            <a:pPr marL="457200" indent="-457200">
              <a:lnSpc>
                <a:spcPct val="250000"/>
              </a:lnSpc>
              <a:buFont typeface="Wingdings" pitchFamily="2" charset="2"/>
              <a:buChar char="Ø"/>
            </a:pPr>
            <a:r>
              <a:rPr lang="zh-CN" altLang="en-US" sz="2400" b="1" dirty="0">
                <a:latin typeface="微软雅黑" pitchFamily="34" charset="-122"/>
                <a:ea typeface="微软雅黑" pitchFamily="34" charset="-122"/>
              </a:rPr>
              <a:t>企业简介</a:t>
            </a:r>
            <a:endParaRPr lang="en-US" altLang="zh-CN" sz="2400" b="1" dirty="0">
              <a:latin typeface="微软雅黑" pitchFamily="34" charset="-122"/>
              <a:ea typeface="微软雅黑" pitchFamily="34" charset="-122"/>
            </a:endParaRPr>
          </a:p>
          <a:p>
            <a:pPr marL="457200" indent="-457200">
              <a:lnSpc>
                <a:spcPct val="250000"/>
              </a:lnSpc>
              <a:buFont typeface="Wingdings" pitchFamily="2" charset="2"/>
              <a:buChar char="Ø"/>
            </a:pPr>
            <a:r>
              <a:rPr lang="zh-CN" altLang="en-US" sz="2400" b="1" dirty="0">
                <a:solidFill>
                  <a:schemeClr val="bg1"/>
                </a:solidFill>
                <a:latin typeface="微软雅黑" pitchFamily="34" charset="-122"/>
                <a:ea typeface="微软雅黑" pitchFamily="34" charset="-122"/>
              </a:rPr>
              <a:t>开发</a:t>
            </a:r>
            <a:r>
              <a:rPr lang="zh-CN" altLang="en-US" sz="2400" b="1" dirty="0" smtClean="0">
                <a:solidFill>
                  <a:schemeClr val="bg1"/>
                </a:solidFill>
                <a:latin typeface="微软雅黑" pitchFamily="34" charset="-122"/>
                <a:ea typeface="微软雅黑" pitchFamily="34" charset="-122"/>
              </a:rPr>
              <a:t>准备</a:t>
            </a:r>
            <a:endParaRPr lang="en-US" altLang="zh-CN" sz="2400" b="1" dirty="0">
              <a:solidFill>
                <a:schemeClr val="bg1"/>
              </a:solidFill>
              <a:latin typeface="微软雅黑" pitchFamily="34" charset="-122"/>
              <a:ea typeface="微软雅黑" pitchFamily="34" charset="-122"/>
            </a:endParaRPr>
          </a:p>
          <a:p>
            <a:pPr marL="457200" indent="-457200">
              <a:lnSpc>
                <a:spcPct val="250000"/>
              </a:lnSpc>
              <a:buFont typeface="Wingdings" pitchFamily="2" charset="2"/>
              <a:buChar char="Ø"/>
            </a:pPr>
            <a:r>
              <a:rPr lang="zh-CN" altLang="en-US" sz="2400" b="1" dirty="0">
                <a:latin typeface="微软雅黑" pitchFamily="34" charset="-122"/>
                <a:ea typeface="微软雅黑" pitchFamily="34" charset="-122"/>
              </a:rPr>
              <a:t>后台开发</a:t>
            </a:r>
            <a:endParaRPr lang="en-US" altLang="zh-CN" sz="2400" b="1" dirty="0">
              <a:latin typeface="微软雅黑" pitchFamily="34" charset="-122"/>
              <a:ea typeface="微软雅黑" pitchFamily="34" charset="-122"/>
            </a:endParaRPr>
          </a:p>
          <a:p>
            <a:pPr marL="457200" indent="-457200">
              <a:lnSpc>
                <a:spcPct val="250000"/>
              </a:lnSpc>
              <a:buFont typeface="Wingdings" pitchFamily="2" charset="2"/>
              <a:buChar char="Ø"/>
            </a:pPr>
            <a:r>
              <a:rPr lang="zh-CN" altLang="en-US" sz="2400" b="1" dirty="0">
                <a:latin typeface="微软雅黑" pitchFamily="34" charset="-122"/>
                <a:ea typeface="微软雅黑" pitchFamily="34" charset="-122"/>
              </a:rPr>
              <a:t>前端开发</a:t>
            </a:r>
            <a:endParaRPr lang="en-US" altLang="zh-CN" sz="2400" b="1" dirty="0">
              <a:latin typeface="微软雅黑" pitchFamily="34" charset="-122"/>
              <a:ea typeface="微软雅黑" pitchFamily="34" charset="-122"/>
            </a:endParaRPr>
          </a:p>
          <a:p>
            <a:pPr marL="457200" indent="-457200">
              <a:lnSpc>
                <a:spcPct val="250000"/>
              </a:lnSpc>
              <a:buFont typeface="Wingdings" pitchFamily="2" charset="2"/>
              <a:buChar char="Ø"/>
            </a:pPr>
            <a:r>
              <a:rPr lang="zh-CN" altLang="en-US" sz="2400" b="1" dirty="0">
                <a:latin typeface="微软雅黑" pitchFamily="34" charset="-122"/>
                <a:ea typeface="微软雅黑" pitchFamily="34" charset="-122"/>
              </a:rPr>
              <a:t>其他规范</a:t>
            </a:r>
            <a:endParaRPr lang="en-US" altLang="zh-CN" sz="2400" b="1" dirty="0">
              <a:latin typeface="微软雅黑" pitchFamily="34" charset="-122"/>
              <a:ea typeface="微软雅黑" pitchFamily="34" charset="-122"/>
            </a:endParaRPr>
          </a:p>
        </p:txBody>
      </p:sp>
      <p:sp>
        <p:nvSpPr>
          <p:cNvPr id="5" name="矩形 11">
            <a:extLst>
              <a:ext uri="{FF2B5EF4-FFF2-40B4-BE49-F238E27FC236}">
                <a16:creationId xmlns="" xmlns:a16="http://schemas.microsoft.com/office/drawing/2014/main" id="{ADEEFC02-A751-42AE-A3A0-CE9268CC3411}"/>
              </a:ext>
            </a:extLst>
          </p:cNvPr>
          <p:cNvSpPr/>
          <p:nvPr/>
        </p:nvSpPr>
        <p:spPr>
          <a:xfrm>
            <a:off x="598449" y="142852"/>
            <a:ext cx="1000132" cy="523220"/>
          </a:xfrm>
          <a:prstGeom prst="rect">
            <a:avLst/>
          </a:prstGeom>
          <a:noFill/>
        </p:spPr>
        <p:txBody>
          <a:bodyPr wrap="square" lIns="91440" tIns="45720" rIns="91440" bIns="45720">
            <a:spAutoFit/>
          </a:bodyPr>
          <a:lstStyle/>
          <a:p>
            <a:pPr algn="ct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1.</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1</a:t>
            </a:r>
            <a:endParaRPr lang="zh-CN" altLang="en-US" sz="1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439350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lstStyle/>
          <a:p>
            <a:pPr algn="l"/>
            <a:r>
              <a:rPr lang="zh-CN" altLang="en-US" dirty="0"/>
              <a:t>工具清单</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79999623"/>
              </p:ext>
            </p:extLst>
          </p:nvPr>
        </p:nvGraphicFramePr>
        <p:xfrm>
          <a:off x="609600" y="1600200"/>
          <a:ext cx="10979151" cy="2966720"/>
        </p:xfrm>
        <a:graphic>
          <a:graphicData uri="http://schemas.openxmlformats.org/drawingml/2006/table">
            <a:tbl>
              <a:tblPr firstRow="1" bandRow="1">
                <a:tableStyleId>{5C22544A-7EE6-4342-B048-85BDC9FD1C3A}</a:tableStyleId>
              </a:tblPr>
              <a:tblGrid>
                <a:gridCol w="3659717">
                  <a:extLst>
                    <a:ext uri="{9D8B030D-6E8A-4147-A177-3AD203B41FA5}">
                      <a16:colId xmlns="" xmlns:a16="http://schemas.microsoft.com/office/drawing/2014/main" val="20000"/>
                    </a:ext>
                  </a:extLst>
                </a:gridCol>
                <a:gridCol w="3659717">
                  <a:extLst>
                    <a:ext uri="{9D8B030D-6E8A-4147-A177-3AD203B41FA5}">
                      <a16:colId xmlns="" xmlns:a16="http://schemas.microsoft.com/office/drawing/2014/main" val="20001"/>
                    </a:ext>
                  </a:extLst>
                </a:gridCol>
                <a:gridCol w="3659717">
                  <a:extLst>
                    <a:ext uri="{9D8B030D-6E8A-4147-A177-3AD203B41FA5}">
                      <a16:colId xmlns="" xmlns:a16="http://schemas.microsoft.com/office/drawing/2014/main" val="20002"/>
                    </a:ext>
                  </a:extLst>
                </a:gridCol>
              </a:tblGrid>
              <a:tr h="370840">
                <a:tc>
                  <a:txBody>
                    <a:bodyPr/>
                    <a:lstStyle/>
                    <a:p>
                      <a:r>
                        <a:rPr lang="zh-CN" altLang="en-US" dirty="0"/>
                        <a:t>类型</a:t>
                      </a:r>
                    </a:p>
                  </a:txBody>
                  <a:tcPr/>
                </a:tc>
                <a:tc>
                  <a:txBody>
                    <a:bodyPr/>
                    <a:lstStyle/>
                    <a:p>
                      <a:r>
                        <a:rPr lang="zh-CN" altLang="en-US" dirty="0"/>
                        <a:t>工具或软件</a:t>
                      </a:r>
                    </a:p>
                  </a:txBody>
                  <a:tcPr/>
                </a:tc>
                <a:tc>
                  <a:txBody>
                    <a:bodyPr/>
                    <a:lstStyle/>
                    <a:p>
                      <a:r>
                        <a:rPr lang="zh-CN" altLang="en-US" dirty="0"/>
                        <a:t>说明</a:t>
                      </a:r>
                    </a:p>
                  </a:txBody>
                  <a:tcPr/>
                </a:tc>
                <a:extLst>
                  <a:ext uri="{0D108BD9-81ED-4DB2-BD59-A6C34878D82A}">
                    <a16:rowId xmlns="" xmlns:a16="http://schemas.microsoft.com/office/drawing/2014/main" val="10000"/>
                  </a:ext>
                </a:extLst>
              </a:tr>
              <a:tr h="370840">
                <a:tc>
                  <a:txBody>
                    <a:bodyPr/>
                    <a:lstStyle/>
                    <a:p>
                      <a:r>
                        <a:rPr lang="en-US" altLang="zh-CN" dirty="0"/>
                        <a:t>IDE</a:t>
                      </a:r>
                      <a:endParaRPr lang="zh-CN" altLang="en-US" dirty="0"/>
                    </a:p>
                  </a:txBody>
                  <a:tcPr/>
                </a:tc>
                <a:tc>
                  <a:txBody>
                    <a:bodyPr/>
                    <a:lstStyle/>
                    <a:p>
                      <a:r>
                        <a:rPr lang="en-US" altLang="zh-CN" dirty="0" smtClean="0"/>
                        <a:t>IDEA</a:t>
                      </a:r>
                      <a:r>
                        <a:rPr lang="zh-CN" altLang="en-US" dirty="0" smtClean="0"/>
                        <a:t>或</a:t>
                      </a:r>
                      <a:r>
                        <a:rPr lang="en-US" altLang="zh-CN" dirty="0"/>
                        <a:t>Eclipse</a:t>
                      </a:r>
                      <a:endParaRPr lang="zh-CN" altLang="en-US" dirty="0"/>
                    </a:p>
                  </a:txBody>
                  <a:tcPr/>
                </a:tc>
                <a:tc>
                  <a:txBody>
                    <a:bodyPr/>
                    <a:lstStyle/>
                    <a:p>
                      <a:r>
                        <a:rPr lang="en-US" altLang="zh-CN" dirty="0" smtClean="0"/>
                        <a:t>IDEA</a:t>
                      </a:r>
                      <a:r>
                        <a:rPr lang="zh-CN" altLang="en-US" dirty="0" smtClean="0"/>
                        <a:t>首选</a:t>
                      </a:r>
                      <a:endParaRPr lang="zh-CN" altLang="en-US" dirty="0"/>
                    </a:p>
                  </a:txBody>
                  <a:tcPr/>
                </a:tc>
                <a:extLst>
                  <a:ext uri="{0D108BD9-81ED-4DB2-BD59-A6C34878D82A}">
                    <a16:rowId xmlns="" xmlns:a16="http://schemas.microsoft.com/office/drawing/2014/main" val="10001"/>
                  </a:ext>
                </a:extLst>
              </a:tr>
              <a:tr h="370840">
                <a:tc>
                  <a:txBody>
                    <a:bodyPr/>
                    <a:lstStyle/>
                    <a:p>
                      <a:r>
                        <a:rPr lang="en-US" altLang="zh-CN" dirty="0"/>
                        <a:t>SVN</a:t>
                      </a:r>
                      <a:r>
                        <a:rPr lang="zh-CN" altLang="en-US" dirty="0"/>
                        <a:t>客户端</a:t>
                      </a:r>
                    </a:p>
                  </a:txBody>
                  <a:tcPr/>
                </a:tc>
                <a:tc>
                  <a:txBody>
                    <a:bodyPr/>
                    <a:lstStyle/>
                    <a:p>
                      <a:r>
                        <a:rPr lang="en-US" altLang="zh-CN" dirty="0"/>
                        <a:t>1.8</a:t>
                      </a:r>
                      <a:endParaRPr lang="zh-CN" altLang="en-US" dirty="0"/>
                    </a:p>
                  </a:txBody>
                  <a:tcPr/>
                </a:tc>
                <a:tc>
                  <a:txBody>
                    <a:bodyPr/>
                    <a:lstStyle/>
                    <a:p>
                      <a:endParaRPr lang="zh-CN" altLang="en-US"/>
                    </a:p>
                  </a:txBody>
                  <a:tcPr/>
                </a:tc>
                <a:extLst>
                  <a:ext uri="{0D108BD9-81ED-4DB2-BD59-A6C34878D82A}">
                    <a16:rowId xmlns="" xmlns:a16="http://schemas.microsoft.com/office/drawing/2014/main" val="10002"/>
                  </a:ext>
                </a:extLst>
              </a:tr>
              <a:tr h="370840">
                <a:tc>
                  <a:txBody>
                    <a:bodyPr/>
                    <a:lstStyle/>
                    <a:p>
                      <a:r>
                        <a:rPr lang="en-US" altLang="zh-CN" dirty="0"/>
                        <a:t>Maven</a:t>
                      </a:r>
                      <a:endParaRPr lang="zh-CN" altLang="en-US" dirty="0"/>
                    </a:p>
                  </a:txBody>
                  <a:tcPr/>
                </a:tc>
                <a:tc>
                  <a:txBody>
                    <a:bodyPr/>
                    <a:lstStyle/>
                    <a:p>
                      <a:endParaRPr lang="zh-CN" altLang="en-US" dirty="0"/>
                    </a:p>
                  </a:txBody>
                  <a:tcPr/>
                </a:tc>
                <a:tc>
                  <a:txBody>
                    <a:bodyPr/>
                    <a:lstStyle/>
                    <a:p>
                      <a:r>
                        <a:rPr lang="zh-CN" altLang="en-US" dirty="0"/>
                        <a:t>配置</a:t>
                      </a:r>
                      <a:r>
                        <a:rPr lang="en-US" altLang="zh-CN" dirty="0"/>
                        <a:t>setting.xml.</a:t>
                      </a:r>
                      <a:r>
                        <a:rPr lang="zh-CN" altLang="en-US" dirty="0"/>
                        <a:t>只更新</a:t>
                      </a:r>
                      <a:r>
                        <a:rPr lang="en-US" altLang="zh-CN" dirty="0"/>
                        <a:t>,</a:t>
                      </a:r>
                      <a:r>
                        <a:rPr lang="zh-CN" altLang="en-US" dirty="0"/>
                        <a:t>不提交</a:t>
                      </a:r>
                    </a:p>
                  </a:txBody>
                  <a:tcPr/>
                </a:tc>
                <a:extLst>
                  <a:ext uri="{0D108BD9-81ED-4DB2-BD59-A6C34878D82A}">
                    <a16:rowId xmlns="" xmlns:a16="http://schemas.microsoft.com/office/drawing/2014/main" val="10003"/>
                  </a:ext>
                </a:extLst>
              </a:tr>
              <a:tr h="370840">
                <a:tc>
                  <a:txBody>
                    <a:bodyPr/>
                    <a:lstStyle/>
                    <a:p>
                      <a:r>
                        <a:rPr lang="en-US" altLang="zh-CN" dirty="0" smtClean="0"/>
                        <a:t>MySQL</a:t>
                      </a:r>
                      <a:r>
                        <a:rPr lang="zh-CN" altLang="en-US" dirty="0" smtClean="0"/>
                        <a:t>客户端</a:t>
                      </a:r>
                      <a:endParaRPr lang="zh-CN" altLang="en-US" dirty="0"/>
                    </a:p>
                  </a:txBody>
                  <a:tcPr/>
                </a:tc>
                <a:tc>
                  <a:txBody>
                    <a:bodyPr/>
                    <a:lstStyle/>
                    <a:p>
                      <a:r>
                        <a:rPr lang="en-US" altLang="zh-CN" dirty="0" err="1" smtClean="0"/>
                        <a:t>Navicat</a:t>
                      </a:r>
                      <a:r>
                        <a:rPr lang="en-US" altLang="zh-CN" dirty="0" smtClean="0"/>
                        <a:t>/</a:t>
                      </a:r>
                      <a:r>
                        <a:rPr lang="en-US" altLang="zh-CN" dirty="0" err="1" smtClean="0"/>
                        <a:t>DBeaver</a:t>
                      </a:r>
                      <a:endParaRPr lang="zh-CN" altLang="en-US" dirty="0"/>
                    </a:p>
                  </a:txBody>
                  <a:tcPr/>
                </a:tc>
                <a:tc>
                  <a:txBody>
                    <a:bodyPr/>
                    <a:lstStyle/>
                    <a:p>
                      <a:endParaRPr lang="zh-CN" altLang="en-US"/>
                    </a:p>
                  </a:txBody>
                  <a:tcPr/>
                </a:tc>
                <a:extLst>
                  <a:ext uri="{0D108BD9-81ED-4DB2-BD59-A6C34878D82A}">
                    <a16:rowId xmlns="" xmlns:a16="http://schemas.microsoft.com/office/drawing/2014/main" val="10004"/>
                  </a:ext>
                </a:extLst>
              </a:tr>
              <a:tr h="370840">
                <a:tc>
                  <a:txBody>
                    <a:bodyPr/>
                    <a:lstStyle/>
                    <a:p>
                      <a:r>
                        <a:rPr lang="en-US" altLang="zh-CN"/>
                        <a:t>JDK</a:t>
                      </a:r>
                      <a:endParaRPr lang="zh-CN" altLang="en-US" dirty="0"/>
                    </a:p>
                  </a:txBody>
                  <a:tcPr/>
                </a:tc>
                <a:tc>
                  <a:txBody>
                    <a:bodyPr/>
                    <a:lstStyle/>
                    <a:p>
                      <a:r>
                        <a:rPr lang="en-US" altLang="zh-CN" dirty="0"/>
                        <a:t>1.8</a:t>
                      </a:r>
                      <a:endParaRPr lang="zh-CN" altLang="en-US" dirty="0"/>
                    </a:p>
                  </a:txBody>
                  <a:tcPr/>
                </a:tc>
                <a:tc>
                  <a:txBody>
                    <a:bodyPr/>
                    <a:lstStyle/>
                    <a:p>
                      <a:endParaRPr lang="zh-CN" altLang="en-US"/>
                    </a:p>
                  </a:txBody>
                  <a:tcPr/>
                </a:tc>
                <a:extLst>
                  <a:ext uri="{0D108BD9-81ED-4DB2-BD59-A6C34878D82A}">
                    <a16:rowId xmlns="" xmlns:a16="http://schemas.microsoft.com/office/drawing/2014/main" val="10005"/>
                  </a:ext>
                </a:extLst>
              </a:tr>
              <a:tr h="370840">
                <a:tc>
                  <a:txBody>
                    <a:bodyPr/>
                    <a:lstStyle/>
                    <a:p>
                      <a:r>
                        <a:rPr lang="en-US" altLang="zh-CN" dirty="0" err="1" smtClean="0"/>
                        <a:t>Xshell</a:t>
                      </a:r>
                      <a:r>
                        <a:rPr lang="en-US" altLang="zh-CN" dirty="0" smtClean="0"/>
                        <a:t>/</a:t>
                      </a:r>
                      <a:r>
                        <a:rPr lang="en-US" altLang="zh-CN" dirty="0" err="1" smtClean="0"/>
                        <a:t>XFtp</a:t>
                      </a:r>
                      <a:endParaRPr lang="zh-CN" altLang="en-US" dirty="0"/>
                    </a:p>
                  </a:txBody>
                  <a:tcPr/>
                </a:tc>
                <a:tc>
                  <a:txBody>
                    <a:bodyPr/>
                    <a:lstStyle/>
                    <a:p>
                      <a:r>
                        <a:rPr lang="en-US" altLang="zh-CN" dirty="0" smtClean="0"/>
                        <a:t>6.0</a:t>
                      </a:r>
                      <a:endParaRPr lang="zh-CN" altLang="en-US" dirty="0"/>
                    </a:p>
                  </a:txBody>
                  <a:tcPr/>
                </a:tc>
                <a:tc>
                  <a:txBody>
                    <a:bodyPr/>
                    <a:lstStyle/>
                    <a:p>
                      <a:r>
                        <a:rPr lang="zh-CN" altLang="en-US" dirty="0" smtClean="0"/>
                        <a:t>部署工具</a:t>
                      </a:r>
                      <a:r>
                        <a:rPr lang="en-US" altLang="zh-CN" dirty="0" smtClean="0"/>
                        <a:t>(</a:t>
                      </a:r>
                      <a:r>
                        <a:rPr lang="zh-CN" altLang="en-US" dirty="0" smtClean="0"/>
                        <a:t>连接数据库 上传</a:t>
                      </a:r>
                      <a:r>
                        <a:rPr lang="en-US" altLang="zh-CN" dirty="0" smtClean="0"/>
                        <a:t>war)</a:t>
                      </a:r>
                      <a:endParaRPr lang="zh-CN" altLang="en-US" dirty="0"/>
                    </a:p>
                  </a:txBody>
                  <a:tcPr/>
                </a:tc>
                <a:extLst>
                  <a:ext uri="{0D108BD9-81ED-4DB2-BD59-A6C34878D82A}">
                    <a16:rowId xmlns="" xmlns:a16="http://schemas.microsoft.com/office/drawing/2014/main" val="10006"/>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980080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lstStyle/>
          <a:p>
            <a:pPr algn="l"/>
            <a:r>
              <a:rPr lang="zh-CN" altLang="en-US" dirty="0"/>
              <a:t>模块开发清单</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977865388"/>
              </p:ext>
            </p:extLst>
          </p:nvPr>
        </p:nvGraphicFramePr>
        <p:xfrm>
          <a:off x="609599" y="1600200"/>
          <a:ext cx="10890176" cy="2966720"/>
        </p:xfrm>
        <a:graphic>
          <a:graphicData uri="http://schemas.openxmlformats.org/drawingml/2006/table">
            <a:tbl>
              <a:tblPr firstRow="1" bandRow="1">
                <a:tableStyleId>{5C22544A-7EE6-4342-B048-85BDC9FD1C3A}</a:tableStyleId>
              </a:tblPr>
              <a:tblGrid>
                <a:gridCol w="5445088">
                  <a:extLst>
                    <a:ext uri="{9D8B030D-6E8A-4147-A177-3AD203B41FA5}">
                      <a16:colId xmlns="" xmlns:a16="http://schemas.microsoft.com/office/drawing/2014/main" val="20000"/>
                    </a:ext>
                  </a:extLst>
                </a:gridCol>
                <a:gridCol w="5445088">
                  <a:extLst>
                    <a:ext uri="{9D8B030D-6E8A-4147-A177-3AD203B41FA5}">
                      <a16:colId xmlns="" xmlns:a16="http://schemas.microsoft.com/office/drawing/2014/main" val="20002"/>
                    </a:ext>
                  </a:extLst>
                </a:gridCol>
              </a:tblGrid>
              <a:tr h="370840">
                <a:tc>
                  <a:txBody>
                    <a:bodyPr/>
                    <a:lstStyle/>
                    <a:p>
                      <a:r>
                        <a:rPr lang="zh-CN" altLang="en-US" dirty="0"/>
                        <a:t>类</a:t>
                      </a:r>
                    </a:p>
                  </a:txBody>
                  <a:tcPr/>
                </a:tc>
                <a:tc>
                  <a:txBody>
                    <a:bodyPr/>
                    <a:lstStyle/>
                    <a:p>
                      <a:r>
                        <a:rPr lang="zh-CN" altLang="en-US" dirty="0"/>
                        <a:t>说明</a:t>
                      </a:r>
                    </a:p>
                  </a:txBody>
                  <a:tcPr/>
                </a:tc>
                <a:extLst>
                  <a:ext uri="{0D108BD9-81ED-4DB2-BD59-A6C34878D82A}">
                    <a16:rowId xmlns="" xmlns:a16="http://schemas.microsoft.com/office/drawing/2014/main" val="10000"/>
                  </a:ext>
                </a:extLst>
              </a:tr>
              <a:tr h="370840">
                <a:tc>
                  <a:txBody>
                    <a:bodyPr/>
                    <a:lstStyle/>
                    <a:p>
                      <a:r>
                        <a:rPr lang="en-US" altLang="zh-CN" dirty="0"/>
                        <a:t>Model</a:t>
                      </a:r>
                      <a:endParaRPr lang="zh-CN" altLang="en-US" dirty="0"/>
                    </a:p>
                  </a:txBody>
                  <a:tcPr/>
                </a:tc>
                <a:tc>
                  <a:txBody>
                    <a:bodyPr/>
                    <a:lstStyle/>
                    <a:p>
                      <a:r>
                        <a:rPr lang="zh-CN" altLang="en-US" dirty="0"/>
                        <a:t>基础数据类</a:t>
                      </a:r>
                    </a:p>
                  </a:txBody>
                  <a:tcPr/>
                </a:tc>
                <a:extLst>
                  <a:ext uri="{0D108BD9-81ED-4DB2-BD59-A6C34878D82A}">
                    <a16:rowId xmlns="" xmlns:a16="http://schemas.microsoft.com/office/drawing/2014/main" val="10001"/>
                  </a:ext>
                </a:extLst>
              </a:tr>
              <a:tr h="370840">
                <a:tc>
                  <a:txBody>
                    <a:bodyPr/>
                    <a:lstStyle/>
                    <a:p>
                      <a:r>
                        <a:rPr lang="en-US" altLang="zh-CN" dirty="0"/>
                        <a:t>Controller</a:t>
                      </a:r>
                      <a:endParaRPr lang="zh-CN" altLang="en-US" dirty="0"/>
                    </a:p>
                  </a:txBody>
                  <a:tcPr/>
                </a:tc>
                <a:tc>
                  <a:txBody>
                    <a:bodyPr/>
                    <a:lstStyle/>
                    <a:p>
                      <a:r>
                        <a:rPr lang="zh-CN" altLang="en-US" dirty="0"/>
                        <a:t>与前台交互</a:t>
                      </a:r>
                    </a:p>
                  </a:txBody>
                  <a:tcPr/>
                </a:tc>
                <a:extLst>
                  <a:ext uri="{0D108BD9-81ED-4DB2-BD59-A6C34878D82A}">
                    <a16:rowId xmlns="" xmlns:a16="http://schemas.microsoft.com/office/drawing/2014/main" val="10002"/>
                  </a:ext>
                </a:extLst>
              </a:tr>
              <a:tr h="370840">
                <a:tc>
                  <a:txBody>
                    <a:bodyPr/>
                    <a:lstStyle/>
                    <a:p>
                      <a:r>
                        <a:rPr lang="en-US" altLang="zh-CN" dirty="0"/>
                        <a:t>Service</a:t>
                      </a:r>
                      <a:endParaRPr lang="zh-CN" altLang="en-US" dirty="0"/>
                    </a:p>
                  </a:txBody>
                  <a:tcPr/>
                </a:tc>
                <a:tc>
                  <a:txBody>
                    <a:bodyPr/>
                    <a:lstStyle/>
                    <a:p>
                      <a:r>
                        <a:rPr lang="zh-CN" altLang="en-US" dirty="0"/>
                        <a:t>对数据的通用操作</a:t>
                      </a:r>
                    </a:p>
                  </a:txBody>
                  <a:tcPr/>
                </a:tc>
                <a:extLst>
                  <a:ext uri="{0D108BD9-81ED-4DB2-BD59-A6C34878D82A}">
                    <a16:rowId xmlns="" xmlns:a16="http://schemas.microsoft.com/office/drawing/2014/main" val="1122194689"/>
                  </a:ext>
                </a:extLst>
              </a:tr>
              <a:tr h="370840">
                <a:tc>
                  <a:txBody>
                    <a:bodyPr/>
                    <a:lstStyle/>
                    <a:p>
                      <a:r>
                        <a:rPr lang="en-US" altLang="zh-CN" dirty="0" err="1" smtClean="0"/>
                        <a:t>csXXXList.jsp</a:t>
                      </a:r>
                      <a:endParaRPr lang="zh-CN" altLang="en-US" dirty="0"/>
                    </a:p>
                  </a:txBody>
                  <a:tcPr/>
                </a:tc>
                <a:tc>
                  <a:txBody>
                    <a:bodyPr/>
                    <a:lstStyle/>
                    <a:p>
                      <a:r>
                        <a:rPr lang="zh-CN" altLang="en-US" dirty="0"/>
                        <a:t>列表界面</a:t>
                      </a:r>
                    </a:p>
                  </a:txBody>
                  <a:tcPr/>
                </a:tc>
                <a:extLst>
                  <a:ext uri="{0D108BD9-81ED-4DB2-BD59-A6C34878D82A}">
                    <a16:rowId xmlns="" xmlns:a16="http://schemas.microsoft.com/office/drawing/2014/main" val="10003"/>
                  </a:ext>
                </a:extLst>
              </a:tr>
              <a:tr h="370840">
                <a:tc>
                  <a:txBody>
                    <a:bodyPr/>
                    <a:lstStyle/>
                    <a:p>
                      <a:r>
                        <a:rPr lang="en-US" altLang="zh-CN" dirty="0" smtClean="0"/>
                        <a:t>csXXXList.js</a:t>
                      </a:r>
                      <a:endParaRPr lang="zh-CN" altLang="en-US" dirty="0"/>
                    </a:p>
                  </a:txBody>
                  <a:tcPr/>
                </a:tc>
                <a:tc>
                  <a:txBody>
                    <a:bodyPr/>
                    <a:lstStyle/>
                    <a:p>
                      <a:r>
                        <a:rPr lang="zh-CN" altLang="en-US" dirty="0"/>
                        <a:t>列表操作</a:t>
                      </a:r>
                      <a:r>
                        <a:rPr lang="en-US" altLang="zh-CN" dirty="0" err="1"/>
                        <a:t>js</a:t>
                      </a:r>
                      <a:endParaRPr lang="zh-CN" altLang="en-US" dirty="0"/>
                    </a:p>
                  </a:txBody>
                  <a:tcPr/>
                </a:tc>
                <a:extLst>
                  <a:ext uri="{0D108BD9-81ED-4DB2-BD59-A6C34878D82A}">
                    <a16:rowId xmlns="" xmlns:a16="http://schemas.microsoft.com/office/drawing/2014/main" val="10004"/>
                  </a:ext>
                </a:extLst>
              </a:tr>
              <a:tr h="370840">
                <a:tc>
                  <a:txBody>
                    <a:bodyPr/>
                    <a:lstStyle/>
                    <a:p>
                      <a:r>
                        <a:rPr lang="en-US" altLang="zh-CN" dirty="0" err="1" smtClean="0"/>
                        <a:t>csXXXEdit.jsp</a:t>
                      </a:r>
                      <a:r>
                        <a:rPr lang="en-US" altLang="zh-CN" dirty="0" smtClean="0"/>
                        <a:t>/</a:t>
                      </a:r>
                      <a:r>
                        <a:rPr lang="en-US" altLang="zh-CN" dirty="0" err="1" smtClean="0"/>
                        <a:t>csXXXForm.jsp</a:t>
                      </a:r>
                      <a:endParaRPr lang="zh-CN" altLang="en-US" dirty="0"/>
                    </a:p>
                  </a:txBody>
                  <a:tcPr/>
                </a:tc>
                <a:tc>
                  <a:txBody>
                    <a:bodyPr/>
                    <a:lstStyle/>
                    <a:p>
                      <a:r>
                        <a:rPr lang="zh-CN" altLang="en-US" dirty="0"/>
                        <a:t>编辑界面</a:t>
                      </a:r>
                    </a:p>
                  </a:txBody>
                  <a:tcPr/>
                </a:tc>
                <a:extLst>
                  <a:ext uri="{0D108BD9-81ED-4DB2-BD59-A6C34878D82A}">
                    <a16:rowId xmlns="" xmlns:a16="http://schemas.microsoft.com/office/drawing/2014/main" val="10005"/>
                  </a:ext>
                </a:extLst>
              </a:tr>
              <a:tr h="370840">
                <a:tc>
                  <a:txBody>
                    <a:bodyPr/>
                    <a:lstStyle/>
                    <a:p>
                      <a:r>
                        <a:rPr lang="en-US" altLang="zh-CN" dirty="0" smtClean="0"/>
                        <a:t>csXXXEdit.js/csXXXForm.js</a:t>
                      </a:r>
                      <a:endParaRPr lang="zh-CN" altLang="en-US" dirty="0"/>
                    </a:p>
                  </a:txBody>
                  <a:tcPr/>
                </a:tc>
                <a:tc>
                  <a:txBody>
                    <a:bodyPr/>
                    <a:lstStyle/>
                    <a:p>
                      <a:r>
                        <a:rPr lang="zh-CN" altLang="en-US" dirty="0"/>
                        <a:t>编辑界面</a:t>
                      </a:r>
                      <a:r>
                        <a:rPr lang="en-US" altLang="zh-CN" dirty="0" err="1"/>
                        <a:t>js</a:t>
                      </a:r>
                      <a:endParaRPr lang="zh-CN" altLang="en-US" dirty="0"/>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771629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lstStyle/>
          <a:p>
            <a:pPr algn="l"/>
            <a:r>
              <a:rPr lang="en-US" altLang="zh-CN" dirty="0" smtClean="0"/>
              <a:t>TMS</a:t>
            </a:r>
            <a:r>
              <a:rPr lang="zh-CN" altLang="en-US" dirty="0" smtClean="0"/>
              <a:t>工程</a:t>
            </a:r>
            <a:r>
              <a:rPr lang="zh-CN" altLang="en-US" dirty="0"/>
              <a:t>目录介绍</a:t>
            </a:r>
          </a:p>
        </p:txBody>
      </p:sp>
      <p:pic>
        <p:nvPicPr>
          <p:cNvPr id="5" name="内容占位符 4"/>
          <p:cNvPicPr>
            <a:picLocks noGrp="1" noChangeAspect="1"/>
          </p:cNvPicPr>
          <p:nvPr>
            <p:ph idx="1"/>
          </p:nvPr>
        </p:nvPicPr>
        <p:blipFill>
          <a:blip r:embed="rId2"/>
          <a:stretch>
            <a:fillRect/>
          </a:stretch>
        </p:blipFill>
        <p:spPr>
          <a:xfrm>
            <a:off x="842591" y="1039024"/>
            <a:ext cx="10173982" cy="5481736"/>
          </a:xfrm>
          <a:prstGeom prst="rect">
            <a:avLst/>
          </a:prstGeom>
        </p:spPr>
      </p:pic>
    </p:spTree>
    <p:extLst>
      <p:ext uri="{BB962C8B-B14F-4D97-AF65-F5344CB8AC3E}">
        <p14:creationId xmlns:p14="http://schemas.microsoft.com/office/powerpoint/2010/main" val="4140575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655" y="188640"/>
            <a:ext cx="6545925" cy="854968"/>
          </a:xfrm>
        </p:spPr>
        <p:txBody>
          <a:bodyPr/>
          <a:lstStyle/>
          <a:p>
            <a:pPr algn="l"/>
            <a:r>
              <a:rPr lang="en-US" altLang="zh-CN" dirty="0"/>
              <a:t>Model</a:t>
            </a:r>
            <a:r>
              <a:rPr lang="zh-CN" altLang="en-US" dirty="0"/>
              <a:t>介绍</a:t>
            </a:r>
          </a:p>
        </p:txBody>
      </p:sp>
      <p:sp>
        <p:nvSpPr>
          <p:cNvPr id="6" name="矩形 5">
            <a:extLst>
              <a:ext uri="{FF2B5EF4-FFF2-40B4-BE49-F238E27FC236}">
                <a16:creationId xmlns="" xmlns:a16="http://schemas.microsoft.com/office/drawing/2014/main" id="{EC74BA90-5D11-4FC7-AAF4-9F3F2560EC3A}"/>
              </a:ext>
            </a:extLst>
          </p:cNvPr>
          <p:cNvSpPr/>
          <p:nvPr/>
        </p:nvSpPr>
        <p:spPr>
          <a:xfrm>
            <a:off x="5883151" y="1703792"/>
            <a:ext cx="6099175" cy="1785104"/>
          </a:xfrm>
          <a:prstGeom prst="rect">
            <a:avLst/>
          </a:prstGeom>
        </p:spPr>
        <p:txBody>
          <a:bodyPr>
            <a:spAutoFit/>
          </a:bodyPr>
          <a:lstStyle/>
          <a:p>
            <a:pPr algn="just">
              <a:spcAft>
                <a:spcPts val="0"/>
              </a:spcAft>
            </a:pPr>
            <a:r>
              <a:rPr lang="zh-CN" altLang="en-US" sz="2000" b="1" kern="100" dirty="0">
                <a:latin typeface="等线" panose="02010600030101010101" pitchFamily="2" charset="-122"/>
                <a:ea typeface="等线" panose="02010600030101010101" pitchFamily="2" charset="-122"/>
                <a:cs typeface="Times New Roman" panose="02020603050405020304" pitchFamily="18" charset="0"/>
              </a:rPr>
              <a:t>说明</a:t>
            </a:r>
            <a:endParaRPr lang="en-US"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spcAft>
                <a:spcPts val="0"/>
              </a:spcAft>
              <a:buFont typeface="Wingdings" panose="05000000000000000000" pitchFamily="2" charset="2"/>
              <a:buChar char="ü"/>
            </a:pPr>
            <a:r>
              <a:rPr lang="en-US" altLang="zh-CN" kern="100" dirty="0">
                <a:latin typeface="等线" panose="02010600030101010101" pitchFamily="2" charset="-122"/>
                <a:ea typeface="等线" panose="02010600030101010101" pitchFamily="2" charset="-122"/>
                <a:cs typeface="Times New Roman" panose="02020603050405020304" pitchFamily="18" charset="0"/>
              </a:rPr>
              <a:t>Model</a:t>
            </a:r>
            <a:r>
              <a:rPr lang="zh-CN" altLang="zh-CN" kern="100" dirty="0">
                <a:latin typeface="等线" panose="02010600030101010101" pitchFamily="2" charset="-122"/>
                <a:ea typeface="等线" panose="02010600030101010101" pitchFamily="2" charset="-122"/>
                <a:cs typeface="Times New Roman" panose="02020603050405020304" pitchFamily="18" charset="0"/>
              </a:rPr>
              <a:t>类命名方式：数据库表名首字母大写去下划线</a:t>
            </a:r>
          </a:p>
          <a:p>
            <a:pPr marL="285750" indent="-285750" algn="just">
              <a:spcAft>
                <a:spcPts val="0"/>
              </a:spcAft>
              <a:buFont typeface="Wingdings" panose="05000000000000000000" pitchFamily="2" charset="2"/>
              <a:buChar char="ü"/>
            </a:pPr>
            <a:r>
              <a:rPr lang="en-US" altLang="zh-CN" kern="100" dirty="0">
                <a:latin typeface="等线" panose="02010600030101010101" pitchFamily="2" charset="-122"/>
                <a:ea typeface="等线" panose="02010600030101010101" pitchFamily="2" charset="-122"/>
                <a:cs typeface="Times New Roman" panose="02020603050405020304" pitchFamily="18" charset="0"/>
              </a:rPr>
              <a:t>Model</a:t>
            </a:r>
            <a:r>
              <a:rPr lang="zh-CN" altLang="zh-CN" kern="100" dirty="0">
                <a:latin typeface="等线" panose="02010600030101010101" pitchFamily="2" charset="-122"/>
                <a:ea typeface="等线" panose="02010600030101010101" pitchFamily="2" charset="-122"/>
                <a:cs typeface="Times New Roman" panose="02020603050405020304" pitchFamily="18" charset="0"/>
              </a:rPr>
              <a:t>继承 工程名</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BaseModel</a:t>
            </a:r>
            <a:r>
              <a:rPr lang="zh-CN" altLang="zh-CN" kern="100" dirty="0">
                <a:latin typeface="等线" panose="02010600030101010101" pitchFamily="2" charset="-122"/>
                <a:ea typeface="等线" panose="02010600030101010101" pitchFamily="2" charset="-122"/>
                <a:cs typeface="Times New Roman" panose="02020603050405020304" pitchFamily="18" charset="0"/>
              </a:rPr>
              <a:t>类</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BaseModel</a:t>
            </a:r>
            <a:r>
              <a:rPr lang="zh-CN" altLang="zh-CN" kern="100" dirty="0">
                <a:latin typeface="等线" panose="02010600030101010101" pitchFamily="2" charset="-122"/>
                <a:ea typeface="等线" panose="02010600030101010101" pitchFamily="2" charset="-122"/>
                <a:cs typeface="Times New Roman" panose="02020603050405020304" pitchFamily="18" charset="0"/>
              </a:rPr>
              <a:t>类中包含常用操作方法</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spcAft>
                <a:spcPts val="0"/>
              </a:spcAft>
              <a:buFont typeface="Wingdings" panose="05000000000000000000" pitchFamily="2" charset="2"/>
              <a:buChar char="ü"/>
            </a:pPr>
            <a:r>
              <a:rPr lang="en-US" altLang="zh-CN" kern="100" dirty="0">
                <a:latin typeface="等线" panose="02010600030101010101" pitchFamily="2" charset="-122"/>
                <a:ea typeface="等线" panose="02010600030101010101" pitchFamily="2" charset="-122"/>
                <a:cs typeface="Times New Roman" panose="02020603050405020304" pitchFamily="18" charset="0"/>
              </a:rPr>
              <a:t>@Table</a:t>
            </a:r>
            <a:r>
              <a:rPr lang="zh-CN" altLang="en-US" kern="100" dirty="0">
                <a:latin typeface="等线" panose="02010600030101010101" pitchFamily="2" charset="-122"/>
                <a:ea typeface="等线" panose="02010600030101010101" pitchFamily="2" charset="-122"/>
                <a:cs typeface="Times New Roman" panose="02020603050405020304" pitchFamily="18" charset="0"/>
              </a:rPr>
              <a:t>注解关联数据库表，</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tableName</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表名，</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pkName</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主键</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 xmlns:a16="http://schemas.microsoft.com/office/drawing/2014/main" id="{3187916A-6061-45E7-A1AD-1F8ECB2A16C4}"/>
              </a:ext>
            </a:extLst>
          </p:cNvPr>
          <p:cNvSpPr/>
          <p:nvPr/>
        </p:nvSpPr>
        <p:spPr>
          <a:xfrm>
            <a:off x="5909910" y="4149080"/>
            <a:ext cx="6099175" cy="1200329"/>
          </a:xfrm>
          <a:prstGeom prst="rect">
            <a:avLst/>
          </a:prstGeom>
        </p:spPr>
        <p:txBody>
          <a:bodyPr>
            <a:spAutoFit/>
          </a:bodyPr>
          <a:lstStyle/>
          <a:p>
            <a:pPr algn="just">
              <a:spcAft>
                <a:spcPts val="0"/>
              </a:spcAft>
            </a:pPr>
            <a:r>
              <a:rPr lang="zh-CN" altLang="zh-CN" b="1" kern="100" dirty="0">
                <a:latin typeface="等线" panose="02010600030101010101" pitchFamily="2" charset="-122"/>
                <a:ea typeface="等线" panose="02010600030101010101" pitchFamily="2" charset="-122"/>
                <a:cs typeface="Times New Roman" panose="02020603050405020304" pitchFamily="18" charset="0"/>
              </a:rPr>
              <a:t>常用操作方法</a:t>
            </a:r>
          </a:p>
          <a:p>
            <a:pPr marL="285750" indent="-285750" algn="just">
              <a:spcAft>
                <a:spcPts val="0"/>
              </a:spcAft>
              <a:buFont typeface="Wingdings" panose="05000000000000000000" pitchFamily="2" charset="2"/>
              <a:buChar char="ü"/>
            </a:pPr>
            <a:r>
              <a:rPr lang="en-US" altLang="zh-CN" kern="100" dirty="0" err="1">
                <a:latin typeface="等线" panose="02010600030101010101" pitchFamily="2" charset="-122"/>
                <a:ea typeface="等线" panose="02010600030101010101" pitchFamily="2" charset="-122"/>
                <a:cs typeface="Times New Roman" panose="02020603050405020304" pitchFamily="18" charset="0"/>
              </a:rPr>
              <a:t>saveOrUpdate</a:t>
            </a:r>
            <a:r>
              <a:rPr lang="zh-CN" altLang="zh-CN" kern="100" dirty="0">
                <a:latin typeface="等线" panose="02010600030101010101" pitchFamily="2" charset="-122"/>
                <a:ea typeface="等线" panose="02010600030101010101" pitchFamily="2" charset="-122"/>
                <a:cs typeface="Times New Roman" panose="02020603050405020304" pitchFamily="18" charset="0"/>
              </a:rPr>
              <a:t>用于新增或保存数据</a:t>
            </a:r>
          </a:p>
          <a:p>
            <a:pPr marL="285750" indent="-285750" algn="just">
              <a:spcAft>
                <a:spcPts val="0"/>
              </a:spcAft>
              <a:buFont typeface="Wingdings" panose="05000000000000000000" pitchFamily="2" charset="2"/>
              <a:buChar char="ü"/>
            </a:pPr>
            <a:r>
              <a:rPr lang="en-US" altLang="zh-CN" kern="100" dirty="0" err="1">
                <a:latin typeface="等线" panose="02010600030101010101" pitchFamily="2" charset="-122"/>
                <a:ea typeface="等线" panose="02010600030101010101" pitchFamily="2" charset="-122"/>
                <a:cs typeface="Times New Roman" panose="02020603050405020304" pitchFamily="18" charset="0"/>
              </a:rPr>
              <a:t>updateByIds</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根据</a:t>
            </a:r>
            <a:r>
              <a:rPr lang="en-US" altLang="zh-CN" kern="100" dirty="0">
                <a:latin typeface="等线" panose="02010600030101010101" pitchFamily="2" charset="-122"/>
                <a:ea typeface="等线" panose="02010600030101010101" pitchFamily="2" charset="-122"/>
                <a:cs typeface="Times New Roman" panose="02020603050405020304" pitchFamily="18" charset="0"/>
              </a:rPr>
              <a:t>id</a:t>
            </a:r>
            <a:r>
              <a:rPr lang="zh-CN" altLang="zh-CN" kern="100" dirty="0">
                <a:latin typeface="等线" panose="02010600030101010101" pitchFamily="2" charset="-122"/>
                <a:ea typeface="等线" panose="02010600030101010101" pitchFamily="2" charset="-122"/>
                <a:cs typeface="Times New Roman" panose="02020603050405020304" pitchFamily="18" charset="0"/>
              </a:rPr>
              <a:t>数组更新数据</a:t>
            </a:r>
          </a:p>
          <a:p>
            <a:pPr marL="285750" indent="-285750" algn="just">
              <a:spcAft>
                <a:spcPts val="0"/>
              </a:spcAft>
              <a:buFont typeface="Wingdings" panose="05000000000000000000" pitchFamily="2" charset="2"/>
              <a:buChar char="ü"/>
            </a:pPr>
            <a:r>
              <a:rPr lang="en-US" altLang="zh-CN" kern="100" dirty="0" err="1">
                <a:latin typeface="等线" panose="02010600030101010101" pitchFamily="2" charset="-122"/>
                <a:ea typeface="等线" panose="02010600030101010101" pitchFamily="2" charset="-122"/>
                <a:cs typeface="Times New Roman" panose="02020603050405020304" pitchFamily="18" charset="0"/>
              </a:rPr>
              <a:t>isDuplicate</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验证某个字段是否重复</a:t>
            </a:r>
          </a:p>
        </p:txBody>
      </p:sp>
      <p:pic>
        <p:nvPicPr>
          <p:cNvPr id="10" name="内容占位符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1278" y="1712513"/>
            <a:ext cx="5688632" cy="3636896"/>
          </a:xfrm>
        </p:spPr>
      </p:pic>
    </p:spTree>
    <p:extLst>
      <p:ext uri="{BB962C8B-B14F-4D97-AF65-F5344CB8AC3E}">
        <p14:creationId xmlns:p14="http://schemas.microsoft.com/office/powerpoint/2010/main" val="3493501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主题">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spPr>
      <a:bodyPr wrap="square">
        <a:spAutoFit/>
      </a:bodyPr>
      <a:lstStyle>
        <a:defPPr algn="ctr" eaLnBrk="1" hangingPunct="1">
          <a:spcBef>
            <a:spcPct val="0"/>
          </a:spcBef>
          <a:defRPr sz="900" b="1" dirty="0" smtClean="0"/>
        </a:defPPr>
      </a:lstStyle>
    </a:spDef>
    <a:lnDef>
      <a:spPr>
        <a:noFill/>
        <a:ln w="57150">
          <a:solidFill>
            <a:srgbClr val="FF9300"/>
          </a:solidFill>
        </a:ln>
      </a:spPr>
      <a:bodyPr/>
      <a:lstStyle/>
      <a:style>
        <a:lnRef idx="2">
          <a:schemeClr val="accent1">
            <a:shade val="50000"/>
          </a:schemeClr>
        </a:lnRef>
        <a:fillRef idx="1">
          <a:schemeClr val="accent1"/>
        </a:fillRef>
        <a:effectRef idx="0">
          <a:schemeClr val="accent1"/>
        </a:effectRef>
        <a:fontRef idx="minor">
          <a:schemeClr val="lt1"/>
        </a:fontRef>
      </a:style>
    </a:lnDef>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lumMod val="95000"/>
              <a:lumOff val="5000"/>
            </a:schemeClr>
          </a:solidFill>
          <a:prstDash val="lgDash"/>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4075</TotalTime>
  <Words>1006</Words>
  <Application>Microsoft Office PowerPoint</Application>
  <PresentationFormat>自定义</PresentationFormat>
  <Paragraphs>169</Paragraphs>
  <Slides>34</Slides>
  <Notes>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34</vt:i4>
      </vt:variant>
    </vt:vector>
  </HeadingPairs>
  <TitlesOfParts>
    <vt:vector size="45" baseType="lpstr">
      <vt:lpstr>Arial Unicode MS</vt:lpstr>
      <vt:lpstr>等线</vt:lpstr>
      <vt:lpstr>华康俪金黑W8(P)</vt:lpstr>
      <vt:lpstr>宋体</vt:lpstr>
      <vt:lpstr>微软雅黑</vt:lpstr>
      <vt:lpstr>Arial</vt:lpstr>
      <vt:lpstr>Calibri</vt:lpstr>
      <vt:lpstr>Times New Roman</vt:lpstr>
      <vt:lpstr>Wingdings</vt:lpstr>
      <vt:lpstr>2_Office 主题</vt:lpstr>
      <vt:lpstr>1_Office 主题</vt:lpstr>
      <vt:lpstr>PowerPoint 演示文稿</vt:lpstr>
      <vt:lpstr>目录</vt:lpstr>
      <vt:lpstr>PowerPoint 演示文稿</vt:lpstr>
      <vt:lpstr>PowerPoint 演示文稿</vt:lpstr>
      <vt:lpstr>目录</vt:lpstr>
      <vt:lpstr>工具清单</vt:lpstr>
      <vt:lpstr>模块开发清单</vt:lpstr>
      <vt:lpstr>TMS工程目录介绍</vt:lpstr>
      <vt:lpstr>Model介绍</vt:lpstr>
      <vt:lpstr>Controller介绍</vt:lpstr>
      <vt:lpstr>Controller保存功能介绍</vt:lpstr>
      <vt:lpstr>Controller删除功能介绍</vt:lpstr>
      <vt:lpstr>Controller更新状态功能介绍</vt:lpstr>
      <vt:lpstr>Controller根据id获取数据功能介绍</vt:lpstr>
      <vt:lpstr>Controller分页查询功能介绍</vt:lpstr>
      <vt:lpstr>前端介绍</vt:lpstr>
      <vt:lpstr>弹出框配置文件</vt:lpstr>
      <vt:lpstr>弹出框前台描述</vt:lpstr>
      <vt:lpstr>下拉框描述</vt:lpstr>
      <vt:lpstr>省市区县控件</vt:lpstr>
      <vt:lpstr>时间控件</vt:lpstr>
      <vt:lpstr>按钮控制权限</vt:lpstr>
      <vt:lpstr>自定义报表</vt:lpstr>
      <vt:lpstr>自定义报表-查询条件</vt:lpstr>
      <vt:lpstr>自定义报表-查询结果列</vt:lpstr>
      <vt:lpstr>事件监听</vt:lpstr>
      <vt:lpstr>事件监听</vt:lpstr>
      <vt:lpstr>事件监听</vt:lpstr>
      <vt:lpstr>事件监听</vt:lpstr>
      <vt:lpstr>EDI工程目录介绍</vt:lpstr>
      <vt:lpstr>部署流程</vt:lpstr>
      <vt:lpstr>War包上传位置和执行脚本位置</vt:lpstr>
      <vt:lpstr>查看日志</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rockylin</cp:lastModifiedBy>
  <cp:revision>237</cp:revision>
  <dcterms:created xsi:type="dcterms:W3CDTF">2017-08-22T23:26:42Z</dcterms:created>
  <dcterms:modified xsi:type="dcterms:W3CDTF">2019-03-12T03:09:17Z</dcterms:modified>
</cp:coreProperties>
</file>