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2"/>
  </p:sldMasterIdLst>
  <p:notesMasterIdLst>
    <p:notesMasterId r:id="rId19"/>
  </p:notesMasterIdLst>
  <p:handoutMasterIdLst>
    <p:handoutMasterId r:id="rId20"/>
  </p:handoutMasterIdLst>
  <p:sldIdLst>
    <p:sldId id="257" r:id="rId3"/>
    <p:sldId id="258" r:id="rId4"/>
    <p:sldId id="349" r:id="rId5"/>
    <p:sldId id="350" r:id="rId6"/>
    <p:sldId id="351" r:id="rId7"/>
    <p:sldId id="353" r:id="rId8"/>
    <p:sldId id="358" r:id="rId9"/>
    <p:sldId id="352" r:id="rId10"/>
    <p:sldId id="355" r:id="rId11"/>
    <p:sldId id="356" r:id="rId12"/>
    <p:sldId id="361" r:id="rId13"/>
    <p:sldId id="359" r:id="rId14"/>
    <p:sldId id="360" r:id="rId15"/>
    <p:sldId id="362" r:id="rId16"/>
    <p:sldId id="357" r:id="rId17"/>
    <p:sldId id="348" r:id="rId18"/>
  </p:sldIdLst>
  <p:sldSz cx="1219835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4849"/>
    <a:srgbClr val="4397C5"/>
    <a:srgbClr val="F79300"/>
    <a:srgbClr val="439BCB"/>
    <a:srgbClr val="FFFFFF"/>
    <a:srgbClr val="DADADB"/>
    <a:srgbClr val="D9D9D9"/>
    <a:srgbClr val="DCDAD9"/>
    <a:srgbClr val="C00000"/>
    <a:srgbClr val="3F1E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94" autoAdjust="0"/>
    <p:restoredTop sz="84379" autoAdjust="0"/>
  </p:normalViewPr>
  <p:slideViewPr>
    <p:cSldViewPr>
      <p:cViewPr varScale="1">
        <p:scale>
          <a:sx n="62" d="100"/>
          <a:sy n="62" d="100"/>
        </p:scale>
        <p:origin x="888" y="54"/>
      </p:cViewPr>
      <p:guideLst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70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11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812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24B36-2CE8-4215-9F7F-50EED2E54D33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1049813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814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7B023-7FE9-4C33-9C89-43588E518D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4691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05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806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8CA99-93AA-4A2B-B422-E3500CF27245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1049807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9808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809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810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059E4-5EE4-4D75-A261-4421B84AC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8393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999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446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58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958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367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矩形 6"/>
          <p:cNvSpPr/>
          <p:nvPr userDrawn="1"/>
        </p:nvSpPr>
        <p:spPr>
          <a:xfrm>
            <a:off x="1963" y="0"/>
            <a:ext cx="1219835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48585" name="六角星 22"/>
          <p:cNvSpPr/>
          <p:nvPr userDrawn="1"/>
        </p:nvSpPr>
        <p:spPr>
          <a:xfrm>
            <a:off x="-155536" y="1577667"/>
            <a:ext cx="1276173" cy="1276173"/>
          </a:xfrm>
          <a:prstGeom prst="star6">
            <a:avLst>
              <a:gd name="adj" fmla="val 21176"/>
              <a:gd name="hf" fmla="val 115470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586" name="圆角矩形 9"/>
          <p:cNvSpPr/>
          <p:nvPr userDrawn="1"/>
        </p:nvSpPr>
        <p:spPr>
          <a:xfrm>
            <a:off x="4082400" y="5445276"/>
            <a:ext cx="2016000" cy="936000"/>
          </a:xfrm>
          <a:custGeom>
            <a:avLst/>
            <a:gdLst/>
            <a:ahLst/>
            <a:cxnLst/>
            <a:rect l="l" t="t" r="r" b="b"/>
            <a:pathLst>
              <a:path w="2078246" h="936000">
                <a:moveTo>
                  <a:pt x="156003" y="0"/>
                </a:moveTo>
                <a:lnTo>
                  <a:pt x="1207090" y="0"/>
                </a:lnTo>
                <a:lnTo>
                  <a:pt x="1922243" y="0"/>
                </a:lnTo>
                <a:lnTo>
                  <a:pt x="2078246" y="0"/>
                </a:lnTo>
                <a:lnTo>
                  <a:pt x="2078246" y="156003"/>
                </a:lnTo>
                <a:lnTo>
                  <a:pt x="2078246" y="779997"/>
                </a:lnTo>
                <a:lnTo>
                  <a:pt x="2078246" y="936000"/>
                </a:lnTo>
                <a:lnTo>
                  <a:pt x="1922243" y="936000"/>
                </a:lnTo>
                <a:lnTo>
                  <a:pt x="1207090" y="936000"/>
                </a:lnTo>
                <a:lnTo>
                  <a:pt x="156003" y="936000"/>
                </a:lnTo>
                <a:cubicBezTo>
                  <a:pt x="69845" y="936000"/>
                  <a:pt x="0" y="866155"/>
                  <a:pt x="0" y="779997"/>
                </a:cubicBezTo>
                <a:lnTo>
                  <a:pt x="0" y="156003"/>
                </a:lnTo>
                <a:cubicBezTo>
                  <a:pt x="0" y="69845"/>
                  <a:pt x="69845" y="0"/>
                  <a:pt x="156003" y="0"/>
                </a:cubicBezTo>
                <a:close/>
              </a:path>
            </a:pathLst>
          </a:cu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4400">
              <a:solidFill>
                <a:srgbClr val="FF9300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38889E-6 9.87654E-7 L 0.38333 9.87654E-7 " pathEditMode="relative" rAng="0" ptsTypes="AA">
                                      <p:cBhvr>
                                        <p:cTn id="11" dur="700" fill="hold"/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300"/>
                                        <p:tgtEl>
                                          <p:spTgt spid="1048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3000" fill="hold" grpId="3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33" tmFilter="0, 0; .2, .5; .8, .5; 1, 0"/>
                                        <p:tgtEl>
                                          <p:spTgt spid="10485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17" autoRev="1" fill="hold"/>
                                        <p:tgtEl>
                                          <p:spTgt spid="10485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/>
                                        <p:tgtEl>
                                          <p:spTgt spid="104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5" grpId="0" animBg="1"/>
      <p:bldP spid="1048585" grpId="1" animBg="1"/>
      <p:bldP spid="1048585" grpId="2" animBg="1"/>
      <p:bldP spid="1048585" grpId="3" animBg="1"/>
      <p:bldP spid="1048586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1" name="对角圆角矩形 2"/>
          <p:cNvSpPr/>
          <p:nvPr userDrawn="1"/>
        </p:nvSpPr>
        <p:spPr>
          <a:xfrm>
            <a:off x="10563671" y="224696"/>
            <a:ext cx="1260000" cy="468000"/>
          </a:xfrm>
          <a:prstGeom prst="round2DiagRect">
            <a:avLst/>
          </a:prstGeom>
          <a:solidFill>
            <a:srgbClr val="9BBB5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服务保障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01" name="AutoShap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30994" y="6115050"/>
            <a:ext cx="736984" cy="457200"/>
          </a:xfrm>
          <a:prstGeom prst="octagon">
            <a:avLst>
              <a:gd name="adj" fmla="val 29273"/>
            </a:avLst>
          </a:prstGeom>
        </p:spPr>
        <p:txBody>
          <a:bodyPr/>
          <a:lstStyle/>
          <a:p>
            <a:fld id="{CCA83244-AC07-42F2-ACB2-E98BB7BF2FFA}" type="slidenum">
              <a:rPr lang="en-US" altLang="zh-CN">
                <a:solidFill>
                  <a:prstClr val="black"/>
                </a:solidFill>
              </a:r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2" name="矩形 6"/>
          <p:cNvSpPr/>
          <p:nvPr userDrawn="1"/>
        </p:nvSpPr>
        <p:spPr>
          <a:xfrm>
            <a:off x="0" y="0"/>
            <a:ext cx="1219835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solidFill>
                <a:prstClr val="white"/>
              </a:solidFill>
            </a:endParaRPr>
          </a:p>
        </p:txBody>
      </p:sp>
      <p:sp>
        <p:nvSpPr>
          <p:cNvPr id="1049754" name="五边形 17"/>
          <p:cNvSpPr/>
          <p:nvPr userDrawn="1"/>
        </p:nvSpPr>
        <p:spPr>
          <a:xfrm flipH="1">
            <a:off x="11314402" y="6092504"/>
            <a:ext cx="883947" cy="432840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49755" name="TextBox 15"/>
          <p:cNvSpPr txBox="1"/>
          <p:nvPr userDrawn="1"/>
        </p:nvSpPr>
        <p:spPr>
          <a:xfrm>
            <a:off x="11537000" y="6114782"/>
            <a:ext cx="538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b="1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zh-CN" altLang="en-US" sz="1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420" y="27856"/>
            <a:ext cx="901154" cy="9011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标题 1"/>
          <p:cNvSpPr>
            <a:spLocks noGrp="1"/>
          </p:cNvSpPr>
          <p:nvPr>
            <p:ph type="title"/>
          </p:nvPr>
        </p:nvSpPr>
        <p:spPr>
          <a:xfrm>
            <a:off x="5042508" y="404664"/>
            <a:ext cx="6545925" cy="85496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591" name="内容占位符 2"/>
          <p:cNvSpPr>
            <a:spLocks noGrp="1"/>
          </p:cNvSpPr>
          <p:nvPr>
            <p:ph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48592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7" y="6356351"/>
            <a:ext cx="2846282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104859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0" y="6356351"/>
            <a:ext cx="3862811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59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1" y="6356351"/>
            <a:ext cx="2846282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420" y="27856"/>
            <a:ext cx="901154" cy="9011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7" name="矩形 6"/>
          <p:cNvSpPr/>
          <p:nvPr userDrawn="1"/>
        </p:nvSpPr>
        <p:spPr>
          <a:xfrm>
            <a:off x="0" y="0"/>
            <a:ext cx="1219835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49799" name="五边形 12"/>
          <p:cNvSpPr/>
          <p:nvPr userDrawn="1"/>
        </p:nvSpPr>
        <p:spPr>
          <a:xfrm flipH="1">
            <a:off x="11314402" y="6092504"/>
            <a:ext cx="883947" cy="432840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kern="0">
              <a:solidFill>
                <a:sysClr val="window" lastClr="FFFFFF"/>
              </a:solidFill>
            </a:endParaRPr>
          </a:p>
        </p:txBody>
      </p:sp>
      <p:sp>
        <p:nvSpPr>
          <p:cNvPr id="1049800" name="TextBox 15"/>
          <p:cNvSpPr txBox="1"/>
          <p:nvPr userDrawn="1"/>
        </p:nvSpPr>
        <p:spPr>
          <a:xfrm>
            <a:off x="11537000" y="6114782"/>
            <a:ext cx="538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zh-CN" altLang="en-US" sz="1600" dirty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420" y="27856"/>
            <a:ext cx="901154" cy="90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2" name="矩形 78"/>
          <p:cNvSpPr/>
          <p:nvPr userDrawn="1"/>
        </p:nvSpPr>
        <p:spPr>
          <a:xfrm>
            <a:off x="-21754" y="0"/>
            <a:ext cx="122201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49763" name="矩形 79"/>
          <p:cNvSpPr/>
          <p:nvPr userDrawn="1"/>
        </p:nvSpPr>
        <p:spPr>
          <a:xfrm rot="5400000">
            <a:off x="-219177" y="3648244"/>
            <a:ext cx="6336000" cy="36000"/>
          </a:xfrm>
          <a:prstGeom prst="rect">
            <a:avLst/>
          </a:prstGeom>
          <a:gradFill>
            <a:gsLst>
              <a:gs pos="2000">
                <a:sysClr val="window" lastClr="FFFFFF">
                  <a:alpha val="0"/>
                </a:sysClr>
              </a:gs>
              <a:gs pos="49628">
                <a:srgbClr val="FF9504"/>
              </a:gs>
              <a:gs pos="100000">
                <a:sysClr val="window" lastClr="FFFFFF">
                  <a:alpha val="0"/>
                </a:sysClr>
              </a:gs>
            </a:gsLst>
            <a:lin ang="10800000" scaled="1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sysClr val="window" lastClr="FFFFFF"/>
              </a:solidFill>
            </a:endParaRPr>
          </a:p>
        </p:txBody>
      </p:sp>
      <p:sp>
        <p:nvSpPr>
          <p:cNvPr id="1049764" name="矩形 80"/>
          <p:cNvSpPr/>
          <p:nvPr userDrawn="1"/>
        </p:nvSpPr>
        <p:spPr>
          <a:xfrm rot="5400000">
            <a:off x="-207640" y="3648244"/>
            <a:ext cx="6336000" cy="36000"/>
          </a:xfrm>
          <a:prstGeom prst="rect">
            <a:avLst/>
          </a:prstGeom>
          <a:gradFill>
            <a:gsLst>
              <a:gs pos="2000">
                <a:sysClr val="window" lastClr="FFFFFF">
                  <a:alpha val="0"/>
                </a:sysClr>
              </a:gs>
              <a:gs pos="49628">
                <a:srgbClr val="C0504D"/>
              </a:gs>
              <a:gs pos="100000">
                <a:sysClr val="window" lastClr="FFFFFF">
                  <a:alpha val="0"/>
                </a:sysClr>
              </a:gs>
            </a:gsLst>
            <a:lin ang="10800000" scaled="1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sysClr val="window" lastClr="FFFFFF"/>
              </a:solidFill>
            </a:endParaRPr>
          </a:p>
        </p:txBody>
      </p:sp>
      <p:sp>
        <p:nvSpPr>
          <p:cNvPr id="1049765" name="TextBox 11"/>
          <p:cNvSpPr txBox="1"/>
          <p:nvPr userDrawn="1"/>
        </p:nvSpPr>
        <p:spPr>
          <a:xfrm>
            <a:off x="5682189" y="3406761"/>
            <a:ext cx="3441322" cy="742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b="1" kern="0" dirty="0">
                <a:solidFill>
                  <a:srgbClr val="68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商务方案</a:t>
            </a:r>
          </a:p>
        </p:txBody>
      </p:sp>
      <p:sp>
        <p:nvSpPr>
          <p:cNvPr id="1049766" name="TextBox 12"/>
          <p:cNvSpPr txBox="1"/>
          <p:nvPr userDrawn="1"/>
        </p:nvSpPr>
        <p:spPr>
          <a:xfrm>
            <a:off x="5682189" y="4423453"/>
            <a:ext cx="3441322" cy="742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b="1" kern="0" dirty="0">
                <a:solidFill>
                  <a:srgbClr val="68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服务保障</a:t>
            </a:r>
          </a:p>
        </p:txBody>
      </p:sp>
      <p:sp>
        <p:nvSpPr>
          <p:cNvPr id="1049767" name="TextBox 14"/>
          <p:cNvSpPr txBox="1"/>
          <p:nvPr userDrawn="1"/>
        </p:nvSpPr>
        <p:spPr>
          <a:xfrm>
            <a:off x="3131840" y="1484784"/>
            <a:ext cx="1656184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</a:t>
            </a:r>
          </a:p>
        </p:txBody>
      </p:sp>
      <p:sp>
        <p:nvSpPr>
          <p:cNvPr id="1049768" name="TextBox 16"/>
          <p:cNvSpPr txBox="1"/>
          <p:nvPr userDrawn="1"/>
        </p:nvSpPr>
        <p:spPr>
          <a:xfrm>
            <a:off x="3131840" y="2492896"/>
            <a:ext cx="1656184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</a:t>
            </a:r>
          </a:p>
        </p:txBody>
      </p:sp>
      <p:sp>
        <p:nvSpPr>
          <p:cNvPr id="1049769" name="TextBox 18"/>
          <p:cNvSpPr txBox="1"/>
          <p:nvPr userDrawn="1"/>
        </p:nvSpPr>
        <p:spPr>
          <a:xfrm>
            <a:off x="3131840" y="3526307"/>
            <a:ext cx="1656184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</a:p>
        </p:txBody>
      </p:sp>
      <p:sp>
        <p:nvSpPr>
          <p:cNvPr id="1049771" name="TextBox 18"/>
          <p:cNvSpPr txBox="1"/>
          <p:nvPr userDrawn="1"/>
        </p:nvSpPr>
        <p:spPr>
          <a:xfrm>
            <a:off x="3146847" y="4534419"/>
            <a:ext cx="1656184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</a:p>
        </p:txBody>
      </p:sp>
      <p:sp>
        <p:nvSpPr>
          <p:cNvPr id="1049772" name="圆角矩形 90"/>
          <p:cNvSpPr/>
          <p:nvPr userDrawn="1"/>
        </p:nvSpPr>
        <p:spPr>
          <a:xfrm>
            <a:off x="6214718" y="2408644"/>
            <a:ext cx="2376264" cy="732324"/>
          </a:xfrm>
          <a:prstGeom prst="roundRect">
            <a:avLst/>
          </a:prstGeom>
          <a:ln>
            <a:solidFill>
              <a:srgbClr val="C0504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49773" name="TextBox 11"/>
          <p:cNvSpPr txBox="1"/>
          <p:nvPr userDrawn="1"/>
        </p:nvSpPr>
        <p:spPr>
          <a:xfrm>
            <a:off x="5682189" y="2348880"/>
            <a:ext cx="3441322" cy="742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b="1" kern="0" dirty="0">
                <a:solidFill>
                  <a:srgbClr val="68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技术方案</a:t>
            </a:r>
          </a:p>
        </p:txBody>
      </p:sp>
      <p:sp>
        <p:nvSpPr>
          <p:cNvPr id="1049774" name="TextBox 10"/>
          <p:cNvSpPr txBox="1"/>
          <p:nvPr userDrawn="1"/>
        </p:nvSpPr>
        <p:spPr>
          <a:xfrm>
            <a:off x="5682189" y="1340768"/>
            <a:ext cx="3441322" cy="742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b="1" kern="0" dirty="0">
                <a:solidFill>
                  <a:srgbClr val="68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sp>
        <p:nvSpPr>
          <p:cNvPr id="1049775" name="五边形 93"/>
          <p:cNvSpPr/>
          <p:nvPr userDrawn="1"/>
        </p:nvSpPr>
        <p:spPr>
          <a:xfrm>
            <a:off x="2930824" y="2047078"/>
            <a:ext cx="2160240" cy="517826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70000"/>
                  <a:lumOff val="30000"/>
                </a:schemeClr>
              </a:gs>
              <a:gs pos="30000">
                <a:schemeClr val="accent2">
                  <a:lumMod val="40000"/>
                  <a:lumOff val="60000"/>
                </a:schemeClr>
              </a:gs>
            </a:gsLst>
            <a:lin ang="0" scaled="1"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kern="0">
              <a:solidFill>
                <a:sysClr val="window" lastClr="FFFFFF"/>
              </a:solidFill>
            </a:endParaRPr>
          </a:p>
        </p:txBody>
      </p:sp>
      <p:sp>
        <p:nvSpPr>
          <p:cNvPr id="1049776" name="五边形 94"/>
          <p:cNvSpPr/>
          <p:nvPr userDrawn="1"/>
        </p:nvSpPr>
        <p:spPr>
          <a:xfrm>
            <a:off x="2930824" y="3068960"/>
            <a:ext cx="2160240" cy="504056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70000"/>
                  <a:lumOff val="30000"/>
                </a:schemeClr>
              </a:gs>
              <a:gs pos="30000">
                <a:schemeClr val="accent2">
                  <a:lumMod val="40000"/>
                  <a:lumOff val="60000"/>
                </a:schemeClr>
              </a:gs>
            </a:gsLst>
            <a:lin ang="0" scaled="1"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kern="0">
              <a:solidFill>
                <a:sysClr val="window" lastClr="FFFFFF"/>
              </a:solidFill>
            </a:endParaRPr>
          </a:p>
        </p:txBody>
      </p:sp>
      <p:sp>
        <p:nvSpPr>
          <p:cNvPr id="1049777" name="五边形 95"/>
          <p:cNvSpPr/>
          <p:nvPr userDrawn="1"/>
        </p:nvSpPr>
        <p:spPr>
          <a:xfrm>
            <a:off x="2930824" y="5070545"/>
            <a:ext cx="2160240" cy="555186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70000"/>
                  <a:lumOff val="30000"/>
                </a:schemeClr>
              </a:gs>
              <a:gs pos="30000">
                <a:schemeClr val="accent2">
                  <a:lumMod val="40000"/>
                  <a:lumOff val="60000"/>
                </a:schemeClr>
              </a:gs>
            </a:gsLst>
            <a:lin ang="0" scaled="1"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kern="0">
              <a:solidFill>
                <a:sysClr val="window" lastClr="FFFFFF"/>
              </a:solidFill>
            </a:endParaRPr>
          </a:p>
        </p:txBody>
      </p:sp>
      <p:sp>
        <p:nvSpPr>
          <p:cNvPr id="1049778" name="五边形 96"/>
          <p:cNvSpPr/>
          <p:nvPr userDrawn="1"/>
        </p:nvSpPr>
        <p:spPr>
          <a:xfrm>
            <a:off x="2930823" y="4043498"/>
            <a:ext cx="2160240" cy="547552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70000"/>
                  <a:lumOff val="30000"/>
                </a:schemeClr>
              </a:gs>
              <a:gs pos="30000">
                <a:schemeClr val="accent2">
                  <a:lumMod val="40000"/>
                  <a:lumOff val="60000"/>
                </a:schemeClr>
              </a:gs>
            </a:gsLst>
            <a:lin ang="0" scaled="1"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kern="0">
              <a:solidFill>
                <a:sysClr val="window" lastClr="FFFFFF"/>
              </a:solidFill>
            </a:endParaRPr>
          </a:p>
        </p:txBody>
      </p:sp>
      <p:sp>
        <p:nvSpPr>
          <p:cNvPr id="1049779" name="五边形 97"/>
          <p:cNvSpPr/>
          <p:nvPr userDrawn="1"/>
        </p:nvSpPr>
        <p:spPr>
          <a:xfrm>
            <a:off x="2960360" y="1484784"/>
            <a:ext cx="2547744" cy="562294"/>
          </a:xfrm>
          <a:prstGeom prst="homePlate">
            <a:avLst/>
          </a:prstGeom>
          <a:solidFill>
            <a:srgbClr val="C0504D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kern="0">
              <a:solidFill>
                <a:sysClr val="window" lastClr="FFFFFF"/>
              </a:solidFill>
            </a:endParaRPr>
          </a:p>
        </p:txBody>
      </p:sp>
      <p:sp>
        <p:nvSpPr>
          <p:cNvPr id="1049780" name="五边形 98"/>
          <p:cNvSpPr/>
          <p:nvPr userDrawn="1"/>
        </p:nvSpPr>
        <p:spPr>
          <a:xfrm>
            <a:off x="2960360" y="2564904"/>
            <a:ext cx="2547744" cy="504056"/>
          </a:xfrm>
          <a:prstGeom prst="homePlate">
            <a:avLst/>
          </a:prstGeom>
          <a:solidFill>
            <a:srgbClr val="C0504D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kern="0">
              <a:solidFill>
                <a:sysClr val="window" lastClr="FFFFFF"/>
              </a:solidFill>
            </a:endParaRPr>
          </a:p>
        </p:txBody>
      </p:sp>
      <p:sp>
        <p:nvSpPr>
          <p:cNvPr id="1049781" name="五边形 99"/>
          <p:cNvSpPr/>
          <p:nvPr userDrawn="1"/>
        </p:nvSpPr>
        <p:spPr>
          <a:xfrm>
            <a:off x="2942359" y="3573016"/>
            <a:ext cx="2565745" cy="504056"/>
          </a:xfrm>
          <a:prstGeom prst="homePlate">
            <a:avLst/>
          </a:prstGeom>
          <a:solidFill>
            <a:srgbClr val="C0504D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kern="0">
              <a:solidFill>
                <a:sysClr val="window" lastClr="FFFFFF"/>
              </a:solidFill>
            </a:endParaRPr>
          </a:p>
        </p:txBody>
      </p:sp>
      <p:sp>
        <p:nvSpPr>
          <p:cNvPr id="1049782" name="五边形 100"/>
          <p:cNvSpPr/>
          <p:nvPr userDrawn="1"/>
        </p:nvSpPr>
        <p:spPr>
          <a:xfrm>
            <a:off x="2942361" y="4581128"/>
            <a:ext cx="2565744" cy="504056"/>
          </a:xfrm>
          <a:prstGeom prst="homePlate">
            <a:avLst/>
          </a:prstGeom>
          <a:solidFill>
            <a:srgbClr val="C0504D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kern="0">
              <a:solidFill>
                <a:sysClr val="window" lastClr="FFFFFF"/>
              </a:solidFill>
            </a:endParaRPr>
          </a:p>
        </p:txBody>
      </p:sp>
      <p:sp>
        <p:nvSpPr>
          <p:cNvPr id="1049783" name="矩形 2"/>
          <p:cNvSpPr/>
          <p:nvPr userDrawn="1"/>
        </p:nvSpPr>
        <p:spPr>
          <a:xfrm>
            <a:off x="-21753" y="1263483"/>
            <a:ext cx="2952575" cy="1298622"/>
          </a:xfrm>
          <a:custGeom>
            <a:avLst/>
            <a:gdLst>
              <a:gd name="connsiteX0" fmla="*/ 0 w 2952575"/>
              <a:gd name="connsiteY0" fmla="*/ 0 h 515028"/>
              <a:gd name="connsiteX1" fmla="*/ 2952575 w 2952575"/>
              <a:gd name="connsiteY1" fmla="*/ 0 h 515028"/>
              <a:gd name="connsiteX2" fmla="*/ 2952575 w 2952575"/>
              <a:gd name="connsiteY2" fmla="*/ 515028 h 515028"/>
              <a:gd name="connsiteX3" fmla="*/ 0 w 2952575"/>
              <a:gd name="connsiteY3" fmla="*/ 515028 h 515028"/>
              <a:gd name="connsiteX4" fmla="*/ 0 w 2952575"/>
              <a:gd name="connsiteY4" fmla="*/ 0 h 515028"/>
              <a:gd name="connsiteX0-1" fmla="*/ 0 w 2964451"/>
              <a:gd name="connsiteY0-2" fmla="*/ 0 h 1025667"/>
              <a:gd name="connsiteX1-3" fmla="*/ 2964451 w 2964451"/>
              <a:gd name="connsiteY1-4" fmla="*/ 510639 h 1025667"/>
              <a:gd name="connsiteX2-5" fmla="*/ 2964451 w 2964451"/>
              <a:gd name="connsiteY2-6" fmla="*/ 1025667 h 1025667"/>
              <a:gd name="connsiteX3-7" fmla="*/ 11876 w 2964451"/>
              <a:gd name="connsiteY3-8" fmla="*/ 1025667 h 1025667"/>
              <a:gd name="connsiteX4-9" fmla="*/ 0 w 2964451"/>
              <a:gd name="connsiteY4-10" fmla="*/ 0 h 1025667"/>
              <a:gd name="connsiteX0-11" fmla="*/ 0 w 2964451"/>
              <a:gd name="connsiteY0-12" fmla="*/ 0 h 1025667"/>
              <a:gd name="connsiteX1-13" fmla="*/ 2964451 w 2964451"/>
              <a:gd name="connsiteY1-14" fmla="*/ 510639 h 1025667"/>
              <a:gd name="connsiteX2-15" fmla="*/ 2964451 w 2964451"/>
              <a:gd name="connsiteY2-16" fmla="*/ 1025667 h 1025667"/>
              <a:gd name="connsiteX3-17" fmla="*/ 11876 w 2964451"/>
              <a:gd name="connsiteY3-18" fmla="*/ 716909 h 1025667"/>
              <a:gd name="connsiteX4-19" fmla="*/ 0 w 2964451"/>
              <a:gd name="connsiteY4-20" fmla="*/ 0 h 1025667"/>
              <a:gd name="connsiteX0-21" fmla="*/ 0 w 2964451"/>
              <a:gd name="connsiteY0-22" fmla="*/ 0 h 1025667"/>
              <a:gd name="connsiteX1-23" fmla="*/ 2964451 w 2964451"/>
              <a:gd name="connsiteY1-24" fmla="*/ 510639 h 1025667"/>
              <a:gd name="connsiteX2-25" fmla="*/ 2964451 w 2964451"/>
              <a:gd name="connsiteY2-26" fmla="*/ 1025667 h 1025667"/>
              <a:gd name="connsiteX3-27" fmla="*/ 11876 w 2964451"/>
              <a:gd name="connsiteY3-28" fmla="*/ 752535 h 1025667"/>
              <a:gd name="connsiteX4-29" fmla="*/ 0 w 2964451"/>
              <a:gd name="connsiteY4-30" fmla="*/ 0 h 1025667"/>
              <a:gd name="connsiteX0-31" fmla="*/ 0 w 2964451"/>
              <a:gd name="connsiteY0-32" fmla="*/ 0 h 1025667"/>
              <a:gd name="connsiteX1-33" fmla="*/ 2964451 w 2964451"/>
              <a:gd name="connsiteY1-34" fmla="*/ 510639 h 1025667"/>
              <a:gd name="connsiteX2-35" fmla="*/ 2964451 w 2964451"/>
              <a:gd name="connsiteY2-36" fmla="*/ 1025667 h 1025667"/>
              <a:gd name="connsiteX3-37" fmla="*/ 11876 w 2964451"/>
              <a:gd name="connsiteY3-38" fmla="*/ 800036 h 1025667"/>
              <a:gd name="connsiteX4-39" fmla="*/ 0 w 2964451"/>
              <a:gd name="connsiteY4-40" fmla="*/ 0 h 1025667"/>
              <a:gd name="connsiteX0-41" fmla="*/ 0 w 2964451"/>
              <a:gd name="connsiteY0-42" fmla="*/ 0 h 1025667"/>
              <a:gd name="connsiteX1-43" fmla="*/ 2964451 w 2964451"/>
              <a:gd name="connsiteY1-44" fmla="*/ 498764 h 1025667"/>
              <a:gd name="connsiteX2-45" fmla="*/ 2964451 w 2964451"/>
              <a:gd name="connsiteY2-46" fmla="*/ 1025667 h 1025667"/>
              <a:gd name="connsiteX3-47" fmla="*/ 11876 w 2964451"/>
              <a:gd name="connsiteY3-48" fmla="*/ 800036 h 1025667"/>
              <a:gd name="connsiteX4-49" fmla="*/ 0 w 2964451"/>
              <a:gd name="connsiteY4-50" fmla="*/ 0 h 1025667"/>
              <a:gd name="connsiteX0-51" fmla="*/ 1772 w 2952575"/>
              <a:gd name="connsiteY0-52" fmla="*/ 0 h 1189440"/>
              <a:gd name="connsiteX1-53" fmla="*/ 2952575 w 2952575"/>
              <a:gd name="connsiteY1-54" fmla="*/ 662537 h 1189440"/>
              <a:gd name="connsiteX2-55" fmla="*/ 2952575 w 2952575"/>
              <a:gd name="connsiteY2-56" fmla="*/ 1189440 h 1189440"/>
              <a:gd name="connsiteX3-57" fmla="*/ 0 w 2952575"/>
              <a:gd name="connsiteY3-58" fmla="*/ 963809 h 1189440"/>
              <a:gd name="connsiteX4-59" fmla="*/ 1772 w 2952575"/>
              <a:gd name="connsiteY4-60" fmla="*/ 0 h 1189440"/>
              <a:gd name="connsiteX0-61" fmla="*/ 1772 w 2952575"/>
              <a:gd name="connsiteY0-62" fmla="*/ 0 h 1189440"/>
              <a:gd name="connsiteX1-63" fmla="*/ 2952575 w 2952575"/>
              <a:gd name="connsiteY1-64" fmla="*/ 662537 h 1189440"/>
              <a:gd name="connsiteX2-65" fmla="*/ 2952575 w 2952575"/>
              <a:gd name="connsiteY2-66" fmla="*/ 1189440 h 1189440"/>
              <a:gd name="connsiteX3-67" fmla="*/ 0 w 2952575"/>
              <a:gd name="connsiteY3-68" fmla="*/ 909218 h 1189440"/>
              <a:gd name="connsiteX4-69" fmla="*/ 1772 w 2952575"/>
              <a:gd name="connsiteY4-70" fmla="*/ 0 h 1189440"/>
              <a:gd name="connsiteX0-71" fmla="*/ 1772 w 2952575"/>
              <a:gd name="connsiteY0-72" fmla="*/ 0 h 1298622"/>
              <a:gd name="connsiteX1-73" fmla="*/ 2952575 w 2952575"/>
              <a:gd name="connsiteY1-74" fmla="*/ 771719 h 1298622"/>
              <a:gd name="connsiteX2-75" fmla="*/ 2952575 w 2952575"/>
              <a:gd name="connsiteY2-76" fmla="*/ 1298622 h 1298622"/>
              <a:gd name="connsiteX3-77" fmla="*/ 0 w 2952575"/>
              <a:gd name="connsiteY3-78" fmla="*/ 1018400 h 1298622"/>
              <a:gd name="connsiteX4-79" fmla="*/ 1772 w 2952575"/>
              <a:gd name="connsiteY4-80" fmla="*/ 0 h 1298622"/>
              <a:gd name="connsiteX0-81" fmla="*/ 1772 w 2952575"/>
              <a:gd name="connsiteY0-82" fmla="*/ 0 h 1298622"/>
              <a:gd name="connsiteX1-83" fmla="*/ 2952575 w 2952575"/>
              <a:gd name="connsiteY1-84" fmla="*/ 771719 h 1298622"/>
              <a:gd name="connsiteX2-85" fmla="*/ 2952575 w 2952575"/>
              <a:gd name="connsiteY2-86" fmla="*/ 1298622 h 1298622"/>
              <a:gd name="connsiteX3-87" fmla="*/ 0 w 2952575"/>
              <a:gd name="connsiteY3-88" fmla="*/ 868275 h 1298622"/>
              <a:gd name="connsiteX4-89" fmla="*/ 1772 w 2952575"/>
              <a:gd name="connsiteY4-90" fmla="*/ 0 h 1298622"/>
              <a:gd name="connsiteX0-91" fmla="*/ 1772 w 2952575"/>
              <a:gd name="connsiteY0-92" fmla="*/ 0 h 1298622"/>
              <a:gd name="connsiteX1-93" fmla="*/ 2952575 w 2952575"/>
              <a:gd name="connsiteY1-94" fmla="*/ 771719 h 1298622"/>
              <a:gd name="connsiteX2-95" fmla="*/ 2952575 w 2952575"/>
              <a:gd name="connsiteY2-96" fmla="*/ 1298622 h 1298622"/>
              <a:gd name="connsiteX3-97" fmla="*/ 0 w 2952575"/>
              <a:gd name="connsiteY3-98" fmla="*/ 786388 h 1298622"/>
              <a:gd name="connsiteX4-99" fmla="*/ 1772 w 2952575"/>
              <a:gd name="connsiteY4-100" fmla="*/ 0 h 12986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952575" h="1298622">
                <a:moveTo>
                  <a:pt x="1772" y="0"/>
                </a:moveTo>
                <a:lnTo>
                  <a:pt x="2952575" y="771719"/>
                </a:lnTo>
                <a:lnTo>
                  <a:pt x="2952575" y="1298622"/>
                </a:lnTo>
                <a:lnTo>
                  <a:pt x="0" y="786388"/>
                </a:lnTo>
                <a:cubicBezTo>
                  <a:pt x="591" y="465118"/>
                  <a:pt x="1181" y="321270"/>
                  <a:pt x="1772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kern="0">
              <a:solidFill>
                <a:sysClr val="window" lastClr="FFFFFF"/>
              </a:solidFill>
            </a:endParaRPr>
          </a:p>
        </p:txBody>
      </p:sp>
      <p:sp>
        <p:nvSpPr>
          <p:cNvPr id="1049784" name="矩形 2"/>
          <p:cNvSpPr/>
          <p:nvPr userDrawn="1"/>
        </p:nvSpPr>
        <p:spPr>
          <a:xfrm>
            <a:off x="-21753" y="3573016"/>
            <a:ext cx="2979615" cy="713559"/>
          </a:xfrm>
          <a:custGeom>
            <a:avLst/>
            <a:gdLst>
              <a:gd name="connsiteX0" fmla="*/ 0 w 2979614"/>
              <a:gd name="connsiteY0" fmla="*/ 0 h 504056"/>
              <a:gd name="connsiteX1" fmla="*/ 2979614 w 2979614"/>
              <a:gd name="connsiteY1" fmla="*/ 0 h 504056"/>
              <a:gd name="connsiteX2" fmla="*/ 2979614 w 2979614"/>
              <a:gd name="connsiteY2" fmla="*/ 504056 h 504056"/>
              <a:gd name="connsiteX3" fmla="*/ 0 w 2979614"/>
              <a:gd name="connsiteY3" fmla="*/ 504056 h 504056"/>
              <a:gd name="connsiteX4" fmla="*/ 0 w 2979614"/>
              <a:gd name="connsiteY4" fmla="*/ 0 h 504056"/>
              <a:gd name="connsiteX0-1" fmla="*/ 0 w 2979614"/>
              <a:gd name="connsiteY0-2" fmla="*/ 0 h 563433"/>
              <a:gd name="connsiteX1-3" fmla="*/ 2979614 w 2979614"/>
              <a:gd name="connsiteY1-4" fmla="*/ 0 h 563433"/>
              <a:gd name="connsiteX2-5" fmla="*/ 2979614 w 2979614"/>
              <a:gd name="connsiteY2-6" fmla="*/ 504056 h 563433"/>
              <a:gd name="connsiteX3-7" fmla="*/ 0 w 2979614"/>
              <a:gd name="connsiteY3-8" fmla="*/ 563433 h 563433"/>
              <a:gd name="connsiteX4-9" fmla="*/ 0 w 2979614"/>
              <a:gd name="connsiteY4-10" fmla="*/ 0 h 563433"/>
              <a:gd name="connsiteX0-11" fmla="*/ 27295 w 3006909"/>
              <a:gd name="connsiteY0-12" fmla="*/ 0 h 672615"/>
              <a:gd name="connsiteX1-13" fmla="*/ 3006909 w 3006909"/>
              <a:gd name="connsiteY1-14" fmla="*/ 0 h 672615"/>
              <a:gd name="connsiteX2-15" fmla="*/ 3006909 w 3006909"/>
              <a:gd name="connsiteY2-16" fmla="*/ 504056 h 672615"/>
              <a:gd name="connsiteX3-17" fmla="*/ 0 w 3006909"/>
              <a:gd name="connsiteY3-18" fmla="*/ 672615 h 672615"/>
              <a:gd name="connsiteX4-19" fmla="*/ 27295 w 3006909"/>
              <a:gd name="connsiteY4-20" fmla="*/ 0 h 672615"/>
              <a:gd name="connsiteX0-21" fmla="*/ 0 w 2979614"/>
              <a:gd name="connsiteY0-22" fmla="*/ 0 h 658967"/>
              <a:gd name="connsiteX1-23" fmla="*/ 2979614 w 2979614"/>
              <a:gd name="connsiteY1-24" fmla="*/ 0 h 658967"/>
              <a:gd name="connsiteX2-25" fmla="*/ 2979614 w 2979614"/>
              <a:gd name="connsiteY2-26" fmla="*/ 504056 h 658967"/>
              <a:gd name="connsiteX3-27" fmla="*/ 0 w 2979614"/>
              <a:gd name="connsiteY3-28" fmla="*/ 658967 h 658967"/>
              <a:gd name="connsiteX4-29" fmla="*/ 0 w 2979614"/>
              <a:gd name="connsiteY4-30" fmla="*/ 0 h 658967"/>
              <a:gd name="connsiteX0-31" fmla="*/ 13648 w 2993262"/>
              <a:gd name="connsiteY0-32" fmla="*/ 0 h 699911"/>
              <a:gd name="connsiteX1-33" fmla="*/ 2993262 w 2993262"/>
              <a:gd name="connsiteY1-34" fmla="*/ 0 h 699911"/>
              <a:gd name="connsiteX2-35" fmla="*/ 2993262 w 2993262"/>
              <a:gd name="connsiteY2-36" fmla="*/ 504056 h 699911"/>
              <a:gd name="connsiteX3-37" fmla="*/ 0 w 2993262"/>
              <a:gd name="connsiteY3-38" fmla="*/ 699911 h 699911"/>
              <a:gd name="connsiteX4-39" fmla="*/ 13648 w 2993262"/>
              <a:gd name="connsiteY4-40" fmla="*/ 0 h 699911"/>
              <a:gd name="connsiteX0-41" fmla="*/ 1 w 2979615"/>
              <a:gd name="connsiteY0-42" fmla="*/ 0 h 713559"/>
              <a:gd name="connsiteX1-43" fmla="*/ 2979615 w 2979615"/>
              <a:gd name="connsiteY1-44" fmla="*/ 0 h 713559"/>
              <a:gd name="connsiteX2-45" fmla="*/ 2979615 w 2979615"/>
              <a:gd name="connsiteY2-46" fmla="*/ 504056 h 713559"/>
              <a:gd name="connsiteX3-47" fmla="*/ 0 w 2979615"/>
              <a:gd name="connsiteY3-48" fmla="*/ 713559 h 713559"/>
              <a:gd name="connsiteX4-49" fmla="*/ 1 w 2979615"/>
              <a:gd name="connsiteY4-50" fmla="*/ 0 h 7135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979615" h="713559">
                <a:moveTo>
                  <a:pt x="1" y="0"/>
                </a:moveTo>
                <a:lnTo>
                  <a:pt x="2979615" y="0"/>
                </a:lnTo>
                <a:lnTo>
                  <a:pt x="2979615" y="504056"/>
                </a:lnTo>
                <a:lnTo>
                  <a:pt x="0" y="713559"/>
                </a:lnTo>
                <a:cubicBezTo>
                  <a:pt x="0" y="475706"/>
                  <a:pt x="1" y="237853"/>
                  <a:pt x="1" y="0"/>
                </a:cubicBezTo>
                <a:close/>
              </a:path>
            </a:pathLst>
          </a:custGeom>
          <a:solidFill>
            <a:srgbClr val="C0504D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kern="0">
              <a:solidFill>
                <a:sysClr val="window" lastClr="FFFFFF"/>
              </a:solidFill>
            </a:endParaRPr>
          </a:p>
        </p:txBody>
      </p:sp>
      <p:sp>
        <p:nvSpPr>
          <p:cNvPr id="1049785" name="矩形 2"/>
          <p:cNvSpPr/>
          <p:nvPr userDrawn="1"/>
        </p:nvSpPr>
        <p:spPr>
          <a:xfrm>
            <a:off x="-21752" y="2054441"/>
            <a:ext cx="2998440" cy="1014517"/>
          </a:xfrm>
          <a:custGeom>
            <a:avLst/>
            <a:gdLst>
              <a:gd name="connsiteX0" fmla="*/ 0 w 2998440"/>
              <a:gd name="connsiteY0" fmla="*/ 0 h 504056"/>
              <a:gd name="connsiteX1" fmla="*/ 2998440 w 2998440"/>
              <a:gd name="connsiteY1" fmla="*/ 0 h 504056"/>
              <a:gd name="connsiteX2" fmla="*/ 2998440 w 2998440"/>
              <a:gd name="connsiteY2" fmla="*/ 504056 h 504056"/>
              <a:gd name="connsiteX3" fmla="*/ 0 w 2998440"/>
              <a:gd name="connsiteY3" fmla="*/ 504056 h 504056"/>
              <a:gd name="connsiteX4" fmla="*/ 0 w 2998440"/>
              <a:gd name="connsiteY4" fmla="*/ 0 h 504056"/>
              <a:gd name="connsiteX0-1" fmla="*/ 0 w 2998440"/>
              <a:gd name="connsiteY0-2" fmla="*/ 0 h 741562"/>
              <a:gd name="connsiteX1-3" fmla="*/ 2998440 w 2998440"/>
              <a:gd name="connsiteY1-4" fmla="*/ 237506 h 741562"/>
              <a:gd name="connsiteX2-5" fmla="*/ 2998440 w 2998440"/>
              <a:gd name="connsiteY2-6" fmla="*/ 741562 h 741562"/>
              <a:gd name="connsiteX3-7" fmla="*/ 0 w 2998440"/>
              <a:gd name="connsiteY3-8" fmla="*/ 741562 h 741562"/>
              <a:gd name="connsiteX4-9" fmla="*/ 0 w 2998440"/>
              <a:gd name="connsiteY4-10" fmla="*/ 0 h 741562"/>
              <a:gd name="connsiteX0-11" fmla="*/ 0 w 2998440"/>
              <a:gd name="connsiteY0-12" fmla="*/ 0 h 705936"/>
              <a:gd name="connsiteX1-13" fmla="*/ 2998440 w 2998440"/>
              <a:gd name="connsiteY1-14" fmla="*/ 201880 h 705936"/>
              <a:gd name="connsiteX2-15" fmla="*/ 2998440 w 2998440"/>
              <a:gd name="connsiteY2-16" fmla="*/ 705936 h 705936"/>
              <a:gd name="connsiteX3-17" fmla="*/ 0 w 2998440"/>
              <a:gd name="connsiteY3-18" fmla="*/ 705936 h 705936"/>
              <a:gd name="connsiteX4-19" fmla="*/ 0 w 2998440"/>
              <a:gd name="connsiteY4-20" fmla="*/ 0 h 705936"/>
              <a:gd name="connsiteX0-21" fmla="*/ 0 w 2998440"/>
              <a:gd name="connsiteY0-22" fmla="*/ 0 h 741562"/>
              <a:gd name="connsiteX1-23" fmla="*/ 2998440 w 2998440"/>
              <a:gd name="connsiteY1-24" fmla="*/ 237506 h 741562"/>
              <a:gd name="connsiteX2-25" fmla="*/ 2998440 w 2998440"/>
              <a:gd name="connsiteY2-26" fmla="*/ 741562 h 741562"/>
              <a:gd name="connsiteX3-27" fmla="*/ 0 w 2998440"/>
              <a:gd name="connsiteY3-28" fmla="*/ 741562 h 741562"/>
              <a:gd name="connsiteX4-29" fmla="*/ 0 w 2998440"/>
              <a:gd name="connsiteY4-30" fmla="*/ 0 h 741562"/>
              <a:gd name="connsiteX0-31" fmla="*/ 0 w 2998440"/>
              <a:gd name="connsiteY0-32" fmla="*/ 0 h 741562"/>
              <a:gd name="connsiteX1-33" fmla="*/ 2998440 w 2998440"/>
              <a:gd name="connsiteY1-34" fmla="*/ 237506 h 741562"/>
              <a:gd name="connsiteX2-35" fmla="*/ 2998440 w 2998440"/>
              <a:gd name="connsiteY2-36" fmla="*/ 741562 h 741562"/>
              <a:gd name="connsiteX3-37" fmla="*/ 0 w 2998440"/>
              <a:gd name="connsiteY3-38" fmla="*/ 670310 h 741562"/>
              <a:gd name="connsiteX4-39" fmla="*/ 0 w 2998440"/>
              <a:gd name="connsiteY4-40" fmla="*/ 0 h 741562"/>
              <a:gd name="connsiteX0-41" fmla="*/ 0 w 2998440"/>
              <a:gd name="connsiteY0-42" fmla="*/ 0 h 782505"/>
              <a:gd name="connsiteX1-43" fmla="*/ 2998440 w 2998440"/>
              <a:gd name="connsiteY1-44" fmla="*/ 278449 h 782505"/>
              <a:gd name="connsiteX2-45" fmla="*/ 2998440 w 2998440"/>
              <a:gd name="connsiteY2-46" fmla="*/ 782505 h 782505"/>
              <a:gd name="connsiteX3-47" fmla="*/ 0 w 2998440"/>
              <a:gd name="connsiteY3-48" fmla="*/ 711253 h 782505"/>
              <a:gd name="connsiteX4-49" fmla="*/ 0 w 2998440"/>
              <a:gd name="connsiteY4-50" fmla="*/ 0 h 782505"/>
              <a:gd name="connsiteX0-51" fmla="*/ 0 w 3012087"/>
              <a:gd name="connsiteY0-52" fmla="*/ 0 h 959926"/>
              <a:gd name="connsiteX1-53" fmla="*/ 3012087 w 3012087"/>
              <a:gd name="connsiteY1-54" fmla="*/ 455870 h 959926"/>
              <a:gd name="connsiteX2-55" fmla="*/ 3012087 w 3012087"/>
              <a:gd name="connsiteY2-56" fmla="*/ 959926 h 959926"/>
              <a:gd name="connsiteX3-57" fmla="*/ 13647 w 3012087"/>
              <a:gd name="connsiteY3-58" fmla="*/ 888674 h 959926"/>
              <a:gd name="connsiteX4-59" fmla="*/ 0 w 3012087"/>
              <a:gd name="connsiteY4-60" fmla="*/ 0 h 959926"/>
              <a:gd name="connsiteX0-61" fmla="*/ 0 w 3012087"/>
              <a:gd name="connsiteY0-62" fmla="*/ 0 h 959926"/>
              <a:gd name="connsiteX1-63" fmla="*/ 3012087 w 3012087"/>
              <a:gd name="connsiteY1-64" fmla="*/ 455870 h 959926"/>
              <a:gd name="connsiteX2-65" fmla="*/ 3012087 w 3012087"/>
              <a:gd name="connsiteY2-66" fmla="*/ 959926 h 959926"/>
              <a:gd name="connsiteX3-67" fmla="*/ 13647 w 3012087"/>
              <a:gd name="connsiteY3-68" fmla="*/ 779492 h 959926"/>
              <a:gd name="connsiteX4-69" fmla="*/ 0 w 3012087"/>
              <a:gd name="connsiteY4-70" fmla="*/ 0 h 959926"/>
              <a:gd name="connsiteX0-71" fmla="*/ 0 w 3012087"/>
              <a:gd name="connsiteY0-72" fmla="*/ 0 h 1000869"/>
              <a:gd name="connsiteX1-73" fmla="*/ 3012087 w 3012087"/>
              <a:gd name="connsiteY1-74" fmla="*/ 496813 h 1000869"/>
              <a:gd name="connsiteX2-75" fmla="*/ 3012087 w 3012087"/>
              <a:gd name="connsiteY2-76" fmla="*/ 1000869 h 1000869"/>
              <a:gd name="connsiteX3-77" fmla="*/ 13647 w 3012087"/>
              <a:gd name="connsiteY3-78" fmla="*/ 820435 h 1000869"/>
              <a:gd name="connsiteX4-79" fmla="*/ 0 w 3012087"/>
              <a:gd name="connsiteY4-80" fmla="*/ 0 h 1000869"/>
              <a:gd name="connsiteX0-81" fmla="*/ 0 w 2998440"/>
              <a:gd name="connsiteY0-82" fmla="*/ 0 h 1014517"/>
              <a:gd name="connsiteX1-83" fmla="*/ 2998440 w 2998440"/>
              <a:gd name="connsiteY1-84" fmla="*/ 510461 h 1014517"/>
              <a:gd name="connsiteX2-85" fmla="*/ 2998440 w 2998440"/>
              <a:gd name="connsiteY2-86" fmla="*/ 1014517 h 1014517"/>
              <a:gd name="connsiteX3-87" fmla="*/ 0 w 2998440"/>
              <a:gd name="connsiteY3-88" fmla="*/ 834083 h 1014517"/>
              <a:gd name="connsiteX4-89" fmla="*/ 0 w 2998440"/>
              <a:gd name="connsiteY4-90" fmla="*/ 0 h 101451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998440" h="1014517">
                <a:moveTo>
                  <a:pt x="0" y="0"/>
                </a:moveTo>
                <a:lnTo>
                  <a:pt x="2998440" y="510461"/>
                </a:lnTo>
                <a:lnTo>
                  <a:pt x="2998440" y="1014517"/>
                </a:lnTo>
                <a:lnTo>
                  <a:pt x="0" y="834083"/>
                </a:lnTo>
                <a:lnTo>
                  <a:pt x="0" y="0"/>
                </a:lnTo>
                <a:close/>
              </a:path>
            </a:pathLst>
          </a:custGeom>
          <a:solidFill>
            <a:srgbClr val="C0504D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kern="0">
              <a:solidFill>
                <a:sysClr val="window" lastClr="FFFFFF"/>
              </a:solidFill>
            </a:endParaRPr>
          </a:p>
        </p:txBody>
      </p:sp>
      <p:sp>
        <p:nvSpPr>
          <p:cNvPr id="1049786" name="矩形 2"/>
          <p:cNvSpPr/>
          <p:nvPr userDrawn="1"/>
        </p:nvSpPr>
        <p:spPr>
          <a:xfrm>
            <a:off x="-21752" y="2863002"/>
            <a:ext cx="2952576" cy="710013"/>
          </a:xfrm>
          <a:custGeom>
            <a:avLst/>
            <a:gdLst>
              <a:gd name="connsiteX0" fmla="*/ 0 w 2952576"/>
              <a:gd name="connsiteY0" fmla="*/ 0 h 504056"/>
              <a:gd name="connsiteX1" fmla="*/ 2952576 w 2952576"/>
              <a:gd name="connsiteY1" fmla="*/ 0 h 504056"/>
              <a:gd name="connsiteX2" fmla="*/ 2952576 w 2952576"/>
              <a:gd name="connsiteY2" fmla="*/ 504056 h 504056"/>
              <a:gd name="connsiteX3" fmla="*/ 0 w 2952576"/>
              <a:gd name="connsiteY3" fmla="*/ 504056 h 504056"/>
              <a:gd name="connsiteX4" fmla="*/ 0 w 2952576"/>
              <a:gd name="connsiteY4" fmla="*/ 0 h 504056"/>
              <a:gd name="connsiteX0-1" fmla="*/ 0 w 2952576"/>
              <a:gd name="connsiteY0-2" fmla="*/ 0 h 587183"/>
              <a:gd name="connsiteX1-3" fmla="*/ 2952576 w 2952576"/>
              <a:gd name="connsiteY1-4" fmla="*/ 83127 h 587183"/>
              <a:gd name="connsiteX2-5" fmla="*/ 2952576 w 2952576"/>
              <a:gd name="connsiteY2-6" fmla="*/ 587183 h 587183"/>
              <a:gd name="connsiteX3-7" fmla="*/ 0 w 2952576"/>
              <a:gd name="connsiteY3-8" fmla="*/ 587183 h 587183"/>
              <a:gd name="connsiteX4-9" fmla="*/ 0 w 2952576"/>
              <a:gd name="connsiteY4-10" fmla="*/ 0 h 587183"/>
              <a:gd name="connsiteX0-11" fmla="*/ 0 w 2966223"/>
              <a:gd name="connsiteY0-12" fmla="*/ 0 h 696365"/>
              <a:gd name="connsiteX1-13" fmla="*/ 2966223 w 2966223"/>
              <a:gd name="connsiteY1-14" fmla="*/ 192309 h 696365"/>
              <a:gd name="connsiteX2-15" fmla="*/ 2966223 w 2966223"/>
              <a:gd name="connsiteY2-16" fmla="*/ 696365 h 696365"/>
              <a:gd name="connsiteX3-17" fmla="*/ 13647 w 2966223"/>
              <a:gd name="connsiteY3-18" fmla="*/ 696365 h 696365"/>
              <a:gd name="connsiteX4-19" fmla="*/ 0 w 2966223"/>
              <a:gd name="connsiteY4-20" fmla="*/ 0 h 696365"/>
              <a:gd name="connsiteX0-21" fmla="*/ 13649 w 2952576"/>
              <a:gd name="connsiteY0-22" fmla="*/ 0 h 696365"/>
              <a:gd name="connsiteX1-23" fmla="*/ 2952576 w 2952576"/>
              <a:gd name="connsiteY1-24" fmla="*/ 192309 h 696365"/>
              <a:gd name="connsiteX2-25" fmla="*/ 2952576 w 2952576"/>
              <a:gd name="connsiteY2-26" fmla="*/ 696365 h 696365"/>
              <a:gd name="connsiteX3-27" fmla="*/ 0 w 2952576"/>
              <a:gd name="connsiteY3-28" fmla="*/ 696365 h 696365"/>
              <a:gd name="connsiteX4-29" fmla="*/ 13649 w 2952576"/>
              <a:gd name="connsiteY4-30" fmla="*/ 0 h 696365"/>
              <a:gd name="connsiteX0-31" fmla="*/ 1 w 2952576"/>
              <a:gd name="connsiteY0-32" fmla="*/ 0 h 710013"/>
              <a:gd name="connsiteX1-33" fmla="*/ 2952576 w 2952576"/>
              <a:gd name="connsiteY1-34" fmla="*/ 205957 h 710013"/>
              <a:gd name="connsiteX2-35" fmla="*/ 2952576 w 2952576"/>
              <a:gd name="connsiteY2-36" fmla="*/ 710013 h 710013"/>
              <a:gd name="connsiteX3-37" fmla="*/ 0 w 2952576"/>
              <a:gd name="connsiteY3-38" fmla="*/ 710013 h 710013"/>
              <a:gd name="connsiteX4-39" fmla="*/ 1 w 2952576"/>
              <a:gd name="connsiteY4-40" fmla="*/ 0 h 7100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952576" h="710013">
                <a:moveTo>
                  <a:pt x="1" y="0"/>
                </a:moveTo>
                <a:lnTo>
                  <a:pt x="2952576" y="205957"/>
                </a:lnTo>
                <a:lnTo>
                  <a:pt x="2952576" y="710013"/>
                </a:lnTo>
                <a:lnTo>
                  <a:pt x="0" y="710013"/>
                </a:lnTo>
                <a:cubicBezTo>
                  <a:pt x="0" y="473342"/>
                  <a:pt x="1" y="236671"/>
                  <a:pt x="1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kern="0">
              <a:solidFill>
                <a:sysClr val="window" lastClr="FFFFFF"/>
              </a:solidFill>
            </a:endParaRPr>
          </a:p>
        </p:txBody>
      </p:sp>
      <p:sp>
        <p:nvSpPr>
          <p:cNvPr id="1049787" name="矩形 2"/>
          <p:cNvSpPr/>
          <p:nvPr userDrawn="1"/>
        </p:nvSpPr>
        <p:spPr>
          <a:xfrm>
            <a:off x="-33629" y="4581130"/>
            <a:ext cx="2991492" cy="1211080"/>
          </a:xfrm>
          <a:custGeom>
            <a:avLst/>
            <a:gdLst>
              <a:gd name="connsiteX0" fmla="*/ 0 w 2979615"/>
              <a:gd name="connsiteY0" fmla="*/ 0 h 504056"/>
              <a:gd name="connsiteX1" fmla="*/ 2979615 w 2979615"/>
              <a:gd name="connsiteY1" fmla="*/ 0 h 504056"/>
              <a:gd name="connsiteX2" fmla="*/ 2979615 w 2979615"/>
              <a:gd name="connsiteY2" fmla="*/ 504056 h 504056"/>
              <a:gd name="connsiteX3" fmla="*/ 0 w 2979615"/>
              <a:gd name="connsiteY3" fmla="*/ 504056 h 504056"/>
              <a:gd name="connsiteX4" fmla="*/ 0 w 2979615"/>
              <a:gd name="connsiteY4" fmla="*/ 0 h 504056"/>
              <a:gd name="connsiteX0-1" fmla="*/ 11876 w 2991491"/>
              <a:gd name="connsiteY0-2" fmla="*/ 0 h 979069"/>
              <a:gd name="connsiteX1-3" fmla="*/ 2991491 w 2991491"/>
              <a:gd name="connsiteY1-4" fmla="*/ 0 h 979069"/>
              <a:gd name="connsiteX2-5" fmla="*/ 2991491 w 2991491"/>
              <a:gd name="connsiteY2-6" fmla="*/ 504056 h 979069"/>
              <a:gd name="connsiteX3-7" fmla="*/ 0 w 2991491"/>
              <a:gd name="connsiteY3-8" fmla="*/ 979069 h 979069"/>
              <a:gd name="connsiteX4-9" fmla="*/ 11876 w 2991491"/>
              <a:gd name="connsiteY4-10" fmla="*/ 0 h 979069"/>
              <a:gd name="connsiteX0-11" fmla="*/ 1 w 2991491"/>
              <a:gd name="connsiteY0-12" fmla="*/ 296883 h 979069"/>
              <a:gd name="connsiteX1-13" fmla="*/ 2991491 w 2991491"/>
              <a:gd name="connsiteY1-14" fmla="*/ 0 h 979069"/>
              <a:gd name="connsiteX2-15" fmla="*/ 2991491 w 2991491"/>
              <a:gd name="connsiteY2-16" fmla="*/ 504056 h 979069"/>
              <a:gd name="connsiteX3-17" fmla="*/ 0 w 2991491"/>
              <a:gd name="connsiteY3-18" fmla="*/ 979069 h 979069"/>
              <a:gd name="connsiteX4-19" fmla="*/ 1 w 2991491"/>
              <a:gd name="connsiteY4-20" fmla="*/ 296883 h 979069"/>
              <a:gd name="connsiteX0-21" fmla="*/ 1 w 2991491"/>
              <a:gd name="connsiteY0-22" fmla="*/ 261257 h 979069"/>
              <a:gd name="connsiteX1-23" fmla="*/ 2991491 w 2991491"/>
              <a:gd name="connsiteY1-24" fmla="*/ 0 h 979069"/>
              <a:gd name="connsiteX2-25" fmla="*/ 2991491 w 2991491"/>
              <a:gd name="connsiteY2-26" fmla="*/ 504056 h 979069"/>
              <a:gd name="connsiteX3-27" fmla="*/ 0 w 2991491"/>
              <a:gd name="connsiteY3-28" fmla="*/ 979069 h 979069"/>
              <a:gd name="connsiteX4-29" fmla="*/ 1 w 2991491"/>
              <a:gd name="connsiteY4-30" fmla="*/ 261257 h 979069"/>
              <a:gd name="connsiteX0-31" fmla="*/ 1 w 2991491"/>
              <a:gd name="connsiteY0-32" fmla="*/ 225631 h 979069"/>
              <a:gd name="connsiteX1-33" fmla="*/ 2991491 w 2991491"/>
              <a:gd name="connsiteY1-34" fmla="*/ 0 h 979069"/>
              <a:gd name="connsiteX2-35" fmla="*/ 2991491 w 2991491"/>
              <a:gd name="connsiteY2-36" fmla="*/ 504056 h 979069"/>
              <a:gd name="connsiteX3-37" fmla="*/ 0 w 2991491"/>
              <a:gd name="connsiteY3-38" fmla="*/ 979069 h 979069"/>
              <a:gd name="connsiteX4-39" fmla="*/ 1 w 2991491"/>
              <a:gd name="connsiteY4-40" fmla="*/ 225631 h 979069"/>
              <a:gd name="connsiteX0-41" fmla="*/ 1 w 2991491"/>
              <a:gd name="connsiteY0-42" fmla="*/ 225631 h 1101899"/>
              <a:gd name="connsiteX1-43" fmla="*/ 2991491 w 2991491"/>
              <a:gd name="connsiteY1-44" fmla="*/ 0 h 1101899"/>
              <a:gd name="connsiteX2-45" fmla="*/ 2991491 w 2991491"/>
              <a:gd name="connsiteY2-46" fmla="*/ 504056 h 1101899"/>
              <a:gd name="connsiteX3-47" fmla="*/ 0 w 2991491"/>
              <a:gd name="connsiteY3-48" fmla="*/ 1101899 h 1101899"/>
              <a:gd name="connsiteX4-49" fmla="*/ 1 w 2991491"/>
              <a:gd name="connsiteY4-50" fmla="*/ 225631 h 1101899"/>
              <a:gd name="connsiteX0-51" fmla="*/ 1 w 2991491"/>
              <a:gd name="connsiteY0-52" fmla="*/ 225631 h 1074604"/>
              <a:gd name="connsiteX1-53" fmla="*/ 2991491 w 2991491"/>
              <a:gd name="connsiteY1-54" fmla="*/ 0 h 1074604"/>
              <a:gd name="connsiteX2-55" fmla="*/ 2991491 w 2991491"/>
              <a:gd name="connsiteY2-56" fmla="*/ 504056 h 1074604"/>
              <a:gd name="connsiteX3-57" fmla="*/ 0 w 2991491"/>
              <a:gd name="connsiteY3-58" fmla="*/ 1074604 h 1074604"/>
              <a:gd name="connsiteX4-59" fmla="*/ 1 w 2991491"/>
              <a:gd name="connsiteY4-60" fmla="*/ 225631 h 1074604"/>
              <a:gd name="connsiteX0-61" fmla="*/ 1 w 2991491"/>
              <a:gd name="connsiteY0-62" fmla="*/ 225631 h 1088251"/>
              <a:gd name="connsiteX1-63" fmla="*/ 2991491 w 2991491"/>
              <a:gd name="connsiteY1-64" fmla="*/ 0 h 1088251"/>
              <a:gd name="connsiteX2-65" fmla="*/ 2991491 w 2991491"/>
              <a:gd name="connsiteY2-66" fmla="*/ 504056 h 1088251"/>
              <a:gd name="connsiteX3-67" fmla="*/ 0 w 2991491"/>
              <a:gd name="connsiteY3-68" fmla="*/ 1088251 h 1088251"/>
              <a:gd name="connsiteX4-69" fmla="*/ 1 w 2991491"/>
              <a:gd name="connsiteY4-70" fmla="*/ 225631 h 1088251"/>
              <a:gd name="connsiteX0-71" fmla="*/ 1 w 2991491"/>
              <a:gd name="connsiteY0-72" fmla="*/ 225631 h 1142842"/>
              <a:gd name="connsiteX1-73" fmla="*/ 2991491 w 2991491"/>
              <a:gd name="connsiteY1-74" fmla="*/ 0 h 1142842"/>
              <a:gd name="connsiteX2-75" fmla="*/ 2991491 w 2991491"/>
              <a:gd name="connsiteY2-76" fmla="*/ 504056 h 1142842"/>
              <a:gd name="connsiteX3-77" fmla="*/ 0 w 2991491"/>
              <a:gd name="connsiteY3-78" fmla="*/ 1142842 h 1142842"/>
              <a:gd name="connsiteX4-79" fmla="*/ 1 w 2991491"/>
              <a:gd name="connsiteY4-80" fmla="*/ 225631 h 1142842"/>
              <a:gd name="connsiteX0-81" fmla="*/ 1 w 2991491"/>
              <a:gd name="connsiteY0-82" fmla="*/ 321166 h 1142842"/>
              <a:gd name="connsiteX1-83" fmla="*/ 2991491 w 2991491"/>
              <a:gd name="connsiteY1-84" fmla="*/ 0 h 1142842"/>
              <a:gd name="connsiteX2-85" fmla="*/ 2991491 w 2991491"/>
              <a:gd name="connsiteY2-86" fmla="*/ 504056 h 1142842"/>
              <a:gd name="connsiteX3-87" fmla="*/ 0 w 2991491"/>
              <a:gd name="connsiteY3-88" fmla="*/ 1142842 h 1142842"/>
              <a:gd name="connsiteX4-89" fmla="*/ 1 w 2991491"/>
              <a:gd name="connsiteY4-90" fmla="*/ 321166 h 1142842"/>
              <a:gd name="connsiteX0-91" fmla="*/ 1 w 2991491"/>
              <a:gd name="connsiteY0-92" fmla="*/ 321166 h 1170137"/>
              <a:gd name="connsiteX1-93" fmla="*/ 2991491 w 2991491"/>
              <a:gd name="connsiteY1-94" fmla="*/ 0 h 1170137"/>
              <a:gd name="connsiteX2-95" fmla="*/ 2991491 w 2991491"/>
              <a:gd name="connsiteY2-96" fmla="*/ 504056 h 1170137"/>
              <a:gd name="connsiteX3-97" fmla="*/ 0 w 2991491"/>
              <a:gd name="connsiteY3-98" fmla="*/ 1170137 h 1170137"/>
              <a:gd name="connsiteX4-99" fmla="*/ 1 w 2991491"/>
              <a:gd name="connsiteY4-100" fmla="*/ 321166 h 1170137"/>
              <a:gd name="connsiteX0-101" fmla="*/ 13649 w 3005139"/>
              <a:gd name="connsiteY0-102" fmla="*/ 321166 h 1211080"/>
              <a:gd name="connsiteX1-103" fmla="*/ 3005139 w 3005139"/>
              <a:gd name="connsiteY1-104" fmla="*/ 0 h 1211080"/>
              <a:gd name="connsiteX2-105" fmla="*/ 3005139 w 3005139"/>
              <a:gd name="connsiteY2-106" fmla="*/ 504056 h 1211080"/>
              <a:gd name="connsiteX3-107" fmla="*/ 0 w 3005139"/>
              <a:gd name="connsiteY3-108" fmla="*/ 1211080 h 1211080"/>
              <a:gd name="connsiteX4-109" fmla="*/ 13649 w 3005139"/>
              <a:gd name="connsiteY4-110" fmla="*/ 321166 h 1211080"/>
              <a:gd name="connsiteX0-111" fmla="*/ 2 w 2991492"/>
              <a:gd name="connsiteY0-112" fmla="*/ 321166 h 1211080"/>
              <a:gd name="connsiteX1-113" fmla="*/ 2991492 w 2991492"/>
              <a:gd name="connsiteY1-114" fmla="*/ 0 h 1211080"/>
              <a:gd name="connsiteX2-115" fmla="*/ 2991492 w 2991492"/>
              <a:gd name="connsiteY2-116" fmla="*/ 504056 h 1211080"/>
              <a:gd name="connsiteX3-117" fmla="*/ 0 w 2991492"/>
              <a:gd name="connsiteY3-118" fmla="*/ 1211080 h 1211080"/>
              <a:gd name="connsiteX4-119" fmla="*/ 2 w 2991492"/>
              <a:gd name="connsiteY4-120" fmla="*/ 321166 h 1211080"/>
              <a:gd name="connsiteX0-121" fmla="*/ 2 w 2991492"/>
              <a:gd name="connsiteY0-122" fmla="*/ 362109 h 1211080"/>
              <a:gd name="connsiteX1-123" fmla="*/ 2991492 w 2991492"/>
              <a:gd name="connsiteY1-124" fmla="*/ 0 h 1211080"/>
              <a:gd name="connsiteX2-125" fmla="*/ 2991492 w 2991492"/>
              <a:gd name="connsiteY2-126" fmla="*/ 504056 h 1211080"/>
              <a:gd name="connsiteX3-127" fmla="*/ 0 w 2991492"/>
              <a:gd name="connsiteY3-128" fmla="*/ 1211080 h 1211080"/>
              <a:gd name="connsiteX4-129" fmla="*/ 2 w 2991492"/>
              <a:gd name="connsiteY4-130" fmla="*/ 362109 h 12110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991492" h="1211080">
                <a:moveTo>
                  <a:pt x="2" y="362109"/>
                </a:moveTo>
                <a:lnTo>
                  <a:pt x="2991492" y="0"/>
                </a:lnTo>
                <a:lnTo>
                  <a:pt x="2991492" y="504056"/>
                </a:lnTo>
                <a:lnTo>
                  <a:pt x="0" y="1211080"/>
                </a:lnTo>
                <a:cubicBezTo>
                  <a:pt x="0" y="983685"/>
                  <a:pt x="2" y="589504"/>
                  <a:pt x="2" y="362109"/>
                </a:cubicBezTo>
                <a:close/>
              </a:path>
            </a:pathLst>
          </a:custGeom>
          <a:solidFill>
            <a:srgbClr val="C0504D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kern="0">
              <a:solidFill>
                <a:sysClr val="window" lastClr="FFFFFF"/>
              </a:solidFill>
            </a:endParaRPr>
          </a:p>
        </p:txBody>
      </p:sp>
      <p:sp>
        <p:nvSpPr>
          <p:cNvPr id="1049788" name="矩形 2"/>
          <p:cNvSpPr/>
          <p:nvPr userDrawn="1"/>
        </p:nvSpPr>
        <p:spPr>
          <a:xfrm>
            <a:off x="-21754" y="4077072"/>
            <a:ext cx="2964115" cy="905335"/>
          </a:xfrm>
          <a:custGeom>
            <a:avLst/>
            <a:gdLst>
              <a:gd name="connsiteX0" fmla="*/ 0 w 2964114"/>
              <a:gd name="connsiteY0" fmla="*/ 0 h 504056"/>
              <a:gd name="connsiteX1" fmla="*/ 2964114 w 2964114"/>
              <a:gd name="connsiteY1" fmla="*/ 0 h 504056"/>
              <a:gd name="connsiteX2" fmla="*/ 2964114 w 2964114"/>
              <a:gd name="connsiteY2" fmla="*/ 504056 h 504056"/>
              <a:gd name="connsiteX3" fmla="*/ 0 w 2964114"/>
              <a:gd name="connsiteY3" fmla="*/ 504056 h 504056"/>
              <a:gd name="connsiteX4" fmla="*/ 0 w 2964114"/>
              <a:gd name="connsiteY4" fmla="*/ 0 h 504056"/>
              <a:gd name="connsiteX0-1" fmla="*/ 0 w 2964114"/>
              <a:gd name="connsiteY0-2" fmla="*/ 0 h 741562"/>
              <a:gd name="connsiteX1-3" fmla="*/ 2964114 w 2964114"/>
              <a:gd name="connsiteY1-4" fmla="*/ 0 h 741562"/>
              <a:gd name="connsiteX2-5" fmla="*/ 2964114 w 2964114"/>
              <a:gd name="connsiteY2-6" fmla="*/ 504056 h 741562"/>
              <a:gd name="connsiteX3-7" fmla="*/ 0 w 2964114"/>
              <a:gd name="connsiteY3-8" fmla="*/ 741562 h 741562"/>
              <a:gd name="connsiteX4-9" fmla="*/ 0 w 2964114"/>
              <a:gd name="connsiteY4-10" fmla="*/ 0 h 741562"/>
              <a:gd name="connsiteX0-11" fmla="*/ 0 w 2964114"/>
              <a:gd name="connsiteY0-12" fmla="*/ 59376 h 741562"/>
              <a:gd name="connsiteX1-13" fmla="*/ 2964114 w 2964114"/>
              <a:gd name="connsiteY1-14" fmla="*/ 0 h 741562"/>
              <a:gd name="connsiteX2-15" fmla="*/ 2964114 w 2964114"/>
              <a:gd name="connsiteY2-16" fmla="*/ 504056 h 741562"/>
              <a:gd name="connsiteX3-17" fmla="*/ 0 w 2964114"/>
              <a:gd name="connsiteY3-18" fmla="*/ 741562 h 741562"/>
              <a:gd name="connsiteX4-19" fmla="*/ 0 w 2964114"/>
              <a:gd name="connsiteY4-20" fmla="*/ 59376 h 741562"/>
              <a:gd name="connsiteX0-21" fmla="*/ 0 w 2964114"/>
              <a:gd name="connsiteY0-22" fmla="*/ 59376 h 850744"/>
              <a:gd name="connsiteX1-23" fmla="*/ 2964114 w 2964114"/>
              <a:gd name="connsiteY1-24" fmla="*/ 0 h 850744"/>
              <a:gd name="connsiteX2-25" fmla="*/ 2964114 w 2964114"/>
              <a:gd name="connsiteY2-26" fmla="*/ 504056 h 850744"/>
              <a:gd name="connsiteX3-27" fmla="*/ 0 w 2964114"/>
              <a:gd name="connsiteY3-28" fmla="*/ 850744 h 850744"/>
              <a:gd name="connsiteX4-29" fmla="*/ 0 w 2964114"/>
              <a:gd name="connsiteY4-30" fmla="*/ 59376 h 850744"/>
              <a:gd name="connsiteX0-31" fmla="*/ 0 w 2977761"/>
              <a:gd name="connsiteY0-32" fmla="*/ 141262 h 850744"/>
              <a:gd name="connsiteX1-33" fmla="*/ 2977761 w 2977761"/>
              <a:gd name="connsiteY1-34" fmla="*/ 0 h 850744"/>
              <a:gd name="connsiteX2-35" fmla="*/ 2977761 w 2977761"/>
              <a:gd name="connsiteY2-36" fmla="*/ 504056 h 850744"/>
              <a:gd name="connsiteX3-37" fmla="*/ 13647 w 2977761"/>
              <a:gd name="connsiteY3-38" fmla="*/ 850744 h 850744"/>
              <a:gd name="connsiteX4-39" fmla="*/ 0 w 2977761"/>
              <a:gd name="connsiteY4-40" fmla="*/ 141262 h 850744"/>
              <a:gd name="connsiteX0-41" fmla="*/ 0 w 2964114"/>
              <a:gd name="connsiteY0-42" fmla="*/ 141262 h 850744"/>
              <a:gd name="connsiteX1-43" fmla="*/ 2964114 w 2964114"/>
              <a:gd name="connsiteY1-44" fmla="*/ 0 h 850744"/>
              <a:gd name="connsiteX2-45" fmla="*/ 2964114 w 2964114"/>
              <a:gd name="connsiteY2-46" fmla="*/ 504056 h 850744"/>
              <a:gd name="connsiteX3-47" fmla="*/ 0 w 2964114"/>
              <a:gd name="connsiteY3-48" fmla="*/ 850744 h 850744"/>
              <a:gd name="connsiteX4-49" fmla="*/ 0 w 2964114"/>
              <a:gd name="connsiteY4-50" fmla="*/ 141262 h 850744"/>
              <a:gd name="connsiteX0-51" fmla="*/ 13648 w 2977762"/>
              <a:gd name="connsiteY0-52" fmla="*/ 141262 h 891687"/>
              <a:gd name="connsiteX1-53" fmla="*/ 2977762 w 2977762"/>
              <a:gd name="connsiteY1-54" fmla="*/ 0 h 891687"/>
              <a:gd name="connsiteX2-55" fmla="*/ 2977762 w 2977762"/>
              <a:gd name="connsiteY2-56" fmla="*/ 504056 h 891687"/>
              <a:gd name="connsiteX3-57" fmla="*/ 0 w 2977762"/>
              <a:gd name="connsiteY3-58" fmla="*/ 891687 h 891687"/>
              <a:gd name="connsiteX4-59" fmla="*/ 13648 w 2977762"/>
              <a:gd name="connsiteY4-60" fmla="*/ 141262 h 891687"/>
              <a:gd name="connsiteX0-61" fmla="*/ 0 w 2964114"/>
              <a:gd name="connsiteY0-62" fmla="*/ 141262 h 932631"/>
              <a:gd name="connsiteX1-63" fmla="*/ 2964114 w 2964114"/>
              <a:gd name="connsiteY1-64" fmla="*/ 0 h 932631"/>
              <a:gd name="connsiteX2-65" fmla="*/ 2964114 w 2964114"/>
              <a:gd name="connsiteY2-66" fmla="*/ 504056 h 932631"/>
              <a:gd name="connsiteX3-67" fmla="*/ 0 w 2964114"/>
              <a:gd name="connsiteY3-68" fmla="*/ 932631 h 932631"/>
              <a:gd name="connsiteX4-69" fmla="*/ 0 w 2964114"/>
              <a:gd name="connsiteY4-70" fmla="*/ 141262 h 932631"/>
              <a:gd name="connsiteX0-71" fmla="*/ 0 w 2964114"/>
              <a:gd name="connsiteY0-72" fmla="*/ 141262 h 891688"/>
              <a:gd name="connsiteX1-73" fmla="*/ 2964114 w 2964114"/>
              <a:gd name="connsiteY1-74" fmla="*/ 0 h 891688"/>
              <a:gd name="connsiteX2-75" fmla="*/ 2964114 w 2964114"/>
              <a:gd name="connsiteY2-76" fmla="*/ 504056 h 891688"/>
              <a:gd name="connsiteX3-77" fmla="*/ 13647 w 2964114"/>
              <a:gd name="connsiteY3-78" fmla="*/ 891688 h 891688"/>
              <a:gd name="connsiteX4-79" fmla="*/ 0 w 2964114"/>
              <a:gd name="connsiteY4-80" fmla="*/ 141262 h 891688"/>
              <a:gd name="connsiteX0-81" fmla="*/ 1 w 2964115"/>
              <a:gd name="connsiteY0-82" fmla="*/ 141262 h 905335"/>
              <a:gd name="connsiteX1-83" fmla="*/ 2964115 w 2964115"/>
              <a:gd name="connsiteY1-84" fmla="*/ 0 h 905335"/>
              <a:gd name="connsiteX2-85" fmla="*/ 2964115 w 2964115"/>
              <a:gd name="connsiteY2-86" fmla="*/ 504056 h 905335"/>
              <a:gd name="connsiteX3-87" fmla="*/ 0 w 2964115"/>
              <a:gd name="connsiteY3-88" fmla="*/ 905335 h 905335"/>
              <a:gd name="connsiteX4-89" fmla="*/ 1 w 2964115"/>
              <a:gd name="connsiteY4-90" fmla="*/ 141262 h 905335"/>
              <a:gd name="connsiteX0-91" fmla="*/ 0 w 2977761"/>
              <a:gd name="connsiteY0-92" fmla="*/ 182205 h 905335"/>
              <a:gd name="connsiteX1-93" fmla="*/ 2977761 w 2977761"/>
              <a:gd name="connsiteY1-94" fmla="*/ 0 h 905335"/>
              <a:gd name="connsiteX2-95" fmla="*/ 2977761 w 2977761"/>
              <a:gd name="connsiteY2-96" fmla="*/ 504056 h 905335"/>
              <a:gd name="connsiteX3-97" fmla="*/ 13646 w 2977761"/>
              <a:gd name="connsiteY3-98" fmla="*/ 905335 h 905335"/>
              <a:gd name="connsiteX4-99" fmla="*/ 0 w 2977761"/>
              <a:gd name="connsiteY4-100" fmla="*/ 182205 h 905335"/>
              <a:gd name="connsiteX0-101" fmla="*/ 2 w 2964115"/>
              <a:gd name="connsiteY0-102" fmla="*/ 182205 h 905335"/>
              <a:gd name="connsiteX1-103" fmla="*/ 2964115 w 2964115"/>
              <a:gd name="connsiteY1-104" fmla="*/ 0 h 905335"/>
              <a:gd name="connsiteX2-105" fmla="*/ 2964115 w 2964115"/>
              <a:gd name="connsiteY2-106" fmla="*/ 504056 h 905335"/>
              <a:gd name="connsiteX3-107" fmla="*/ 0 w 2964115"/>
              <a:gd name="connsiteY3-108" fmla="*/ 905335 h 905335"/>
              <a:gd name="connsiteX4-109" fmla="*/ 2 w 2964115"/>
              <a:gd name="connsiteY4-110" fmla="*/ 182205 h 9053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964115" h="905335">
                <a:moveTo>
                  <a:pt x="2" y="182205"/>
                </a:moveTo>
                <a:lnTo>
                  <a:pt x="2964115" y="0"/>
                </a:lnTo>
                <a:lnTo>
                  <a:pt x="2964115" y="504056"/>
                </a:lnTo>
                <a:lnTo>
                  <a:pt x="0" y="905335"/>
                </a:lnTo>
                <a:cubicBezTo>
                  <a:pt x="0" y="650644"/>
                  <a:pt x="2" y="436896"/>
                  <a:pt x="2" y="18220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kern="0">
              <a:solidFill>
                <a:sysClr val="window" lastClr="FFFFFF"/>
              </a:solidFill>
            </a:endParaRPr>
          </a:p>
        </p:txBody>
      </p:sp>
      <p:sp>
        <p:nvSpPr>
          <p:cNvPr id="1049789" name="矩形 2"/>
          <p:cNvSpPr/>
          <p:nvPr userDrawn="1"/>
        </p:nvSpPr>
        <p:spPr>
          <a:xfrm>
            <a:off x="-21754" y="401293"/>
            <a:ext cx="2979615" cy="1645785"/>
          </a:xfrm>
          <a:custGeom>
            <a:avLst/>
            <a:gdLst>
              <a:gd name="connsiteX0" fmla="*/ 0 w 2979614"/>
              <a:gd name="connsiteY0" fmla="*/ 0 h 562295"/>
              <a:gd name="connsiteX1" fmla="*/ 2979614 w 2979614"/>
              <a:gd name="connsiteY1" fmla="*/ 0 h 562295"/>
              <a:gd name="connsiteX2" fmla="*/ 2979614 w 2979614"/>
              <a:gd name="connsiteY2" fmla="*/ 562295 h 562295"/>
              <a:gd name="connsiteX3" fmla="*/ 0 w 2979614"/>
              <a:gd name="connsiteY3" fmla="*/ 562295 h 562295"/>
              <a:gd name="connsiteX4" fmla="*/ 0 w 2979614"/>
              <a:gd name="connsiteY4" fmla="*/ 0 h 562295"/>
              <a:gd name="connsiteX0-1" fmla="*/ 0 w 2979614"/>
              <a:gd name="connsiteY0-2" fmla="*/ 0 h 562295"/>
              <a:gd name="connsiteX1-3" fmla="*/ 2979614 w 2979614"/>
              <a:gd name="connsiteY1-4" fmla="*/ 0 h 562295"/>
              <a:gd name="connsiteX2-5" fmla="*/ 2979614 w 2979614"/>
              <a:gd name="connsiteY2-6" fmla="*/ 562295 h 562295"/>
              <a:gd name="connsiteX3-7" fmla="*/ 0 w 2979614"/>
              <a:gd name="connsiteY3-8" fmla="*/ 562295 h 562295"/>
              <a:gd name="connsiteX4-9" fmla="*/ 0 w 2979614"/>
              <a:gd name="connsiteY4-10" fmla="*/ 0 h 562295"/>
              <a:gd name="connsiteX0-11" fmla="*/ 0 w 2979614"/>
              <a:gd name="connsiteY0-12" fmla="*/ 0 h 1441069"/>
              <a:gd name="connsiteX1-13" fmla="*/ 2979614 w 2979614"/>
              <a:gd name="connsiteY1-14" fmla="*/ 878774 h 1441069"/>
              <a:gd name="connsiteX2-15" fmla="*/ 2979614 w 2979614"/>
              <a:gd name="connsiteY2-16" fmla="*/ 1441069 h 1441069"/>
              <a:gd name="connsiteX3-17" fmla="*/ 0 w 2979614"/>
              <a:gd name="connsiteY3-18" fmla="*/ 1441069 h 1441069"/>
              <a:gd name="connsiteX4-19" fmla="*/ 0 w 2979614"/>
              <a:gd name="connsiteY4-20" fmla="*/ 0 h 1441069"/>
              <a:gd name="connsiteX0-21" fmla="*/ 0 w 2979614"/>
              <a:gd name="connsiteY0-22" fmla="*/ 0 h 1441069"/>
              <a:gd name="connsiteX1-23" fmla="*/ 2979614 w 2979614"/>
              <a:gd name="connsiteY1-24" fmla="*/ 878774 h 1441069"/>
              <a:gd name="connsiteX2-25" fmla="*/ 2979614 w 2979614"/>
              <a:gd name="connsiteY2-26" fmla="*/ 1441069 h 1441069"/>
              <a:gd name="connsiteX3-27" fmla="*/ 11875 w 2979614"/>
              <a:gd name="connsiteY3-28" fmla="*/ 740425 h 1441069"/>
              <a:gd name="connsiteX4-29" fmla="*/ 0 w 2979614"/>
              <a:gd name="connsiteY4-30" fmla="*/ 0 h 1441069"/>
              <a:gd name="connsiteX0-31" fmla="*/ 0 w 2979614"/>
              <a:gd name="connsiteY0-32" fmla="*/ 0 h 1441069"/>
              <a:gd name="connsiteX1-33" fmla="*/ 2979614 w 2979614"/>
              <a:gd name="connsiteY1-34" fmla="*/ 878774 h 1441069"/>
              <a:gd name="connsiteX2-35" fmla="*/ 2979614 w 2979614"/>
              <a:gd name="connsiteY2-36" fmla="*/ 1441069 h 1441069"/>
              <a:gd name="connsiteX3-37" fmla="*/ 11875 w 2979614"/>
              <a:gd name="connsiteY3-38" fmla="*/ 811677 h 1441069"/>
              <a:gd name="connsiteX4-39" fmla="*/ 0 w 2979614"/>
              <a:gd name="connsiteY4-40" fmla="*/ 0 h 1441069"/>
              <a:gd name="connsiteX0-41" fmla="*/ 1 w 2979615"/>
              <a:gd name="connsiteY0-42" fmla="*/ 0 h 1441069"/>
              <a:gd name="connsiteX1-43" fmla="*/ 2979615 w 2979615"/>
              <a:gd name="connsiteY1-44" fmla="*/ 878774 h 1441069"/>
              <a:gd name="connsiteX2-45" fmla="*/ 2979615 w 2979615"/>
              <a:gd name="connsiteY2-46" fmla="*/ 1441069 h 1441069"/>
              <a:gd name="connsiteX3-47" fmla="*/ 0 w 2979615"/>
              <a:gd name="connsiteY3-48" fmla="*/ 787927 h 1441069"/>
              <a:gd name="connsiteX4-49" fmla="*/ 1 w 2979615"/>
              <a:gd name="connsiteY4-50" fmla="*/ 0 h 1441069"/>
              <a:gd name="connsiteX0-51" fmla="*/ 1 w 2979615"/>
              <a:gd name="connsiteY0-52" fmla="*/ 0 h 1441069"/>
              <a:gd name="connsiteX1-53" fmla="*/ 2979615 w 2979615"/>
              <a:gd name="connsiteY1-54" fmla="*/ 878774 h 1441069"/>
              <a:gd name="connsiteX2-55" fmla="*/ 2979615 w 2979615"/>
              <a:gd name="connsiteY2-56" fmla="*/ 1441069 h 1441069"/>
              <a:gd name="connsiteX3-57" fmla="*/ 0 w 2979615"/>
              <a:gd name="connsiteY3-58" fmla="*/ 894805 h 1441069"/>
              <a:gd name="connsiteX4-59" fmla="*/ 1 w 2979615"/>
              <a:gd name="connsiteY4-60" fmla="*/ 0 h 1441069"/>
              <a:gd name="connsiteX0-61" fmla="*/ 1 w 2979615"/>
              <a:gd name="connsiteY0-62" fmla="*/ 0 h 1441069"/>
              <a:gd name="connsiteX1-63" fmla="*/ 2979615 w 2979615"/>
              <a:gd name="connsiteY1-64" fmla="*/ 878774 h 1441069"/>
              <a:gd name="connsiteX2-65" fmla="*/ 2979615 w 2979615"/>
              <a:gd name="connsiteY2-66" fmla="*/ 1441069 h 1441069"/>
              <a:gd name="connsiteX3-67" fmla="*/ 0 w 2979615"/>
              <a:gd name="connsiteY3-68" fmla="*/ 930431 h 1441069"/>
              <a:gd name="connsiteX4-69" fmla="*/ 1 w 2979615"/>
              <a:gd name="connsiteY4-70" fmla="*/ 0 h 1441069"/>
              <a:gd name="connsiteX0-71" fmla="*/ 1 w 2979615"/>
              <a:gd name="connsiteY0-72" fmla="*/ 0 h 1645785"/>
              <a:gd name="connsiteX1-73" fmla="*/ 2979615 w 2979615"/>
              <a:gd name="connsiteY1-74" fmla="*/ 1083490 h 1645785"/>
              <a:gd name="connsiteX2-75" fmla="*/ 2979615 w 2979615"/>
              <a:gd name="connsiteY2-76" fmla="*/ 1645785 h 1645785"/>
              <a:gd name="connsiteX3-77" fmla="*/ 0 w 2979615"/>
              <a:gd name="connsiteY3-78" fmla="*/ 1135147 h 1645785"/>
              <a:gd name="connsiteX4-79" fmla="*/ 1 w 2979615"/>
              <a:gd name="connsiteY4-80" fmla="*/ 0 h 1645785"/>
              <a:gd name="connsiteX0-81" fmla="*/ 0 w 2979614"/>
              <a:gd name="connsiteY0-82" fmla="*/ 0 h 1645785"/>
              <a:gd name="connsiteX1-83" fmla="*/ 2979614 w 2979614"/>
              <a:gd name="connsiteY1-84" fmla="*/ 1083490 h 1645785"/>
              <a:gd name="connsiteX2-85" fmla="*/ 2979614 w 2979614"/>
              <a:gd name="connsiteY2-86" fmla="*/ 1645785 h 1645785"/>
              <a:gd name="connsiteX3-87" fmla="*/ 13646 w 2979614"/>
              <a:gd name="connsiteY3-88" fmla="*/ 998670 h 1645785"/>
              <a:gd name="connsiteX4-89" fmla="*/ 0 w 2979614"/>
              <a:gd name="connsiteY4-90" fmla="*/ 0 h 1645785"/>
              <a:gd name="connsiteX0-91" fmla="*/ 13649 w 2993263"/>
              <a:gd name="connsiteY0-92" fmla="*/ 0 h 1645785"/>
              <a:gd name="connsiteX1-93" fmla="*/ 2993263 w 2993263"/>
              <a:gd name="connsiteY1-94" fmla="*/ 1083490 h 1645785"/>
              <a:gd name="connsiteX2-95" fmla="*/ 2993263 w 2993263"/>
              <a:gd name="connsiteY2-96" fmla="*/ 1645785 h 1645785"/>
              <a:gd name="connsiteX3-97" fmla="*/ 0 w 2993263"/>
              <a:gd name="connsiteY3-98" fmla="*/ 998670 h 1645785"/>
              <a:gd name="connsiteX4-99" fmla="*/ 13649 w 2993263"/>
              <a:gd name="connsiteY4-100" fmla="*/ 0 h 1645785"/>
              <a:gd name="connsiteX0-101" fmla="*/ 1 w 2979615"/>
              <a:gd name="connsiteY0-102" fmla="*/ 0 h 1645785"/>
              <a:gd name="connsiteX1-103" fmla="*/ 2979615 w 2979615"/>
              <a:gd name="connsiteY1-104" fmla="*/ 1083490 h 1645785"/>
              <a:gd name="connsiteX2-105" fmla="*/ 2979615 w 2979615"/>
              <a:gd name="connsiteY2-106" fmla="*/ 1645785 h 1645785"/>
              <a:gd name="connsiteX3-107" fmla="*/ 0 w 2979615"/>
              <a:gd name="connsiteY3-108" fmla="*/ 985022 h 1645785"/>
              <a:gd name="connsiteX4-109" fmla="*/ 1 w 2979615"/>
              <a:gd name="connsiteY4-110" fmla="*/ 0 h 1645785"/>
              <a:gd name="connsiteX0-111" fmla="*/ 1 w 2979615"/>
              <a:gd name="connsiteY0-112" fmla="*/ 0 h 1645785"/>
              <a:gd name="connsiteX1-113" fmla="*/ 2979615 w 2979615"/>
              <a:gd name="connsiteY1-114" fmla="*/ 1083490 h 1645785"/>
              <a:gd name="connsiteX2-115" fmla="*/ 2979615 w 2979615"/>
              <a:gd name="connsiteY2-116" fmla="*/ 1645785 h 1645785"/>
              <a:gd name="connsiteX3-117" fmla="*/ 0 w 2979615"/>
              <a:gd name="connsiteY3-118" fmla="*/ 875840 h 1645785"/>
              <a:gd name="connsiteX4-119" fmla="*/ 1 w 2979615"/>
              <a:gd name="connsiteY4-120" fmla="*/ 0 h 16457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979615" h="1645785">
                <a:moveTo>
                  <a:pt x="1" y="0"/>
                </a:moveTo>
                <a:lnTo>
                  <a:pt x="2979615" y="1083490"/>
                </a:lnTo>
                <a:lnTo>
                  <a:pt x="2979615" y="1645785"/>
                </a:lnTo>
                <a:lnTo>
                  <a:pt x="0" y="875840"/>
                </a:lnTo>
                <a:cubicBezTo>
                  <a:pt x="0" y="613198"/>
                  <a:pt x="1" y="262642"/>
                  <a:pt x="1" y="0"/>
                </a:cubicBezTo>
                <a:close/>
              </a:path>
            </a:pathLst>
          </a:custGeom>
          <a:solidFill>
            <a:srgbClr val="C0504D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kern="0">
              <a:solidFill>
                <a:sysClr val="window" lastClr="FFFFFF"/>
              </a:solidFill>
            </a:endParaRPr>
          </a:p>
        </p:txBody>
      </p:sp>
      <p:sp>
        <p:nvSpPr>
          <p:cNvPr id="1049790" name="矩形 2"/>
          <p:cNvSpPr/>
          <p:nvPr userDrawn="1"/>
        </p:nvSpPr>
        <p:spPr>
          <a:xfrm>
            <a:off x="-21753" y="5085185"/>
            <a:ext cx="2964115" cy="1477990"/>
          </a:xfrm>
          <a:custGeom>
            <a:avLst/>
            <a:gdLst>
              <a:gd name="connsiteX0" fmla="*/ 0 w 2964115"/>
              <a:gd name="connsiteY0" fmla="*/ 0 h 540548"/>
              <a:gd name="connsiteX1" fmla="*/ 2964115 w 2964115"/>
              <a:gd name="connsiteY1" fmla="*/ 0 h 540548"/>
              <a:gd name="connsiteX2" fmla="*/ 2964115 w 2964115"/>
              <a:gd name="connsiteY2" fmla="*/ 540548 h 540548"/>
              <a:gd name="connsiteX3" fmla="*/ 0 w 2964115"/>
              <a:gd name="connsiteY3" fmla="*/ 540548 h 540548"/>
              <a:gd name="connsiteX4" fmla="*/ 0 w 2964115"/>
              <a:gd name="connsiteY4" fmla="*/ 0 h 540548"/>
              <a:gd name="connsiteX0-1" fmla="*/ 0 w 2964115"/>
              <a:gd name="connsiteY0-2" fmla="*/ 0 h 1264943"/>
              <a:gd name="connsiteX1-3" fmla="*/ 2964115 w 2964115"/>
              <a:gd name="connsiteY1-4" fmla="*/ 0 h 1264943"/>
              <a:gd name="connsiteX2-5" fmla="*/ 2964115 w 2964115"/>
              <a:gd name="connsiteY2-6" fmla="*/ 540548 h 1264943"/>
              <a:gd name="connsiteX3-7" fmla="*/ 11875 w 2964115"/>
              <a:gd name="connsiteY3-8" fmla="*/ 1264943 h 1264943"/>
              <a:gd name="connsiteX4-9" fmla="*/ 0 w 2964115"/>
              <a:gd name="connsiteY4-10" fmla="*/ 0 h 1264943"/>
              <a:gd name="connsiteX0-11" fmla="*/ 0 w 2964115"/>
              <a:gd name="connsiteY0-12" fmla="*/ 0 h 1300569"/>
              <a:gd name="connsiteX1-13" fmla="*/ 2964115 w 2964115"/>
              <a:gd name="connsiteY1-14" fmla="*/ 0 h 1300569"/>
              <a:gd name="connsiteX2-15" fmla="*/ 2964115 w 2964115"/>
              <a:gd name="connsiteY2-16" fmla="*/ 540548 h 1300569"/>
              <a:gd name="connsiteX3-17" fmla="*/ 0 w 2964115"/>
              <a:gd name="connsiteY3-18" fmla="*/ 1300569 h 1300569"/>
              <a:gd name="connsiteX4-19" fmla="*/ 0 w 2964115"/>
              <a:gd name="connsiteY4-20" fmla="*/ 0 h 1300569"/>
              <a:gd name="connsiteX0-21" fmla="*/ 0 w 2964115"/>
              <a:gd name="connsiteY0-22" fmla="*/ 451262 h 1300569"/>
              <a:gd name="connsiteX1-23" fmla="*/ 2964115 w 2964115"/>
              <a:gd name="connsiteY1-24" fmla="*/ 0 h 1300569"/>
              <a:gd name="connsiteX2-25" fmla="*/ 2964115 w 2964115"/>
              <a:gd name="connsiteY2-26" fmla="*/ 540548 h 1300569"/>
              <a:gd name="connsiteX3-27" fmla="*/ 0 w 2964115"/>
              <a:gd name="connsiteY3-28" fmla="*/ 1300569 h 1300569"/>
              <a:gd name="connsiteX4-29" fmla="*/ 0 w 2964115"/>
              <a:gd name="connsiteY4-30" fmla="*/ 451262 h 1300569"/>
              <a:gd name="connsiteX0-31" fmla="*/ 0 w 2964115"/>
              <a:gd name="connsiteY0-32" fmla="*/ 451262 h 1437047"/>
              <a:gd name="connsiteX1-33" fmla="*/ 2964115 w 2964115"/>
              <a:gd name="connsiteY1-34" fmla="*/ 0 h 1437047"/>
              <a:gd name="connsiteX2-35" fmla="*/ 2964115 w 2964115"/>
              <a:gd name="connsiteY2-36" fmla="*/ 540548 h 1437047"/>
              <a:gd name="connsiteX3-37" fmla="*/ 0 w 2964115"/>
              <a:gd name="connsiteY3-38" fmla="*/ 1437047 h 1437047"/>
              <a:gd name="connsiteX4-39" fmla="*/ 0 w 2964115"/>
              <a:gd name="connsiteY4-40" fmla="*/ 451262 h 1437047"/>
              <a:gd name="connsiteX0-41" fmla="*/ 0 w 2964115"/>
              <a:gd name="connsiteY0-42" fmla="*/ 587740 h 1437047"/>
              <a:gd name="connsiteX1-43" fmla="*/ 2964115 w 2964115"/>
              <a:gd name="connsiteY1-44" fmla="*/ 0 h 1437047"/>
              <a:gd name="connsiteX2-45" fmla="*/ 2964115 w 2964115"/>
              <a:gd name="connsiteY2-46" fmla="*/ 540548 h 1437047"/>
              <a:gd name="connsiteX3-47" fmla="*/ 0 w 2964115"/>
              <a:gd name="connsiteY3-48" fmla="*/ 1437047 h 1437047"/>
              <a:gd name="connsiteX4-49" fmla="*/ 0 w 2964115"/>
              <a:gd name="connsiteY4-50" fmla="*/ 587740 h 1437047"/>
              <a:gd name="connsiteX0-51" fmla="*/ 0 w 2964115"/>
              <a:gd name="connsiteY0-52" fmla="*/ 587740 h 1437047"/>
              <a:gd name="connsiteX1-53" fmla="*/ 2964115 w 2964115"/>
              <a:gd name="connsiteY1-54" fmla="*/ 0 h 1437047"/>
              <a:gd name="connsiteX2-55" fmla="*/ 2964115 w 2964115"/>
              <a:gd name="connsiteY2-56" fmla="*/ 540548 h 1437047"/>
              <a:gd name="connsiteX3-57" fmla="*/ 0 w 2964115"/>
              <a:gd name="connsiteY3-58" fmla="*/ 1437047 h 1437047"/>
              <a:gd name="connsiteX4-59" fmla="*/ 0 w 2964115"/>
              <a:gd name="connsiteY4-60" fmla="*/ 587740 h 1437047"/>
              <a:gd name="connsiteX0-61" fmla="*/ 0 w 2977763"/>
              <a:gd name="connsiteY0-62" fmla="*/ 574092 h 1437047"/>
              <a:gd name="connsiteX1-63" fmla="*/ 2977763 w 2977763"/>
              <a:gd name="connsiteY1-64" fmla="*/ 0 h 1437047"/>
              <a:gd name="connsiteX2-65" fmla="*/ 2977763 w 2977763"/>
              <a:gd name="connsiteY2-66" fmla="*/ 540548 h 1437047"/>
              <a:gd name="connsiteX3-67" fmla="*/ 13648 w 2977763"/>
              <a:gd name="connsiteY3-68" fmla="*/ 1437047 h 1437047"/>
              <a:gd name="connsiteX4-69" fmla="*/ 0 w 2977763"/>
              <a:gd name="connsiteY4-70" fmla="*/ 574092 h 1437047"/>
              <a:gd name="connsiteX0-71" fmla="*/ 0 w 2964115"/>
              <a:gd name="connsiteY0-72" fmla="*/ 642331 h 1437047"/>
              <a:gd name="connsiteX1-73" fmla="*/ 2964115 w 2964115"/>
              <a:gd name="connsiteY1-74" fmla="*/ 0 h 1437047"/>
              <a:gd name="connsiteX2-75" fmla="*/ 2964115 w 2964115"/>
              <a:gd name="connsiteY2-76" fmla="*/ 540548 h 1437047"/>
              <a:gd name="connsiteX3-77" fmla="*/ 0 w 2964115"/>
              <a:gd name="connsiteY3-78" fmla="*/ 1437047 h 1437047"/>
              <a:gd name="connsiteX4-79" fmla="*/ 0 w 2964115"/>
              <a:gd name="connsiteY4-80" fmla="*/ 642331 h 1437047"/>
              <a:gd name="connsiteX0-81" fmla="*/ 0 w 2964115"/>
              <a:gd name="connsiteY0-82" fmla="*/ 642331 h 1477990"/>
              <a:gd name="connsiteX1-83" fmla="*/ 2964115 w 2964115"/>
              <a:gd name="connsiteY1-84" fmla="*/ 0 h 1477990"/>
              <a:gd name="connsiteX2-85" fmla="*/ 2964115 w 2964115"/>
              <a:gd name="connsiteY2-86" fmla="*/ 540548 h 1477990"/>
              <a:gd name="connsiteX3-87" fmla="*/ 0 w 2964115"/>
              <a:gd name="connsiteY3-88" fmla="*/ 1477990 h 1477990"/>
              <a:gd name="connsiteX4-89" fmla="*/ 0 w 2964115"/>
              <a:gd name="connsiteY4-90" fmla="*/ 642331 h 1477990"/>
              <a:gd name="connsiteX0-91" fmla="*/ 0 w 2964115"/>
              <a:gd name="connsiteY0-92" fmla="*/ 683274 h 1477990"/>
              <a:gd name="connsiteX1-93" fmla="*/ 2964115 w 2964115"/>
              <a:gd name="connsiteY1-94" fmla="*/ 0 h 1477990"/>
              <a:gd name="connsiteX2-95" fmla="*/ 2964115 w 2964115"/>
              <a:gd name="connsiteY2-96" fmla="*/ 540548 h 1477990"/>
              <a:gd name="connsiteX3-97" fmla="*/ 0 w 2964115"/>
              <a:gd name="connsiteY3-98" fmla="*/ 1477990 h 1477990"/>
              <a:gd name="connsiteX4-99" fmla="*/ 0 w 2964115"/>
              <a:gd name="connsiteY4-100" fmla="*/ 683274 h 14779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964115" h="1477990">
                <a:moveTo>
                  <a:pt x="0" y="683274"/>
                </a:moveTo>
                <a:lnTo>
                  <a:pt x="2964115" y="0"/>
                </a:lnTo>
                <a:lnTo>
                  <a:pt x="2964115" y="540548"/>
                </a:lnTo>
                <a:lnTo>
                  <a:pt x="0" y="1477990"/>
                </a:lnTo>
                <a:lnTo>
                  <a:pt x="0" y="6832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kern="0">
              <a:solidFill>
                <a:sysClr val="window" lastClr="FFFFFF"/>
              </a:solidFill>
            </a:endParaRPr>
          </a:p>
        </p:txBody>
      </p:sp>
      <p:sp>
        <p:nvSpPr>
          <p:cNvPr id="1049791" name="矩形 109"/>
          <p:cNvSpPr/>
          <p:nvPr userDrawn="1"/>
        </p:nvSpPr>
        <p:spPr>
          <a:xfrm>
            <a:off x="3650903" y="1540478"/>
            <a:ext cx="877163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</a:t>
            </a:r>
          </a:p>
        </p:txBody>
      </p:sp>
      <p:sp>
        <p:nvSpPr>
          <p:cNvPr id="1049792" name="矩形 110"/>
          <p:cNvSpPr/>
          <p:nvPr userDrawn="1"/>
        </p:nvSpPr>
        <p:spPr>
          <a:xfrm>
            <a:off x="3650903" y="2564904"/>
            <a:ext cx="877163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</a:t>
            </a:r>
          </a:p>
        </p:txBody>
      </p:sp>
      <p:sp>
        <p:nvSpPr>
          <p:cNvPr id="1049793" name="矩形 111"/>
          <p:cNvSpPr/>
          <p:nvPr userDrawn="1"/>
        </p:nvSpPr>
        <p:spPr>
          <a:xfrm>
            <a:off x="3650903" y="3587706"/>
            <a:ext cx="877163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</a:p>
        </p:txBody>
      </p:sp>
      <p:sp>
        <p:nvSpPr>
          <p:cNvPr id="1049794" name="矩形 112"/>
          <p:cNvSpPr/>
          <p:nvPr userDrawn="1"/>
        </p:nvSpPr>
        <p:spPr>
          <a:xfrm>
            <a:off x="3650903" y="4595818"/>
            <a:ext cx="877163" cy="417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</a:t>
            </a:r>
          </a:p>
        </p:txBody>
      </p:sp>
      <p:sp>
        <p:nvSpPr>
          <p:cNvPr id="1049795" name="五边形 115"/>
          <p:cNvSpPr/>
          <p:nvPr userDrawn="1"/>
        </p:nvSpPr>
        <p:spPr>
          <a:xfrm flipH="1">
            <a:off x="11314402" y="6092504"/>
            <a:ext cx="883947" cy="432840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kern="0">
              <a:solidFill>
                <a:sysClr val="window" lastClr="FFFFFF"/>
              </a:solidFill>
            </a:endParaRPr>
          </a:p>
        </p:txBody>
      </p:sp>
      <p:sp>
        <p:nvSpPr>
          <p:cNvPr id="1049796" name="TextBox 15"/>
          <p:cNvSpPr txBox="1"/>
          <p:nvPr userDrawn="1"/>
        </p:nvSpPr>
        <p:spPr>
          <a:xfrm>
            <a:off x="11537000" y="6114782"/>
            <a:ext cx="538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zh-CN" altLang="en-US" sz="1600" dirty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7" name="矩形 6"/>
          <p:cNvSpPr/>
          <p:nvPr userDrawn="1"/>
        </p:nvSpPr>
        <p:spPr>
          <a:xfrm>
            <a:off x="0" y="0"/>
            <a:ext cx="1219835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49799" name="五边形 12"/>
          <p:cNvSpPr/>
          <p:nvPr userDrawn="1"/>
        </p:nvSpPr>
        <p:spPr>
          <a:xfrm flipH="1">
            <a:off x="11314402" y="6092504"/>
            <a:ext cx="883947" cy="432840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kern="0">
              <a:solidFill>
                <a:sysClr val="window" lastClr="FFFFFF"/>
              </a:solidFill>
            </a:endParaRPr>
          </a:p>
        </p:txBody>
      </p:sp>
      <p:sp>
        <p:nvSpPr>
          <p:cNvPr id="1049800" name="TextBox 15"/>
          <p:cNvSpPr txBox="1"/>
          <p:nvPr userDrawn="1"/>
        </p:nvSpPr>
        <p:spPr>
          <a:xfrm>
            <a:off x="11537000" y="6114782"/>
            <a:ext cx="538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zh-CN" altLang="en-US" sz="1600" dirty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420" y="27856"/>
            <a:ext cx="901154" cy="9011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02" name="对角圆角矩形 18"/>
          <p:cNvSpPr/>
          <p:nvPr userDrawn="1"/>
        </p:nvSpPr>
        <p:spPr>
          <a:xfrm>
            <a:off x="9339535" y="224696"/>
            <a:ext cx="1260000" cy="468000"/>
          </a:xfrm>
          <a:prstGeom prst="round2Diag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商务模式</a:t>
            </a:r>
          </a:p>
        </p:txBody>
      </p:sp>
      <p:sp>
        <p:nvSpPr>
          <p:cNvPr id="1049803" name="五边形 21"/>
          <p:cNvSpPr/>
          <p:nvPr userDrawn="1"/>
        </p:nvSpPr>
        <p:spPr>
          <a:xfrm flipH="1">
            <a:off x="11314402" y="6092504"/>
            <a:ext cx="883947" cy="432840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kern="0">
              <a:solidFill>
                <a:sysClr val="window" lastClr="FFFFFF"/>
              </a:solidFill>
            </a:endParaRPr>
          </a:p>
        </p:txBody>
      </p:sp>
      <p:sp>
        <p:nvSpPr>
          <p:cNvPr id="1049804" name="TextBox 15"/>
          <p:cNvSpPr txBox="1"/>
          <p:nvPr userDrawn="1"/>
        </p:nvSpPr>
        <p:spPr>
          <a:xfrm>
            <a:off x="11537000" y="6114782"/>
            <a:ext cx="538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zh-CN" altLang="en-US" sz="1600" dirty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矩形 6"/>
          <p:cNvSpPr/>
          <p:nvPr/>
        </p:nvSpPr>
        <p:spPr>
          <a:xfrm>
            <a:off x="0" y="872728"/>
            <a:ext cx="12198350" cy="144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577" name="矩形 1"/>
          <p:cNvSpPr/>
          <p:nvPr/>
        </p:nvSpPr>
        <p:spPr>
          <a:xfrm>
            <a:off x="788618" y="872728"/>
            <a:ext cx="612000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578" name="椭圆 14"/>
          <p:cNvSpPr>
            <a:spLocks noChangeAspect="1"/>
          </p:cNvSpPr>
          <p:nvPr/>
        </p:nvSpPr>
        <p:spPr bwMode="auto">
          <a:xfrm>
            <a:off x="813114" y="106080"/>
            <a:ext cx="563168" cy="720000"/>
          </a:xfrm>
          <a:custGeom>
            <a:avLst/>
            <a:gdLst>
              <a:gd name="connsiteX0" fmla="*/ 341785 w 683568"/>
              <a:gd name="connsiteY0" fmla="*/ 7547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5 w 683568"/>
              <a:gd name="connsiteY3" fmla="*/ 75471 h 864094"/>
              <a:gd name="connsiteX4" fmla="*/ 341784 w 683568"/>
              <a:gd name="connsiteY4" fmla="*/ 0 h 864094"/>
              <a:gd name="connsiteX5" fmla="*/ 683568 w 683568"/>
              <a:gd name="connsiteY5" fmla="*/ 341784 h 864094"/>
              <a:gd name="connsiteX6" fmla="*/ 577183 w 683568"/>
              <a:gd name="connsiteY6" fmla="*/ 588642 h 864094"/>
              <a:gd name="connsiteX7" fmla="*/ 341597 w 683568"/>
              <a:gd name="connsiteY7" fmla="*/ 864094 h 864094"/>
              <a:gd name="connsiteX8" fmla="*/ 105111 w 683568"/>
              <a:gd name="connsiteY8" fmla="*/ 587591 h 864094"/>
              <a:gd name="connsiteX9" fmla="*/ 59857 w 683568"/>
              <a:gd name="connsiteY9" fmla="*/ 534679 h 864094"/>
              <a:gd name="connsiteX10" fmla="*/ 59306 w 683568"/>
              <a:gd name="connsiteY10" fmla="*/ 534035 h 864094"/>
              <a:gd name="connsiteX11" fmla="*/ 59325 w 683568"/>
              <a:gd name="connsiteY11" fmla="*/ 534035 h 864094"/>
              <a:gd name="connsiteX12" fmla="*/ 0 w 683568"/>
              <a:gd name="connsiteY12" fmla="*/ 341784 h 864094"/>
              <a:gd name="connsiteX13" fmla="*/ 341784 w 683568"/>
              <a:gd name="connsiteY13" fmla="*/ 0 h 864094"/>
              <a:gd name="connsiteX0-1" fmla="*/ 341785 w 683568"/>
              <a:gd name="connsiteY0-2" fmla="*/ 523601 h 864094"/>
              <a:gd name="connsiteX1-3" fmla="*/ 117720 w 683568"/>
              <a:gd name="connsiteY1-4" fmla="*/ 299536 h 864094"/>
              <a:gd name="connsiteX2-5" fmla="*/ 341785 w 683568"/>
              <a:gd name="connsiteY2-6" fmla="*/ 523601 h 864094"/>
              <a:gd name="connsiteX3-7" fmla="*/ 341784 w 683568"/>
              <a:gd name="connsiteY3-8" fmla="*/ 0 h 864094"/>
              <a:gd name="connsiteX4-9" fmla="*/ 683568 w 683568"/>
              <a:gd name="connsiteY4-10" fmla="*/ 341784 h 864094"/>
              <a:gd name="connsiteX5-11" fmla="*/ 577183 w 683568"/>
              <a:gd name="connsiteY5-12" fmla="*/ 588642 h 864094"/>
              <a:gd name="connsiteX6-13" fmla="*/ 341597 w 683568"/>
              <a:gd name="connsiteY6-14" fmla="*/ 864094 h 864094"/>
              <a:gd name="connsiteX7-15" fmla="*/ 105111 w 683568"/>
              <a:gd name="connsiteY7-16" fmla="*/ 587591 h 864094"/>
              <a:gd name="connsiteX8-17" fmla="*/ 59857 w 683568"/>
              <a:gd name="connsiteY8-18" fmla="*/ 534679 h 864094"/>
              <a:gd name="connsiteX9-19" fmla="*/ 59306 w 683568"/>
              <a:gd name="connsiteY9-20" fmla="*/ 534035 h 864094"/>
              <a:gd name="connsiteX10-21" fmla="*/ 59325 w 683568"/>
              <a:gd name="connsiteY10-22" fmla="*/ 534035 h 864094"/>
              <a:gd name="connsiteX11-23" fmla="*/ 0 w 683568"/>
              <a:gd name="connsiteY11-24" fmla="*/ 341784 h 864094"/>
              <a:gd name="connsiteX12-25" fmla="*/ 341784 w 683568"/>
              <a:gd name="connsiteY12-26" fmla="*/ 0 h 864094"/>
              <a:gd name="connsiteX0-27" fmla="*/ 341784 w 683568"/>
              <a:gd name="connsiteY0-28" fmla="*/ 0 h 864094"/>
              <a:gd name="connsiteX1-29" fmla="*/ 683568 w 683568"/>
              <a:gd name="connsiteY1-30" fmla="*/ 341784 h 864094"/>
              <a:gd name="connsiteX2-31" fmla="*/ 577183 w 683568"/>
              <a:gd name="connsiteY2-32" fmla="*/ 588642 h 864094"/>
              <a:gd name="connsiteX3-33" fmla="*/ 341597 w 683568"/>
              <a:gd name="connsiteY3-34" fmla="*/ 864094 h 864094"/>
              <a:gd name="connsiteX4-35" fmla="*/ 105111 w 683568"/>
              <a:gd name="connsiteY4-36" fmla="*/ 587591 h 864094"/>
              <a:gd name="connsiteX5-37" fmla="*/ 59857 w 683568"/>
              <a:gd name="connsiteY5-38" fmla="*/ 534679 h 864094"/>
              <a:gd name="connsiteX6-39" fmla="*/ 59306 w 683568"/>
              <a:gd name="connsiteY6-40" fmla="*/ 534035 h 864094"/>
              <a:gd name="connsiteX7-41" fmla="*/ 59325 w 683568"/>
              <a:gd name="connsiteY7-42" fmla="*/ 534035 h 864094"/>
              <a:gd name="connsiteX8-43" fmla="*/ 0 w 683568"/>
              <a:gd name="connsiteY8-44" fmla="*/ 341784 h 864094"/>
              <a:gd name="connsiteX9-45" fmla="*/ 341784 w 683568"/>
              <a:gd name="connsiteY9-46" fmla="*/ 0 h 8640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C00000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8579" name="对角圆角矩形 19"/>
          <p:cNvSpPr/>
          <p:nvPr/>
        </p:nvSpPr>
        <p:spPr>
          <a:xfrm>
            <a:off x="9321603" y="224696"/>
            <a:ext cx="1260000" cy="468000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580" name="对角圆角矩形 20"/>
          <p:cNvSpPr/>
          <p:nvPr/>
        </p:nvSpPr>
        <p:spPr>
          <a:xfrm>
            <a:off x="10527807" y="224696"/>
            <a:ext cx="1260000" cy="468000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581" name="五边形 12"/>
          <p:cNvSpPr/>
          <p:nvPr/>
        </p:nvSpPr>
        <p:spPr>
          <a:xfrm flipH="1">
            <a:off x="11314402" y="6092504"/>
            <a:ext cx="883947" cy="432840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48582" name="TextBox 15"/>
          <p:cNvSpPr txBox="1"/>
          <p:nvPr/>
        </p:nvSpPr>
        <p:spPr>
          <a:xfrm>
            <a:off x="11537000" y="6114782"/>
            <a:ext cx="538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zh-CN" altLang="en-US" sz="1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矩形 6"/>
          <p:cNvSpPr/>
          <p:nvPr/>
        </p:nvSpPr>
        <p:spPr>
          <a:xfrm>
            <a:off x="0" y="872728"/>
            <a:ext cx="12198350" cy="144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9757" name="矩形 1"/>
          <p:cNvSpPr/>
          <p:nvPr/>
        </p:nvSpPr>
        <p:spPr>
          <a:xfrm>
            <a:off x="788618" y="872728"/>
            <a:ext cx="612000" cy="144000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9758" name="椭圆 14"/>
          <p:cNvSpPr>
            <a:spLocks noChangeAspect="1"/>
          </p:cNvSpPr>
          <p:nvPr/>
        </p:nvSpPr>
        <p:spPr bwMode="auto">
          <a:xfrm>
            <a:off x="813034" y="116632"/>
            <a:ext cx="563168" cy="720000"/>
          </a:xfrm>
          <a:custGeom>
            <a:avLst/>
            <a:gdLst>
              <a:gd name="connsiteX0" fmla="*/ 341785 w 683568"/>
              <a:gd name="connsiteY0" fmla="*/ 7547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5 w 683568"/>
              <a:gd name="connsiteY3" fmla="*/ 75471 h 864094"/>
              <a:gd name="connsiteX4" fmla="*/ 341784 w 683568"/>
              <a:gd name="connsiteY4" fmla="*/ 0 h 864094"/>
              <a:gd name="connsiteX5" fmla="*/ 683568 w 683568"/>
              <a:gd name="connsiteY5" fmla="*/ 341784 h 864094"/>
              <a:gd name="connsiteX6" fmla="*/ 577183 w 683568"/>
              <a:gd name="connsiteY6" fmla="*/ 588642 h 864094"/>
              <a:gd name="connsiteX7" fmla="*/ 341597 w 683568"/>
              <a:gd name="connsiteY7" fmla="*/ 864094 h 864094"/>
              <a:gd name="connsiteX8" fmla="*/ 105111 w 683568"/>
              <a:gd name="connsiteY8" fmla="*/ 587591 h 864094"/>
              <a:gd name="connsiteX9" fmla="*/ 59857 w 683568"/>
              <a:gd name="connsiteY9" fmla="*/ 534679 h 864094"/>
              <a:gd name="connsiteX10" fmla="*/ 59306 w 683568"/>
              <a:gd name="connsiteY10" fmla="*/ 534035 h 864094"/>
              <a:gd name="connsiteX11" fmla="*/ 59325 w 683568"/>
              <a:gd name="connsiteY11" fmla="*/ 534035 h 864094"/>
              <a:gd name="connsiteX12" fmla="*/ 0 w 683568"/>
              <a:gd name="connsiteY12" fmla="*/ 341784 h 864094"/>
              <a:gd name="connsiteX13" fmla="*/ 341784 w 683568"/>
              <a:gd name="connsiteY13" fmla="*/ 0 h 864094"/>
              <a:gd name="connsiteX0-1" fmla="*/ 341785 w 683568"/>
              <a:gd name="connsiteY0-2" fmla="*/ 523601 h 864094"/>
              <a:gd name="connsiteX1-3" fmla="*/ 117720 w 683568"/>
              <a:gd name="connsiteY1-4" fmla="*/ 299536 h 864094"/>
              <a:gd name="connsiteX2-5" fmla="*/ 341785 w 683568"/>
              <a:gd name="connsiteY2-6" fmla="*/ 523601 h 864094"/>
              <a:gd name="connsiteX3-7" fmla="*/ 341784 w 683568"/>
              <a:gd name="connsiteY3-8" fmla="*/ 0 h 864094"/>
              <a:gd name="connsiteX4-9" fmla="*/ 683568 w 683568"/>
              <a:gd name="connsiteY4-10" fmla="*/ 341784 h 864094"/>
              <a:gd name="connsiteX5-11" fmla="*/ 577183 w 683568"/>
              <a:gd name="connsiteY5-12" fmla="*/ 588642 h 864094"/>
              <a:gd name="connsiteX6-13" fmla="*/ 341597 w 683568"/>
              <a:gd name="connsiteY6-14" fmla="*/ 864094 h 864094"/>
              <a:gd name="connsiteX7-15" fmla="*/ 105111 w 683568"/>
              <a:gd name="connsiteY7-16" fmla="*/ 587591 h 864094"/>
              <a:gd name="connsiteX8-17" fmla="*/ 59857 w 683568"/>
              <a:gd name="connsiteY8-18" fmla="*/ 534679 h 864094"/>
              <a:gd name="connsiteX9-19" fmla="*/ 59306 w 683568"/>
              <a:gd name="connsiteY9-20" fmla="*/ 534035 h 864094"/>
              <a:gd name="connsiteX10-21" fmla="*/ 59325 w 683568"/>
              <a:gd name="connsiteY10-22" fmla="*/ 534035 h 864094"/>
              <a:gd name="connsiteX11-23" fmla="*/ 0 w 683568"/>
              <a:gd name="connsiteY11-24" fmla="*/ 341784 h 864094"/>
              <a:gd name="connsiteX12-25" fmla="*/ 341784 w 683568"/>
              <a:gd name="connsiteY12-26" fmla="*/ 0 h 864094"/>
              <a:gd name="connsiteX0-27" fmla="*/ 341784 w 683568"/>
              <a:gd name="connsiteY0-28" fmla="*/ 0 h 864094"/>
              <a:gd name="connsiteX1-29" fmla="*/ 683568 w 683568"/>
              <a:gd name="connsiteY1-30" fmla="*/ 341784 h 864094"/>
              <a:gd name="connsiteX2-31" fmla="*/ 577183 w 683568"/>
              <a:gd name="connsiteY2-32" fmla="*/ 588642 h 864094"/>
              <a:gd name="connsiteX3-33" fmla="*/ 341597 w 683568"/>
              <a:gd name="connsiteY3-34" fmla="*/ 864094 h 864094"/>
              <a:gd name="connsiteX4-35" fmla="*/ 105111 w 683568"/>
              <a:gd name="connsiteY4-36" fmla="*/ 587591 h 864094"/>
              <a:gd name="connsiteX5-37" fmla="*/ 59857 w 683568"/>
              <a:gd name="connsiteY5-38" fmla="*/ 534679 h 864094"/>
              <a:gd name="connsiteX6-39" fmla="*/ 59306 w 683568"/>
              <a:gd name="connsiteY6-40" fmla="*/ 534035 h 864094"/>
              <a:gd name="connsiteX7-41" fmla="*/ 59325 w 683568"/>
              <a:gd name="connsiteY7-42" fmla="*/ 534035 h 864094"/>
              <a:gd name="connsiteX8-43" fmla="*/ 0 w 683568"/>
              <a:gd name="connsiteY8-44" fmla="*/ 341784 h 864094"/>
              <a:gd name="connsiteX9-45" fmla="*/ 341784 w 683568"/>
              <a:gd name="connsiteY9-46" fmla="*/ 0 h 8640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F79646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49759" name="五边形 15"/>
          <p:cNvSpPr/>
          <p:nvPr/>
        </p:nvSpPr>
        <p:spPr>
          <a:xfrm flipH="1">
            <a:off x="11314402" y="6092504"/>
            <a:ext cx="883947" cy="432840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kern="0">
              <a:solidFill>
                <a:sysClr val="window" lastClr="FFFFFF"/>
              </a:solidFill>
            </a:endParaRPr>
          </a:p>
        </p:txBody>
      </p:sp>
      <p:sp>
        <p:nvSpPr>
          <p:cNvPr id="1049760" name="TextBox 15"/>
          <p:cNvSpPr txBox="1"/>
          <p:nvPr/>
        </p:nvSpPr>
        <p:spPr>
          <a:xfrm>
            <a:off x="11537000" y="6114782"/>
            <a:ext cx="538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zh-CN" altLang="en-US" sz="1600" dirty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420" y="27856"/>
            <a:ext cx="901154" cy="90115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矩形 12"/>
          <p:cNvSpPr/>
          <p:nvPr/>
        </p:nvSpPr>
        <p:spPr>
          <a:xfrm>
            <a:off x="-8688" y="1808820"/>
            <a:ext cx="12198350" cy="20522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dirty="0"/>
          </a:p>
        </p:txBody>
      </p:sp>
      <p:sp>
        <p:nvSpPr>
          <p:cNvPr id="1048588" name="Rectangle 2"/>
          <p:cNvSpPr>
            <a:spLocks noChangeArrowheads="1"/>
          </p:cNvSpPr>
          <p:nvPr/>
        </p:nvSpPr>
        <p:spPr bwMode="auto">
          <a:xfrm>
            <a:off x="-21505" y="1700808"/>
            <a:ext cx="12198350" cy="2160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64" tIns="46033" rIns="92064" bIns="46033" anchor="ctr"/>
          <a:lstStyle/>
          <a:p>
            <a:pPr algn="ctr" defTabSz="912495">
              <a:lnSpc>
                <a:spcPct val="150000"/>
              </a:lnSpc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</a:t>
            </a:r>
            <a:r>
              <a:rPr lang="zh-CN" altLang="en-US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创空间技术分享 </a:t>
            </a:r>
            <a:endParaRPr lang="en-US" altLang="zh-CN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2495">
              <a:lnSpc>
                <a:spcPct val="150000"/>
              </a:lnSpc>
            </a:pPr>
            <a:r>
              <a:rPr lang="zh-CN" altLang="en-US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en-US" altLang="zh-CN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命令讲解</a:t>
            </a:r>
            <a:endParaRPr lang="en-US" altLang="zh-CN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589" name="TextBox 5"/>
          <p:cNvSpPr txBox="1"/>
          <p:nvPr/>
        </p:nvSpPr>
        <p:spPr>
          <a:xfrm>
            <a:off x="0" y="4725144"/>
            <a:ext cx="12211167" cy="101566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厦门同创空间信息技术有限公司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92" y="376235"/>
            <a:ext cx="2827039" cy="12705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687" y="376076"/>
            <a:ext cx="1056591" cy="104531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查看日志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查看实时日志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tail </a:t>
            </a:r>
            <a:r>
              <a:rPr lang="en-US" altLang="zh-CN" dirty="0"/>
              <a:t>-f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/local/share/apache-tomcat-8.0.43/logs/</a:t>
            </a:r>
            <a:r>
              <a:rPr lang="en-US" altLang="zh-CN" dirty="0" err="1" smtClean="0"/>
              <a:t>catalina.out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将日志重定向输出到新文件中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tail </a:t>
            </a:r>
            <a:r>
              <a:rPr lang="en-US" altLang="zh-CN" dirty="0"/>
              <a:t>-50000 </a:t>
            </a:r>
            <a:r>
              <a:rPr lang="en-US" altLang="zh-CN" dirty="0" smtClean="0"/>
              <a:t>apache-tomcat-8.0.43/logs/</a:t>
            </a:r>
            <a:r>
              <a:rPr lang="en-US" altLang="zh-CN" dirty="0" err="1" smtClean="0"/>
              <a:t>catalina.out</a:t>
            </a:r>
            <a:r>
              <a:rPr lang="en-US" altLang="zh-CN" dirty="0" smtClean="0"/>
              <a:t> </a:t>
            </a:r>
            <a:r>
              <a:rPr lang="en-US" altLang="zh-CN" dirty="0"/>
              <a:t>&gt; </a:t>
            </a:r>
            <a:r>
              <a:rPr lang="en-US" altLang="zh-CN" dirty="0" smtClean="0"/>
              <a:t>rocky-2019-02-21.log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zh-CN" altLang="en-US" dirty="0" smtClean="0"/>
              <a:t>从日志中截取需要的行重定向到新文件中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grep</a:t>
            </a:r>
            <a:r>
              <a:rPr lang="en-US" altLang="zh-CN" dirty="0"/>
              <a:t> </a:t>
            </a:r>
            <a:r>
              <a:rPr lang="en-US" altLang="zh-CN" dirty="0" smtClean="0"/>
              <a:t>-C5 </a:t>
            </a:r>
            <a:r>
              <a:rPr lang="en-US" altLang="zh-CN" dirty="0"/>
              <a:t>'</a:t>
            </a:r>
            <a:r>
              <a:rPr lang="en-US" altLang="zh-CN" dirty="0" err="1"/>
              <a:t>menuId</a:t>
            </a:r>
            <a:r>
              <a:rPr lang="en-US" altLang="zh-CN" dirty="0"/>
              <a:t>=100220' /</a:t>
            </a:r>
            <a:r>
              <a:rPr lang="en-US" altLang="zh-CN" dirty="0" err="1"/>
              <a:t>usr</a:t>
            </a:r>
            <a:r>
              <a:rPr lang="en-US" altLang="zh-CN" dirty="0"/>
              <a:t>/local/share/apache-tomcat-8.0.43/logs/</a:t>
            </a:r>
            <a:r>
              <a:rPr lang="en-US" altLang="zh-CN" dirty="0" err="1"/>
              <a:t>catalina.out</a:t>
            </a:r>
            <a:r>
              <a:rPr lang="en-US" altLang="zh-CN" dirty="0"/>
              <a:t> &gt; ./20190221.log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16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矩形 4"/>
          <p:cNvSpPr/>
          <p:nvPr/>
        </p:nvSpPr>
        <p:spPr>
          <a:xfrm>
            <a:off x="0" y="3068960"/>
            <a:ext cx="12198350" cy="1008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6" name="标题 1"/>
          <p:cNvSpPr>
            <a:spLocks noGrp="1"/>
          </p:cNvSpPr>
          <p:nvPr>
            <p:ph type="title"/>
          </p:nvPr>
        </p:nvSpPr>
        <p:spPr>
          <a:xfrm>
            <a:off x="1430455" y="91952"/>
            <a:ext cx="9709280" cy="744760"/>
          </a:xfr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zh-CN" altLang="en-US" sz="2400" dirty="0">
                <a:solidFill>
                  <a:schemeClr val="tx1"/>
                </a:solidFill>
              </a:rPr>
              <a:t>目录</a:t>
            </a:r>
          </a:p>
        </p:txBody>
      </p:sp>
      <p:sp>
        <p:nvSpPr>
          <p:cNvPr id="1048597" name="矩形 2"/>
          <p:cNvSpPr/>
          <p:nvPr/>
        </p:nvSpPr>
        <p:spPr>
          <a:xfrm>
            <a:off x="3146847" y="1988840"/>
            <a:ext cx="52703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查看日志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回退脚本和部署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脚本介绍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个人云服务器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11"/>
          <p:cNvSpPr/>
          <p:nvPr/>
        </p:nvSpPr>
        <p:spPr>
          <a:xfrm>
            <a:off x="598449" y="142852"/>
            <a:ext cx="100013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498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67" y="1124744"/>
            <a:ext cx="10842131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5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51" y="836712"/>
            <a:ext cx="10878996" cy="520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4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矩形 4"/>
          <p:cNvSpPr/>
          <p:nvPr/>
        </p:nvSpPr>
        <p:spPr>
          <a:xfrm>
            <a:off x="-27737" y="4005064"/>
            <a:ext cx="12198350" cy="1008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6" name="标题 1"/>
          <p:cNvSpPr>
            <a:spLocks noGrp="1"/>
          </p:cNvSpPr>
          <p:nvPr>
            <p:ph type="title"/>
          </p:nvPr>
        </p:nvSpPr>
        <p:spPr>
          <a:xfrm>
            <a:off x="1430455" y="91952"/>
            <a:ext cx="9709280" cy="744760"/>
          </a:xfr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zh-CN" altLang="en-US" sz="2400" dirty="0">
                <a:solidFill>
                  <a:schemeClr val="tx1"/>
                </a:solidFill>
              </a:rPr>
              <a:t>目录</a:t>
            </a:r>
          </a:p>
        </p:txBody>
      </p:sp>
      <p:sp>
        <p:nvSpPr>
          <p:cNvPr id="1048597" name="矩形 2"/>
          <p:cNvSpPr/>
          <p:nvPr/>
        </p:nvSpPr>
        <p:spPr>
          <a:xfrm>
            <a:off x="3146847" y="1988840"/>
            <a:ext cx="52703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查看日志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回退脚本和部署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脚本介绍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个人云服务器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11"/>
          <p:cNvSpPr/>
          <p:nvPr/>
        </p:nvSpPr>
        <p:spPr>
          <a:xfrm>
            <a:off x="598449" y="142852"/>
            <a:ext cx="100013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250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20" y="608504"/>
            <a:ext cx="6818301" cy="58700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3271" y="600120"/>
            <a:ext cx="4095750" cy="21271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5926" y="2739440"/>
            <a:ext cx="40957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2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 bwMode="auto">
          <a:xfrm>
            <a:off x="-1" y="38701"/>
            <a:ext cx="12198351" cy="41764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1" hangingPunct="1">
              <a:spcBef>
                <a:spcPct val="0"/>
              </a:spcBef>
            </a:pPr>
            <a:endParaRPr lang="zh-CN" altLang="en-US" sz="90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8848725" y="332656"/>
            <a:ext cx="495300" cy="509588"/>
            <a:chOff x="7127876" y="5013176"/>
            <a:chExt cx="495300" cy="509588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7127876" y="5013176"/>
              <a:ext cx="495300" cy="5095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94A5A"/>
                </a:solidFill>
              </a:endParaRPr>
            </a:p>
          </p:txBody>
        </p:sp>
        <p:sp>
          <p:nvSpPr>
            <p:cNvPr id="11" name="Freeform 14"/>
            <p:cNvSpPr>
              <a:spLocks noEditPoints="1"/>
            </p:cNvSpPr>
            <p:nvPr/>
          </p:nvSpPr>
          <p:spPr bwMode="auto">
            <a:xfrm>
              <a:off x="7215188" y="5073501"/>
              <a:ext cx="331787" cy="327025"/>
            </a:xfrm>
            <a:custGeom>
              <a:avLst/>
              <a:gdLst>
                <a:gd name="T0" fmla="*/ 285 w 427"/>
                <a:gd name="T1" fmla="*/ 157 h 408"/>
                <a:gd name="T2" fmla="*/ 279 w 427"/>
                <a:gd name="T3" fmla="*/ 169 h 408"/>
                <a:gd name="T4" fmla="*/ 278 w 427"/>
                <a:gd name="T5" fmla="*/ 177 h 408"/>
                <a:gd name="T6" fmla="*/ 278 w 427"/>
                <a:gd name="T7" fmla="*/ 192 h 408"/>
                <a:gd name="T8" fmla="*/ 284 w 427"/>
                <a:gd name="T9" fmla="*/ 207 h 408"/>
                <a:gd name="T10" fmla="*/ 288 w 427"/>
                <a:gd name="T11" fmla="*/ 214 h 408"/>
                <a:gd name="T12" fmla="*/ 300 w 427"/>
                <a:gd name="T13" fmla="*/ 224 h 408"/>
                <a:gd name="T14" fmla="*/ 308 w 427"/>
                <a:gd name="T15" fmla="*/ 228 h 408"/>
                <a:gd name="T16" fmla="*/ 325 w 427"/>
                <a:gd name="T17" fmla="*/ 136 h 408"/>
                <a:gd name="T18" fmla="*/ 305 w 427"/>
                <a:gd name="T19" fmla="*/ 140 h 408"/>
                <a:gd name="T20" fmla="*/ 294 w 427"/>
                <a:gd name="T21" fmla="*/ 147 h 408"/>
                <a:gd name="T22" fmla="*/ 289 w 427"/>
                <a:gd name="T23" fmla="*/ 152 h 408"/>
                <a:gd name="T24" fmla="*/ 261 w 427"/>
                <a:gd name="T25" fmla="*/ 47 h 408"/>
                <a:gd name="T26" fmla="*/ 213 w 427"/>
                <a:gd name="T27" fmla="*/ 95 h 408"/>
                <a:gd name="T28" fmla="*/ 258 w 427"/>
                <a:gd name="T29" fmla="*/ 192 h 408"/>
                <a:gd name="T30" fmla="*/ 258 w 427"/>
                <a:gd name="T31" fmla="*/ 173 h 408"/>
                <a:gd name="T32" fmla="*/ 244 w 427"/>
                <a:gd name="T33" fmla="*/ 104 h 408"/>
                <a:gd name="T34" fmla="*/ 169 w 427"/>
                <a:gd name="T35" fmla="*/ 183 h 408"/>
                <a:gd name="T36" fmla="*/ 213 w 427"/>
                <a:gd name="T37" fmla="*/ 269 h 408"/>
                <a:gd name="T38" fmla="*/ 192 w 427"/>
                <a:gd name="T39" fmla="*/ 272 h 408"/>
                <a:gd name="T40" fmla="*/ 181 w 427"/>
                <a:gd name="T41" fmla="*/ 260 h 408"/>
                <a:gd name="T42" fmla="*/ 174 w 427"/>
                <a:gd name="T43" fmla="*/ 254 h 408"/>
                <a:gd name="T44" fmla="*/ 145 w 427"/>
                <a:gd name="T45" fmla="*/ 242 h 408"/>
                <a:gd name="T46" fmla="*/ 133 w 427"/>
                <a:gd name="T47" fmla="*/ 241 h 408"/>
                <a:gd name="T48" fmla="*/ 0 w 427"/>
                <a:gd name="T49" fmla="*/ 408 h 408"/>
                <a:gd name="T50" fmla="*/ 56 w 427"/>
                <a:gd name="T51" fmla="*/ 309 h 408"/>
                <a:gd name="T52" fmla="*/ 146 w 427"/>
                <a:gd name="T53" fmla="*/ 309 h 408"/>
                <a:gd name="T54" fmla="*/ 204 w 427"/>
                <a:gd name="T55" fmla="*/ 408 h 408"/>
                <a:gd name="T56" fmla="*/ 192 w 427"/>
                <a:gd name="T57" fmla="*/ 272 h 408"/>
                <a:gd name="T58" fmla="*/ 294 w 427"/>
                <a:gd name="T59" fmla="*/ 241 h 408"/>
                <a:gd name="T60" fmla="*/ 281 w 427"/>
                <a:gd name="T61" fmla="*/ 242 h 408"/>
                <a:gd name="T62" fmla="*/ 245 w 427"/>
                <a:gd name="T63" fmla="*/ 260 h 408"/>
                <a:gd name="T64" fmla="*/ 240 w 427"/>
                <a:gd name="T65" fmla="*/ 266 h 408"/>
                <a:gd name="T66" fmla="*/ 264 w 427"/>
                <a:gd name="T67" fmla="*/ 408 h 408"/>
                <a:gd name="T68" fmla="*/ 279 w 427"/>
                <a:gd name="T69" fmla="*/ 408 h 408"/>
                <a:gd name="T70" fmla="*/ 384 w 427"/>
                <a:gd name="T71" fmla="*/ 309 h 408"/>
                <a:gd name="T72" fmla="*/ 427 w 427"/>
                <a:gd name="T73" fmla="*/ 313 h 408"/>
                <a:gd name="T74" fmla="*/ 102 w 427"/>
                <a:gd name="T75" fmla="*/ 231 h 408"/>
                <a:gd name="T76" fmla="*/ 126 w 427"/>
                <a:gd name="T77" fmla="*/ 224 h 408"/>
                <a:gd name="T78" fmla="*/ 133 w 427"/>
                <a:gd name="T79" fmla="*/ 220 h 408"/>
                <a:gd name="T80" fmla="*/ 146 w 427"/>
                <a:gd name="T81" fmla="*/ 200 h 408"/>
                <a:gd name="T82" fmla="*/ 149 w 427"/>
                <a:gd name="T83" fmla="*/ 191 h 408"/>
                <a:gd name="T84" fmla="*/ 149 w 427"/>
                <a:gd name="T85" fmla="*/ 175 h 408"/>
                <a:gd name="T86" fmla="*/ 145 w 427"/>
                <a:gd name="T87" fmla="*/ 164 h 408"/>
                <a:gd name="T88" fmla="*/ 142 w 427"/>
                <a:gd name="T89" fmla="*/ 157 h 408"/>
                <a:gd name="T90" fmla="*/ 133 w 427"/>
                <a:gd name="T91" fmla="*/ 147 h 408"/>
                <a:gd name="T92" fmla="*/ 126 w 427"/>
                <a:gd name="T93" fmla="*/ 143 h 408"/>
                <a:gd name="T94" fmla="*/ 102 w 427"/>
                <a:gd name="T95" fmla="*/ 13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7" h="408">
                  <a:moveTo>
                    <a:pt x="289" y="152"/>
                  </a:moveTo>
                  <a:cubicBezTo>
                    <a:pt x="288" y="154"/>
                    <a:pt x="286" y="155"/>
                    <a:pt x="285" y="157"/>
                  </a:cubicBezTo>
                  <a:cubicBezTo>
                    <a:pt x="285" y="157"/>
                    <a:pt x="285" y="157"/>
                    <a:pt x="285" y="157"/>
                  </a:cubicBezTo>
                  <a:cubicBezTo>
                    <a:pt x="284" y="159"/>
                    <a:pt x="283" y="161"/>
                    <a:pt x="282" y="162"/>
                  </a:cubicBezTo>
                  <a:cubicBezTo>
                    <a:pt x="282" y="163"/>
                    <a:pt x="282" y="163"/>
                    <a:pt x="282" y="164"/>
                  </a:cubicBezTo>
                  <a:cubicBezTo>
                    <a:pt x="281" y="165"/>
                    <a:pt x="280" y="167"/>
                    <a:pt x="279" y="169"/>
                  </a:cubicBezTo>
                  <a:cubicBezTo>
                    <a:pt x="279" y="169"/>
                    <a:pt x="279" y="169"/>
                    <a:pt x="279" y="170"/>
                  </a:cubicBezTo>
                  <a:cubicBezTo>
                    <a:pt x="279" y="171"/>
                    <a:pt x="278" y="173"/>
                    <a:pt x="278" y="175"/>
                  </a:cubicBezTo>
                  <a:cubicBezTo>
                    <a:pt x="278" y="176"/>
                    <a:pt x="278" y="176"/>
                    <a:pt x="278" y="177"/>
                  </a:cubicBezTo>
                  <a:cubicBezTo>
                    <a:pt x="277" y="179"/>
                    <a:pt x="277" y="181"/>
                    <a:pt x="277" y="183"/>
                  </a:cubicBezTo>
                  <a:cubicBezTo>
                    <a:pt x="277" y="186"/>
                    <a:pt x="278" y="189"/>
                    <a:pt x="278" y="191"/>
                  </a:cubicBezTo>
                  <a:cubicBezTo>
                    <a:pt x="278" y="192"/>
                    <a:pt x="278" y="192"/>
                    <a:pt x="278" y="192"/>
                  </a:cubicBezTo>
                  <a:cubicBezTo>
                    <a:pt x="279" y="195"/>
                    <a:pt x="279" y="197"/>
                    <a:pt x="280" y="199"/>
                  </a:cubicBezTo>
                  <a:cubicBezTo>
                    <a:pt x="280" y="200"/>
                    <a:pt x="280" y="200"/>
                    <a:pt x="280" y="200"/>
                  </a:cubicBezTo>
                  <a:cubicBezTo>
                    <a:pt x="281" y="203"/>
                    <a:pt x="282" y="205"/>
                    <a:pt x="284" y="207"/>
                  </a:cubicBezTo>
                  <a:cubicBezTo>
                    <a:pt x="284" y="207"/>
                    <a:pt x="284" y="208"/>
                    <a:pt x="284" y="208"/>
                  </a:cubicBezTo>
                  <a:cubicBezTo>
                    <a:pt x="285" y="210"/>
                    <a:pt x="287" y="212"/>
                    <a:pt x="288" y="214"/>
                  </a:cubicBezTo>
                  <a:cubicBezTo>
                    <a:pt x="288" y="214"/>
                    <a:pt x="288" y="214"/>
                    <a:pt x="288" y="214"/>
                  </a:cubicBezTo>
                  <a:cubicBezTo>
                    <a:pt x="290" y="216"/>
                    <a:pt x="292" y="218"/>
                    <a:pt x="294" y="219"/>
                  </a:cubicBezTo>
                  <a:cubicBezTo>
                    <a:pt x="294" y="219"/>
                    <a:pt x="294" y="220"/>
                    <a:pt x="294" y="220"/>
                  </a:cubicBezTo>
                  <a:cubicBezTo>
                    <a:pt x="296" y="221"/>
                    <a:pt x="298" y="223"/>
                    <a:pt x="300" y="224"/>
                  </a:cubicBezTo>
                  <a:cubicBezTo>
                    <a:pt x="300" y="224"/>
                    <a:pt x="301" y="224"/>
                    <a:pt x="301" y="224"/>
                  </a:cubicBezTo>
                  <a:cubicBezTo>
                    <a:pt x="303" y="226"/>
                    <a:pt x="305" y="227"/>
                    <a:pt x="308" y="228"/>
                  </a:cubicBezTo>
                  <a:cubicBezTo>
                    <a:pt x="308" y="228"/>
                    <a:pt x="308" y="228"/>
                    <a:pt x="308" y="228"/>
                  </a:cubicBezTo>
                  <a:cubicBezTo>
                    <a:pt x="313" y="230"/>
                    <a:pt x="319" y="231"/>
                    <a:pt x="325" y="231"/>
                  </a:cubicBezTo>
                  <a:cubicBezTo>
                    <a:pt x="351" y="231"/>
                    <a:pt x="372" y="210"/>
                    <a:pt x="372" y="183"/>
                  </a:cubicBezTo>
                  <a:cubicBezTo>
                    <a:pt x="372" y="157"/>
                    <a:pt x="351" y="136"/>
                    <a:pt x="325" y="136"/>
                  </a:cubicBezTo>
                  <a:cubicBezTo>
                    <a:pt x="318" y="136"/>
                    <a:pt x="312" y="137"/>
                    <a:pt x="306" y="140"/>
                  </a:cubicBezTo>
                  <a:cubicBezTo>
                    <a:pt x="306" y="140"/>
                    <a:pt x="306" y="140"/>
                    <a:pt x="306" y="140"/>
                  </a:cubicBezTo>
                  <a:cubicBezTo>
                    <a:pt x="306" y="140"/>
                    <a:pt x="306" y="140"/>
                    <a:pt x="305" y="140"/>
                  </a:cubicBezTo>
                  <a:cubicBezTo>
                    <a:pt x="304" y="141"/>
                    <a:pt x="302" y="142"/>
                    <a:pt x="301" y="143"/>
                  </a:cubicBezTo>
                  <a:cubicBezTo>
                    <a:pt x="300" y="143"/>
                    <a:pt x="300" y="143"/>
                    <a:pt x="299" y="143"/>
                  </a:cubicBezTo>
                  <a:cubicBezTo>
                    <a:pt x="298" y="144"/>
                    <a:pt x="296" y="146"/>
                    <a:pt x="294" y="147"/>
                  </a:cubicBezTo>
                  <a:cubicBezTo>
                    <a:pt x="294" y="147"/>
                    <a:pt x="294" y="147"/>
                    <a:pt x="294" y="147"/>
                  </a:cubicBezTo>
                  <a:cubicBezTo>
                    <a:pt x="293" y="148"/>
                    <a:pt x="291" y="150"/>
                    <a:pt x="290" y="151"/>
                  </a:cubicBezTo>
                  <a:cubicBezTo>
                    <a:pt x="290" y="151"/>
                    <a:pt x="289" y="152"/>
                    <a:pt x="289" y="152"/>
                  </a:cubicBezTo>
                  <a:close/>
                  <a:moveTo>
                    <a:pt x="213" y="95"/>
                  </a:moveTo>
                  <a:lnTo>
                    <a:pt x="213" y="95"/>
                  </a:lnTo>
                  <a:cubicBezTo>
                    <a:pt x="240" y="95"/>
                    <a:pt x="261" y="73"/>
                    <a:pt x="261" y="47"/>
                  </a:cubicBezTo>
                  <a:cubicBezTo>
                    <a:pt x="261" y="21"/>
                    <a:pt x="240" y="0"/>
                    <a:pt x="213" y="0"/>
                  </a:cubicBezTo>
                  <a:cubicBezTo>
                    <a:pt x="187" y="0"/>
                    <a:pt x="166" y="21"/>
                    <a:pt x="166" y="47"/>
                  </a:cubicBezTo>
                  <a:cubicBezTo>
                    <a:pt x="166" y="73"/>
                    <a:pt x="187" y="95"/>
                    <a:pt x="213" y="95"/>
                  </a:cubicBezTo>
                  <a:close/>
                  <a:moveTo>
                    <a:pt x="258" y="228"/>
                  </a:moveTo>
                  <a:lnTo>
                    <a:pt x="258" y="228"/>
                  </a:lnTo>
                  <a:lnTo>
                    <a:pt x="258" y="192"/>
                  </a:lnTo>
                  <a:cubicBezTo>
                    <a:pt x="258" y="189"/>
                    <a:pt x="257" y="186"/>
                    <a:pt x="257" y="183"/>
                  </a:cubicBezTo>
                  <a:cubicBezTo>
                    <a:pt x="257" y="180"/>
                    <a:pt x="258" y="178"/>
                    <a:pt x="258" y="175"/>
                  </a:cubicBezTo>
                  <a:lnTo>
                    <a:pt x="258" y="173"/>
                  </a:lnTo>
                  <a:lnTo>
                    <a:pt x="258" y="173"/>
                  </a:lnTo>
                  <a:cubicBezTo>
                    <a:pt x="262" y="151"/>
                    <a:pt x="275" y="134"/>
                    <a:pt x="293" y="124"/>
                  </a:cubicBezTo>
                  <a:cubicBezTo>
                    <a:pt x="280" y="112"/>
                    <a:pt x="263" y="104"/>
                    <a:pt x="244" y="104"/>
                  </a:cubicBezTo>
                  <a:lnTo>
                    <a:pt x="183" y="104"/>
                  </a:lnTo>
                  <a:cubicBezTo>
                    <a:pt x="164" y="104"/>
                    <a:pt x="147" y="112"/>
                    <a:pt x="134" y="124"/>
                  </a:cubicBezTo>
                  <a:cubicBezTo>
                    <a:pt x="155" y="135"/>
                    <a:pt x="169" y="158"/>
                    <a:pt x="169" y="183"/>
                  </a:cubicBezTo>
                  <a:cubicBezTo>
                    <a:pt x="169" y="189"/>
                    <a:pt x="169" y="194"/>
                    <a:pt x="168" y="199"/>
                  </a:cubicBezTo>
                  <a:lnTo>
                    <a:pt x="168" y="228"/>
                  </a:lnTo>
                  <a:cubicBezTo>
                    <a:pt x="187" y="236"/>
                    <a:pt x="203" y="251"/>
                    <a:pt x="213" y="269"/>
                  </a:cubicBezTo>
                  <a:cubicBezTo>
                    <a:pt x="223" y="251"/>
                    <a:pt x="239" y="237"/>
                    <a:pt x="258" y="228"/>
                  </a:cubicBezTo>
                  <a:close/>
                  <a:moveTo>
                    <a:pt x="192" y="272"/>
                  </a:moveTo>
                  <a:lnTo>
                    <a:pt x="192" y="272"/>
                  </a:lnTo>
                  <a:cubicBezTo>
                    <a:pt x="190" y="270"/>
                    <a:pt x="189" y="268"/>
                    <a:pt x="187" y="266"/>
                  </a:cubicBezTo>
                  <a:cubicBezTo>
                    <a:pt x="187" y="265"/>
                    <a:pt x="186" y="265"/>
                    <a:pt x="186" y="265"/>
                  </a:cubicBezTo>
                  <a:cubicBezTo>
                    <a:pt x="185" y="263"/>
                    <a:pt x="183" y="262"/>
                    <a:pt x="181" y="260"/>
                  </a:cubicBezTo>
                  <a:cubicBezTo>
                    <a:pt x="181" y="260"/>
                    <a:pt x="181" y="259"/>
                    <a:pt x="181" y="259"/>
                  </a:cubicBezTo>
                  <a:cubicBezTo>
                    <a:pt x="179" y="258"/>
                    <a:pt x="177" y="256"/>
                    <a:pt x="175" y="255"/>
                  </a:cubicBezTo>
                  <a:cubicBezTo>
                    <a:pt x="175" y="255"/>
                    <a:pt x="175" y="254"/>
                    <a:pt x="174" y="254"/>
                  </a:cubicBezTo>
                  <a:cubicBezTo>
                    <a:pt x="168" y="250"/>
                    <a:pt x="161" y="246"/>
                    <a:pt x="153" y="244"/>
                  </a:cubicBezTo>
                  <a:cubicBezTo>
                    <a:pt x="151" y="243"/>
                    <a:pt x="150" y="243"/>
                    <a:pt x="148" y="242"/>
                  </a:cubicBezTo>
                  <a:cubicBezTo>
                    <a:pt x="147" y="242"/>
                    <a:pt x="146" y="242"/>
                    <a:pt x="145" y="242"/>
                  </a:cubicBezTo>
                  <a:cubicBezTo>
                    <a:pt x="144" y="242"/>
                    <a:pt x="143" y="241"/>
                    <a:pt x="141" y="241"/>
                  </a:cubicBezTo>
                  <a:cubicBezTo>
                    <a:pt x="141" y="241"/>
                    <a:pt x="140" y="241"/>
                    <a:pt x="139" y="241"/>
                  </a:cubicBezTo>
                  <a:cubicBezTo>
                    <a:pt x="137" y="241"/>
                    <a:pt x="135" y="241"/>
                    <a:pt x="133" y="241"/>
                  </a:cubicBezTo>
                  <a:lnTo>
                    <a:pt x="71" y="241"/>
                  </a:lnTo>
                  <a:cubicBezTo>
                    <a:pt x="32" y="241"/>
                    <a:pt x="0" y="273"/>
                    <a:pt x="0" y="313"/>
                  </a:cubicBezTo>
                  <a:lnTo>
                    <a:pt x="0" y="408"/>
                  </a:lnTo>
                  <a:lnTo>
                    <a:pt x="42" y="408"/>
                  </a:lnTo>
                  <a:lnTo>
                    <a:pt x="42" y="309"/>
                  </a:lnTo>
                  <a:lnTo>
                    <a:pt x="56" y="309"/>
                  </a:lnTo>
                  <a:lnTo>
                    <a:pt x="56" y="408"/>
                  </a:lnTo>
                  <a:lnTo>
                    <a:pt x="146" y="408"/>
                  </a:lnTo>
                  <a:lnTo>
                    <a:pt x="146" y="309"/>
                  </a:lnTo>
                  <a:lnTo>
                    <a:pt x="161" y="309"/>
                  </a:lnTo>
                  <a:lnTo>
                    <a:pt x="161" y="408"/>
                  </a:lnTo>
                  <a:lnTo>
                    <a:pt x="204" y="408"/>
                  </a:lnTo>
                  <a:lnTo>
                    <a:pt x="204" y="313"/>
                  </a:lnTo>
                  <a:cubicBezTo>
                    <a:pt x="204" y="297"/>
                    <a:pt x="200" y="283"/>
                    <a:pt x="192" y="272"/>
                  </a:cubicBezTo>
                  <a:cubicBezTo>
                    <a:pt x="192" y="272"/>
                    <a:pt x="192" y="272"/>
                    <a:pt x="192" y="272"/>
                  </a:cubicBezTo>
                  <a:close/>
                  <a:moveTo>
                    <a:pt x="355" y="241"/>
                  </a:moveTo>
                  <a:lnTo>
                    <a:pt x="355" y="241"/>
                  </a:lnTo>
                  <a:lnTo>
                    <a:pt x="294" y="241"/>
                  </a:lnTo>
                  <a:cubicBezTo>
                    <a:pt x="292" y="241"/>
                    <a:pt x="290" y="241"/>
                    <a:pt x="288" y="241"/>
                  </a:cubicBezTo>
                  <a:cubicBezTo>
                    <a:pt x="287" y="241"/>
                    <a:pt x="286" y="241"/>
                    <a:pt x="285" y="241"/>
                  </a:cubicBezTo>
                  <a:cubicBezTo>
                    <a:pt x="284" y="241"/>
                    <a:pt x="283" y="242"/>
                    <a:pt x="281" y="242"/>
                  </a:cubicBezTo>
                  <a:cubicBezTo>
                    <a:pt x="280" y="242"/>
                    <a:pt x="280" y="242"/>
                    <a:pt x="279" y="242"/>
                  </a:cubicBezTo>
                  <a:cubicBezTo>
                    <a:pt x="277" y="243"/>
                    <a:pt x="276" y="243"/>
                    <a:pt x="274" y="244"/>
                  </a:cubicBezTo>
                  <a:cubicBezTo>
                    <a:pt x="263" y="247"/>
                    <a:pt x="254" y="252"/>
                    <a:pt x="245" y="260"/>
                  </a:cubicBezTo>
                  <a:cubicBezTo>
                    <a:pt x="245" y="260"/>
                    <a:pt x="245" y="260"/>
                    <a:pt x="245" y="260"/>
                  </a:cubicBezTo>
                  <a:cubicBezTo>
                    <a:pt x="243" y="262"/>
                    <a:pt x="242" y="263"/>
                    <a:pt x="240" y="265"/>
                  </a:cubicBezTo>
                  <a:cubicBezTo>
                    <a:pt x="240" y="265"/>
                    <a:pt x="240" y="266"/>
                    <a:pt x="240" y="266"/>
                  </a:cubicBezTo>
                  <a:cubicBezTo>
                    <a:pt x="229" y="278"/>
                    <a:pt x="222" y="295"/>
                    <a:pt x="222" y="313"/>
                  </a:cubicBezTo>
                  <a:lnTo>
                    <a:pt x="222" y="408"/>
                  </a:lnTo>
                  <a:lnTo>
                    <a:pt x="264" y="408"/>
                  </a:lnTo>
                  <a:lnTo>
                    <a:pt x="264" y="309"/>
                  </a:lnTo>
                  <a:lnTo>
                    <a:pt x="279" y="309"/>
                  </a:lnTo>
                  <a:lnTo>
                    <a:pt x="279" y="408"/>
                  </a:lnTo>
                  <a:lnTo>
                    <a:pt x="369" y="408"/>
                  </a:lnTo>
                  <a:lnTo>
                    <a:pt x="369" y="309"/>
                  </a:lnTo>
                  <a:lnTo>
                    <a:pt x="384" y="309"/>
                  </a:lnTo>
                  <a:lnTo>
                    <a:pt x="384" y="408"/>
                  </a:lnTo>
                  <a:lnTo>
                    <a:pt x="427" y="408"/>
                  </a:lnTo>
                  <a:lnTo>
                    <a:pt x="427" y="313"/>
                  </a:lnTo>
                  <a:cubicBezTo>
                    <a:pt x="427" y="273"/>
                    <a:pt x="395" y="241"/>
                    <a:pt x="355" y="241"/>
                  </a:cubicBezTo>
                  <a:close/>
                  <a:moveTo>
                    <a:pt x="102" y="231"/>
                  </a:moveTo>
                  <a:lnTo>
                    <a:pt x="102" y="231"/>
                  </a:lnTo>
                  <a:cubicBezTo>
                    <a:pt x="108" y="231"/>
                    <a:pt x="114" y="230"/>
                    <a:pt x="119" y="228"/>
                  </a:cubicBezTo>
                  <a:cubicBezTo>
                    <a:pt x="119" y="228"/>
                    <a:pt x="119" y="228"/>
                    <a:pt x="119" y="228"/>
                  </a:cubicBezTo>
                  <a:cubicBezTo>
                    <a:pt x="122" y="227"/>
                    <a:pt x="124" y="226"/>
                    <a:pt x="126" y="224"/>
                  </a:cubicBezTo>
                  <a:cubicBezTo>
                    <a:pt x="126" y="224"/>
                    <a:pt x="126" y="224"/>
                    <a:pt x="126" y="224"/>
                  </a:cubicBezTo>
                  <a:cubicBezTo>
                    <a:pt x="129" y="223"/>
                    <a:pt x="131" y="221"/>
                    <a:pt x="133" y="220"/>
                  </a:cubicBezTo>
                  <a:cubicBezTo>
                    <a:pt x="133" y="220"/>
                    <a:pt x="133" y="220"/>
                    <a:pt x="133" y="220"/>
                  </a:cubicBezTo>
                  <a:cubicBezTo>
                    <a:pt x="137" y="216"/>
                    <a:pt x="140" y="212"/>
                    <a:pt x="143" y="208"/>
                  </a:cubicBezTo>
                  <a:cubicBezTo>
                    <a:pt x="143" y="207"/>
                    <a:pt x="143" y="207"/>
                    <a:pt x="143" y="207"/>
                  </a:cubicBezTo>
                  <a:cubicBezTo>
                    <a:pt x="144" y="205"/>
                    <a:pt x="145" y="203"/>
                    <a:pt x="146" y="200"/>
                  </a:cubicBezTo>
                  <a:cubicBezTo>
                    <a:pt x="146" y="200"/>
                    <a:pt x="147" y="200"/>
                    <a:pt x="147" y="199"/>
                  </a:cubicBezTo>
                  <a:cubicBezTo>
                    <a:pt x="148" y="197"/>
                    <a:pt x="148" y="195"/>
                    <a:pt x="149" y="192"/>
                  </a:cubicBezTo>
                  <a:cubicBezTo>
                    <a:pt x="149" y="192"/>
                    <a:pt x="149" y="192"/>
                    <a:pt x="149" y="191"/>
                  </a:cubicBezTo>
                  <a:cubicBezTo>
                    <a:pt x="149" y="189"/>
                    <a:pt x="150" y="186"/>
                    <a:pt x="150" y="183"/>
                  </a:cubicBezTo>
                  <a:cubicBezTo>
                    <a:pt x="150" y="181"/>
                    <a:pt x="149" y="179"/>
                    <a:pt x="149" y="177"/>
                  </a:cubicBezTo>
                  <a:cubicBezTo>
                    <a:pt x="149" y="176"/>
                    <a:pt x="149" y="176"/>
                    <a:pt x="149" y="175"/>
                  </a:cubicBezTo>
                  <a:cubicBezTo>
                    <a:pt x="148" y="173"/>
                    <a:pt x="148" y="171"/>
                    <a:pt x="147" y="169"/>
                  </a:cubicBezTo>
                  <a:cubicBezTo>
                    <a:pt x="147" y="169"/>
                    <a:pt x="147" y="169"/>
                    <a:pt x="147" y="169"/>
                  </a:cubicBezTo>
                  <a:cubicBezTo>
                    <a:pt x="147" y="167"/>
                    <a:pt x="146" y="165"/>
                    <a:pt x="145" y="164"/>
                  </a:cubicBezTo>
                  <a:cubicBezTo>
                    <a:pt x="145" y="163"/>
                    <a:pt x="145" y="163"/>
                    <a:pt x="145" y="162"/>
                  </a:cubicBezTo>
                  <a:cubicBezTo>
                    <a:pt x="144" y="161"/>
                    <a:pt x="143" y="159"/>
                    <a:pt x="142" y="157"/>
                  </a:cubicBezTo>
                  <a:lnTo>
                    <a:pt x="142" y="157"/>
                  </a:lnTo>
                  <a:cubicBezTo>
                    <a:pt x="140" y="155"/>
                    <a:pt x="139" y="154"/>
                    <a:pt x="138" y="152"/>
                  </a:cubicBezTo>
                  <a:cubicBezTo>
                    <a:pt x="137" y="152"/>
                    <a:pt x="137" y="151"/>
                    <a:pt x="137" y="151"/>
                  </a:cubicBezTo>
                  <a:cubicBezTo>
                    <a:pt x="136" y="150"/>
                    <a:pt x="134" y="148"/>
                    <a:pt x="133" y="147"/>
                  </a:cubicBezTo>
                  <a:cubicBezTo>
                    <a:pt x="133" y="147"/>
                    <a:pt x="133" y="147"/>
                    <a:pt x="132" y="147"/>
                  </a:cubicBezTo>
                  <a:cubicBezTo>
                    <a:pt x="131" y="146"/>
                    <a:pt x="129" y="144"/>
                    <a:pt x="127" y="143"/>
                  </a:cubicBezTo>
                  <a:cubicBezTo>
                    <a:pt x="127" y="143"/>
                    <a:pt x="127" y="143"/>
                    <a:pt x="126" y="143"/>
                  </a:cubicBezTo>
                  <a:cubicBezTo>
                    <a:pt x="125" y="142"/>
                    <a:pt x="123" y="141"/>
                    <a:pt x="121" y="140"/>
                  </a:cubicBezTo>
                  <a:cubicBezTo>
                    <a:pt x="121" y="140"/>
                    <a:pt x="121" y="140"/>
                    <a:pt x="121" y="140"/>
                  </a:cubicBezTo>
                  <a:cubicBezTo>
                    <a:pt x="115" y="137"/>
                    <a:pt x="109" y="136"/>
                    <a:pt x="102" y="136"/>
                  </a:cubicBezTo>
                  <a:cubicBezTo>
                    <a:pt x="76" y="136"/>
                    <a:pt x="54" y="157"/>
                    <a:pt x="54" y="183"/>
                  </a:cubicBezTo>
                  <a:cubicBezTo>
                    <a:pt x="54" y="210"/>
                    <a:pt x="76" y="231"/>
                    <a:pt x="102" y="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94A5A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464675" y="332656"/>
            <a:ext cx="495300" cy="509588"/>
            <a:chOff x="7743826" y="5013176"/>
            <a:chExt cx="495300" cy="509588"/>
          </a:xfrm>
        </p:grpSpPr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7743826" y="5013176"/>
              <a:ext cx="495300" cy="5095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94A5A"/>
                </a:solidFill>
              </a:endParaRPr>
            </a:p>
          </p:txBody>
        </p:sp>
        <p:sp>
          <p:nvSpPr>
            <p:cNvPr id="14" name="Freeform 15"/>
            <p:cNvSpPr>
              <a:spLocks noEditPoints="1"/>
            </p:cNvSpPr>
            <p:nvPr/>
          </p:nvSpPr>
          <p:spPr bwMode="auto">
            <a:xfrm>
              <a:off x="7834313" y="5141764"/>
              <a:ext cx="311150" cy="250825"/>
            </a:xfrm>
            <a:custGeom>
              <a:avLst/>
              <a:gdLst>
                <a:gd name="T0" fmla="*/ 147 w 400"/>
                <a:gd name="T1" fmla="*/ 158 h 313"/>
                <a:gd name="T2" fmla="*/ 204 w 400"/>
                <a:gd name="T3" fmla="*/ 129 h 313"/>
                <a:gd name="T4" fmla="*/ 311 w 400"/>
                <a:gd name="T5" fmla="*/ 111 h 313"/>
                <a:gd name="T6" fmla="*/ 341 w 400"/>
                <a:gd name="T7" fmla="*/ 67 h 313"/>
                <a:gd name="T8" fmla="*/ 297 w 400"/>
                <a:gd name="T9" fmla="*/ 97 h 313"/>
                <a:gd name="T10" fmla="*/ 204 w 400"/>
                <a:gd name="T11" fmla="*/ 102 h 313"/>
                <a:gd name="T12" fmla="*/ 400 w 400"/>
                <a:gd name="T13" fmla="*/ 42 h 313"/>
                <a:gd name="T14" fmla="*/ 243 w 400"/>
                <a:gd name="T15" fmla="*/ 16 h 313"/>
                <a:gd name="T16" fmla="*/ 228 w 400"/>
                <a:gd name="T17" fmla="*/ 0 h 313"/>
                <a:gd name="T18" fmla="*/ 80 w 400"/>
                <a:gd name="T19" fmla="*/ 16 h 313"/>
                <a:gd name="T20" fmla="*/ 91 w 400"/>
                <a:gd name="T21" fmla="*/ 42 h 313"/>
                <a:gd name="T22" fmla="*/ 113 w 400"/>
                <a:gd name="T23" fmla="*/ 71 h 313"/>
                <a:gd name="T24" fmla="*/ 368 w 400"/>
                <a:gd name="T25" fmla="*/ 42 h 313"/>
                <a:gd name="T26" fmla="*/ 185 w 400"/>
                <a:gd name="T27" fmla="*/ 205 h 313"/>
                <a:gd name="T28" fmla="*/ 368 w 400"/>
                <a:gd name="T29" fmla="*/ 214 h 313"/>
                <a:gd name="T30" fmla="*/ 188 w 400"/>
                <a:gd name="T31" fmla="*/ 223 h 313"/>
                <a:gd name="T32" fmla="*/ 189 w 400"/>
                <a:gd name="T33" fmla="*/ 249 h 313"/>
                <a:gd name="T34" fmla="*/ 228 w 400"/>
                <a:gd name="T35" fmla="*/ 311 h 313"/>
                <a:gd name="T36" fmla="*/ 243 w 400"/>
                <a:gd name="T37" fmla="*/ 249 h 313"/>
                <a:gd name="T38" fmla="*/ 315 w 400"/>
                <a:gd name="T39" fmla="*/ 309 h 313"/>
                <a:gd name="T40" fmla="*/ 308 w 400"/>
                <a:gd name="T41" fmla="*/ 249 h 313"/>
                <a:gd name="T42" fmla="*/ 400 w 400"/>
                <a:gd name="T43" fmla="*/ 223 h 313"/>
                <a:gd name="T44" fmla="*/ 390 w 400"/>
                <a:gd name="T45" fmla="*/ 42 h 313"/>
                <a:gd name="T46" fmla="*/ 84 w 400"/>
                <a:gd name="T47" fmla="*/ 162 h 313"/>
                <a:gd name="T48" fmla="*/ 123 w 400"/>
                <a:gd name="T49" fmla="*/ 123 h 313"/>
                <a:gd name="T50" fmla="*/ 45 w 400"/>
                <a:gd name="T51" fmla="*/ 123 h 313"/>
                <a:gd name="T52" fmla="*/ 109 w 400"/>
                <a:gd name="T53" fmla="*/ 170 h 313"/>
                <a:gd name="T54" fmla="*/ 94 w 400"/>
                <a:gd name="T55" fmla="*/ 170 h 313"/>
                <a:gd name="T56" fmla="*/ 98 w 400"/>
                <a:gd name="T57" fmla="*/ 177 h 313"/>
                <a:gd name="T58" fmla="*/ 102 w 400"/>
                <a:gd name="T59" fmla="*/ 266 h 313"/>
                <a:gd name="T60" fmla="*/ 67 w 400"/>
                <a:gd name="T61" fmla="*/ 266 h 313"/>
                <a:gd name="T62" fmla="*/ 71 w 400"/>
                <a:gd name="T63" fmla="*/ 177 h 313"/>
                <a:gd name="T64" fmla="*/ 76 w 400"/>
                <a:gd name="T65" fmla="*/ 170 h 313"/>
                <a:gd name="T66" fmla="*/ 0 w 400"/>
                <a:gd name="T67" fmla="*/ 228 h 313"/>
                <a:gd name="T68" fmla="*/ 34 w 400"/>
                <a:gd name="T69" fmla="*/ 313 h 313"/>
                <a:gd name="T70" fmla="*/ 46 w 400"/>
                <a:gd name="T71" fmla="*/ 226 h 313"/>
                <a:gd name="T72" fmla="*/ 120 w 400"/>
                <a:gd name="T73" fmla="*/ 313 h 313"/>
                <a:gd name="T74" fmla="*/ 132 w 400"/>
                <a:gd name="T75" fmla="*/ 226 h 313"/>
                <a:gd name="T76" fmla="*/ 167 w 400"/>
                <a:gd name="T77" fmla="*/ 313 h 313"/>
                <a:gd name="T78" fmla="*/ 109 w 400"/>
                <a:gd name="T79" fmla="*/ 17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00" h="313">
                  <a:moveTo>
                    <a:pt x="204" y="102"/>
                  </a:moveTo>
                  <a:lnTo>
                    <a:pt x="147" y="158"/>
                  </a:lnTo>
                  <a:cubicBezTo>
                    <a:pt x="153" y="162"/>
                    <a:pt x="158" y="166"/>
                    <a:pt x="163" y="170"/>
                  </a:cubicBezTo>
                  <a:lnTo>
                    <a:pt x="204" y="129"/>
                  </a:lnTo>
                  <a:lnTo>
                    <a:pt x="248" y="174"/>
                  </a:lnTo>
                  <a:lnTo>
                    <a:pt x="311" y="111"/>
                  </a:lnTo>
                  <a:lnTo>
                    <a:pt x="321" y="135"/>
                  </a:lnTo>
                  <a:lnTo>
                    <a:pt x="341" y="67"/>
                  </a:lnTo>
                  <a:lnTo>
                    <a:pt x="272" y="87"/>
                  </a:lnTo>
                  <a:lnTo>
                    <a:pt x="297" y="97"/>
                  </a:lnTo>
                  <a:lnTo>
                    <a:pt x="248" y="146"/>
                  </a:lnTo>
                  <a:lnTo>
                    <a:pt x="204" y="102"/>
                  </a:lnTo>
                  <a:close/>
                  <a:moveTo>
                    <a:pt x="400" y="42"/>
                  </a:moveTo>
                  <a:lnTo>
                    <a:pt x="400" y="42"/>
                  </a:lnTo>
                  <a:lnTo>
                    <a:pt x="400" y="16"/>
                  </a:lnTo>
                  <a:lnTo>
                    <a:pt x="243" y="16"/>
                  </a:lnTo>
                  <a:lnTo>
                    <a:pt x="243" y="0"/>
                  </a:lnTo>
                  <a:lnTo>
                    <a:pt x="228" y="0"/>
                  </a:lnTo>
                  <a:lnTo>
                    <a:pt x="228" y="16"/>
                  </a:lnTo>
                  <a:lnTo>
                    <a:pt x="80" y="16"/>
                  </a:lnTo>
                  <a:lnTo>
                    <a:pt x="80" y="42"/>
                  </a:lnTo>
                  <a:lnTo>
                    <a:pt x="91" y="42"/>
                  </a:lnTo>
                  <a:lnTo>
                    <a:pt x="91" y="64"/>
                  </a:lnTo>
                  <a:cubicBezTo>
                    <a:pt x="99" y="65"/>
                    <a:pt x="106" y="67"/>
                    <a:pt x="113" y="71"/>
                  </a:cubicBezTo>
                  <a:lnTo>
                    <a:pt x="113" y="42"/>
                  </a:lnTo>
                  <a:lnTo>
                    <a:pt x="368" y="42"/>
                  </a:lnTo>
                  <a:lnTo>
                    <a:pt x="368" y="205"/>
                  </a:lnTo>
                  <a:lnTo>
                    <a:pt x="185" y="205"/>
                  </a:lnTo>
                  <a:cubicBezTo>
                    <a:pt x="186" y="208"/>
                    <a:pt x="187" y="211"/>
                    <a:pt x="187" y="214"/>
                  </a:cubicBezTo>
                  <a:lnTo>
                    <a:pt x="368" y="214"/>
                  </a:lnTo>
                  <a:lnTo>
                    <a:pt x="368" y="223"/>
                  </a:lnTo>
                  <a:lnTo>
                    <a:pt x="188" y="223"/>
                  </a:lnTo>
                  <a:cubicBezTo>
                    <a:pt x="188" y="225"/>
                    <a:pt x="189" y="226"/>
                    <a:pt x="189" y="228"/>
                  </a:cubicBezTo>
                  <a:lnTo>
                    <a:pt x="189" y="249"/>
                  </a:lnTo>
                  <a:lnTo>
                    <a:pt x="228" y="249"/>
                  </a:lnTo>
                  <a:lnTo>
                    <a:pt x="228" y="311"/>
                  </a:lnTo>
                  <a:lnTo>
                    <a:pt x="243" y="311"/>
                  </a:lnTo>
                  <a:lnTo>
                    <a:pt x="243" y="249"/>
                  </a:lnTo>
                  <a:lnTo>
                    <a:pt x="292" y="249"/>
                  </a:lnTo>
                  <a:lnTo>
                    <a:pt x="315" y="309"/>
                  </a:lnTo>
                  <a:lnTo>
                    <a:pt x="330" y="305"/>
                  </a:lnTo>
                  <a:lnTo>
                    <a:pt x="308" y="249"/>
                  </a:lnTo>
                  <a:lnTo>
                    <a:pt x="400" y="249"/>
                  </a:lnTo>
                  <a:lnTo>
                    <a:pt x="400" y="223"/>
                  </a:lnTo>
                  <a:lnTo>
                    <a:pt x="390" y="223"/>
                  </a:lnTo>
                  <a:lnTo>
                    <a:pt x="390" y="42"/>
                  </a:lnTo>
                  <a:lnTo>
                    <a:pt x="400" y="42"/>
                  </a:lnTo>
                  <a:close/>
                  <a:moveTo>
                    <a:pt x="84" y="162"/>
                  </a:moveTo>
                  <a:lnTo>
                    <a:pt x="84" y="162"/>
                  </a:lnTo>
                  <a:cubicBezTo>
                    <a:pt x="105" y="162"/>
                    <a:pt x="123" y="144"/>
                    <a:pt x="123" y="123"/>
                  </a:cubicBezTo>
                  <a:cubicBezTo>
                    <a:pt x="123" y="101"/>
                    <a:pt x="105" y="84"/>
                    <a:pt x="84" y="84"/>
                  </a:cubicBezTo>
                  <a:cubicBezTo>
                    <a:pt x="62" y="84"/>
                    <a:pt x="45" y="101"/>
                    <a:pt x="45" y="123"/>
                  </a:cubicBezTo>
                  <a:cubicBezTo>
                    <a:pt x="45" y="144"/>
                    <a:pt x="62" y="162"/>
                    <a:pt x="84" y="162"/>
                  </a:cubicBezTo>
                  <a:close/>
                  <a:moveTo>
                    <a:pt x="109" y="170"/>
                  </a:moveTo>
                  <a:lnTo>
                    <a:pt x="109" y="170"/>
                  </a:lnTo>
                  <a:lnTo>
                    <a:pt x="94" y="170"/>
                  </a:lnTo>
                  <a:lnTo>
                    <a:pt x="97" y="171"/>
                  </a:lnTo>
                  <a:cubicBezTo>
                    <a:pt x="98" y="172"/>
                    <a:pt x="99" y="175"/>
                    <a:pt x="98" y="177"/>
                  </a:cubicBezTo>
                  <a:lnTo>
                    <a:pt x="93" y="190"/>
                  </a:lnTo>
                  <a:lnTo>
                    <a:pt x="102" y="266"/>
                  </a:lnTo>
                  <a:lnTo>
                    <a:pt x="85" y="282"/>
                  </a:lnTo>
                  <a:lnTo>
                    <a:pt x="67" y="266"/>
                  </a:lnTo>
                  <a:lnTo>
                    <a:pt x="77" y="190"/>
                  </a:lnTo>
                  <a:lnTo>
                    <a:pt x="71" y="177"/>
                  </a:lnTo>
                  <a:cubicBezTo>
                    <a:pt x="71" y="175"/>
                    <a:pt x="71" y="172"/>
                    <a:pt x="73" y="171"/>
                  </a:cubicBezTo>
                  <a:lnTo>
                    <a:pt x="76" y="170"/>
                  </a:lnTo>
                  <a:lnTo>
                    <a:pt x="59" y="170"/>
                  </a:lnTo>
                  <a:cubicBezTo>
                    <a:pt x="26" y="170"/>
                    <a:pt x="0" y="196"/>
                    <a:pt x="0" y="228"/>
                  </a:cubicBezTo>
                  <a:lnTo>
                    <a:pt x="0" y="313"/>
                  </a:lnTo>
                  <a:lnTo>
                    <a:pt x="34" y="313"/>
                  </a:lnTo>
                  <a:lnTo>
                    <a:pt x="34" y="226"/>
                  </a:lnTo>
                  <a:lnTo>
                    <a:pt x="46" y="226"/>
                  </a:lnTo>
                  <a:lnTo>
                    <a:pt x="46" y="313"/>
                  </a:lnTo>
                  <a:lnTo>
                    <a:pt x="120" y="313"/>
                  </a:lnTo>
                  <a:lnTo>
                    <a:pt x="120" y="226"/>
                  </a:lnTo>
                  <a:lnTo>
                    <a:pt x="132" y="226"/>
                  </a:lnTo>
                  <a:lnTo>
                    <a:pt x="132" y="313"/>
                  </a:lnTo>
                  <a:lnTo>
                    <a:pt x="167" y="313"/>
                  </a:lnTo>
                  <a:lnTo>
                    <a:pt x="167" y="228"/>
                  </a:lnTo>
                  <a:cubicBezTo>
                    <a:pt x="167" y="196"/>
                    <a:pt x="141" y="170"/>
                    <a:pt x="109" y="1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94A5A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047287" y="332656"/>
            <a:ext cx="495300" cy="509588"/>
            <a:chOff x="8326438" y="5013176"/>
            <a:chExt cx="495300" cy="509588"/>
          </a:xfrm>
        </p:grpSpPr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8326438" y="5013176"/>
              <a:ext cx="495300" cy="5095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94A5A"/>
                </a:solidFill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8443913" y="5125889"/>
              <a:ext cx="279400" cy="284163"/>
            </a:xfrm>
            <a:custGeom>
              <a:avLst/>
              <a:gdLst>
                <a:gd name="T0" fmla="*/ 324 w 358"/>
                <a:gd name="T1" fmla="*/ 306 h 355"/>
                <a:gd name="T2" fmla="*/ 287 w 358"/>
                <a:gd name="T3" fmla="*/ 306 h 355"/>
                <a:gd name="T4" fmla="*/ 235 w 358"/>
                <a:gd name="T5" fmla="*/ 207 h 355"/>
                <a:gd name="T6" fmla="*/ 229 w 358"/>
                <a:gd name="T7" fmla="*/ 226 h 355"/>
                <a:gd name="T8" fmla="*/ 201 w 358"/>
                <a:gd name="T9" fmla="*/ 248 h 355"/>
                <a:gd name="T10" fmla="*/ 294 w 358"/>
                <a:gd name="T11" fmla="*/ 351 h 355"/>
                <a:gd name="T12" fmla="*/ 353 w 358"/>
                <a:gd name="T13" fmla="*/ 311 h 355"/>
                <a:gd name="T14" fmla="*/ 310 w 358"/>
                <a:gd name="T15" fmla="*/ 265 h 355"/>
                <a:gd name="T16" fmla="*/ 244 w 358"/>
                <a:gd name="T17" fmla="*/ 211 h 355"/>
                <a:gd name="T18" fmla="*/ 129 w 358"/>
                <a:gd name="T19" fmla="*/ 126 h 355"/>
                <a:gd name="T20" fmla="*/ 149 w 358"/>
                <a:gd name="T21" fmla="*/ 121 h 355"/>
                <a:gd name="T22" fmla="*/ 154 w 358"/>
                <a:gd name="T23" fmla="*/ 102 h 355"/>
                <a:gd name="T24" fmla="*/ 159 w 358"/>
                <a:gd name="T25" fmla="*/ 83 h 355"/>
                <a:gd name="T26" fmla="*/ 69 w 358"/>
                <a:gd name="T27" fmla="*/ 8 h 355"/>
                <a:gd name="T28" fmla="*/ 57 w 358"/>
                <a:gd name="T29" fmla="*/ 101 h 355"/>
                <a:gd name="T30" fmla="*/ 0 w 358"/>
                <a:gd name="T31" fmla="*/ 77 h 355"/>
                <a:gd name="T32" fmla="*/ 106 w 358"/>
                <a:gd name="T33" fmla="*/ 153 h 355"/>
                <a:gd name="T34" fmla="*/ 120 w 358"/>
                <a:gd name="T35" fmla="*/ 136 h 355"/>
                <a:gd name="T36" fmla="*/ 345 w 358"/>
                <a:gd name="T37" fmla="*/ 35 h 355"/>
                <a:gd name="T38" fmla="*/ 297 w 358"/>
                <a:gd name="T39" fmla="*/ 1 h 355"/>
                <a:gd name="T40" fmla="*/ 168 w 358"/>
                <a:gd name="T41" fmla="*/ 116 h 355"/>
                <a:gd name="T42" fmla="*/ 150 w 358"/>
                <a:gd name="T43" fmla="*/ 142 h 355"/>
                <a:gd name="T44" fmla="*/ 134 w 358"/>
                <a:gd name="T45" fmla="*/ 150 h 355"/>
                <a:gd name="T46" fmla="*/ 136 w 358"/>
                <a:gd name="T47" fmla="*/ 199 h 355"/>
                <a:gd name="T48" fmla="*/ 32 w 358"/>
                <a:gd name="T49" fmla="*/ 289 h 355"/>
                <a:gd name="T50" fmla="*/ 20 w 358"/>
                <a:gd name="T51" fmla="*/ 355 h 355"/>
                <a:gd name="T52" fmla="*/ 74 w 358"/>
                <a:gd name="T53" fmla="*/ 301 h 355"/>
                <a:gd name="T54" fmla="*/ 159 w 358"/>
                <a:gd name="T55" fmla="*/ 222 h 355"/>
                <a:gd name="T56" fmla="*/ 206 w 358"/>
                <a:gd name="T57" fmla="*/ 222 h 355"/>
                <a:gd name="T58" fmla="*/ 220 w 358"/>
                <a:gd name="T59" fmla="*/ 192 h 355"/>
                <a:gd name="T60" fmla="*/ 240 w 358"/>
                <a:gd name="T61" fmla="*/ 188 h 355"/>
                <a:gd name="T62" fmla="*/ 345 w 358"/>
                <a:gd name="T63" fmla="*/ 3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8" h="355">
                  <a:moveTo>
                    <a:pt x="305" y="288"/>
                  </a:moveTo>
                  <a:cubicBezTo>
                    <a:pt x="316" y="288"/>
                    <a:pt x="324" y="296"/>
                    <a:pt x="324" y="306"/>
                  </a:cubicBezTo>
                  <a:cubicBezTo>
                    <a:pt x="324" y="316"/>
                    <a:pt x="316" y="325"/>
                    <a:pt x="305" y="325"/>
                  </a:cubicBezTo>
                  <a:cubicBezTo>
                    <a:pt x="295" y="325"/>
                    <a:pt x="287" y="316"/>
                    <a:pt x="287" y="306"/>
                  </a:cubicBezTo>
                  <a:cubicBezTo>
                    <a:pt x="287" y="296"/>
                    <a:pt x="295" y="288"/>
                    <a:pt x="305" y="288"/>
                  </a:cubicBezTo>
                  <a:close/>
                  <a:moveTo>
                    <a:pt x="235" y="207"/>
                  </a:moveTo>
                  <a:lnTo>
                    <a:pt x="239" y="216"/>
                  </a:lnTo>
                  <a:lnTo>
                    <a:pt x="229" y="226"/>
                  </a:lnTo>
                  <a:lnTo>
                    <a:pt x="220" y="235"/>
                  </a:lnTo>
                  <a:cubicBezTo>
                    <a:pt x="215" y="241"/>
                    <a:pt x="208" y="245"/>
                    <a:pt x="201" y="248"/>
                  </a:cubicBezTo>
                  <a:lnTo>
                    <a:pt x="264" y="311"/>
                  </a:lnTo>
                  <a:lnTo>
                    <a:pt x="294" y="351"/>
                  </a:lnTo>
                  <a:lnTo>
                    <a:pt x="309" y="355"/>
                  </a:lnTo>
                  <a:lnTo>
                    <a:pt x="353" y="311"/>
                  </a:lnTo>
                  <a:lnTo>
                    <a:pt x="349" y="295"/>
                  </a:lnTo>
                  <a:lnTo>
                    <a:pt x="310" y="265"/>
                  </a:lnTo>
                  <a:lnTo>
                    <a:pt x="250" y="205"/>
                  </a:lnTo>
                  <a:lnTo>
                    <a:pt x="244" y="211"/>
                  </a:lnTo>
                  <a:lnTo>
                    <a:pt x="235" y="207"/>
                  </a:lnTo>
                  <a:close/>
                  <a:moveTo>
                    <a:pt x="129" y="126"/>
                  </a:moveTo>
                  <a:lnTo>
                    <a:pt x="140" y="116"/>
                  </a:lnTo>
                  <a:lnTo>
                    <a:pt x="149" y="121"/>
                  </a:lnTo>
                  <a:lnTo>
                    <a:pt x="144" y="112"/>
                  </a:lnTo>
                  <a:lnTo>
                    <a:pt x="154" y="102"/>
                  </a:lnTo>
                  <a:lnTo>
                    <a:pt x="155" y="101"/>
                  </a:lnTo>
                  <a:cubicBezTo>
                    <a:pt x="158" y="95"/>
                    <a:pt x="159" y="89"/>
                    <a:pt x="159" y="83"/>
                  </a:cubicBezTo>
                  <a:cubicBezTo>
                    <a:pt x="159" y="41"/>
                    <a:pt x="119" y="0"/>
                    <a:pt x="76" y="1"/>
                  </a:cubicBezTo>
                  <a:cubicBezTo>
                    <a:pt x="76" y="1"/>
                    <a:pt x="72" y="6"/>
                    <a:pt x="69" y="8"/>
                  </a:cubicBezTo>
                  <a:cubicBezTo>
                    <a:pt x="103" y="42"/>
                    <a:pt x="100" y="37"/>
                    <a:pt x="100" y="57"/>
                  </a:cubicBezTo>
                  <a:cubicBezTo>
                    <a:pt x="100" y="74"/>
                    <a:pt x="73" y="101"/>
                    <a:pt x="57" y="101"/>
                  </a:cubicBezTo>
                  <a:cubicBezTo>
                    <a:pt x="35" y="101"/>
                    <a:pt x="42" y="104"/>
                    <a:pt x="8" y="70"/>
                  </a:cubicBezTo>
                  <a:cubicBezTo>
                    <a:pt x="5" y="72"/>
                    <a:pt x="0" y="77"/>
                    <a:pt x="0" y="77"/>
                  </a:cubicBezTo>
                  <a:cubicBezTo>
                    <a:pt x="1" y="119"/>
                    <a:pt x="40" y="160"/>
                    <a:pt x="83" y="160"/>
                  </a:cubicBezTo>
                  <a:cubicBezTo>
                    <a:pt x="90" y="160"/>
                    <a:pt x="98" y="157"/>
                    <a:pt x="106" y="153"/>
                  </a:cubicBezTo>
                  <a:lnTo>
                    <a:pt x="108" y="155"/>
                  </a:lnTo>
                  <a:cubicBezTo>
                    <a:pt x="111" y="148"/>
                    <a:pt x="115" y="141"/>
                    <a:pt x="120" y="136"/>
                  </a:cubicBezTo>
                  <a:lnTo>
                    <a:pt x="129" y="126"/>
                  </a:lnTo>
                  <a:close/>
                  <a:moveTo>
                    <a:pt x="345" y="35"/>
                  </a:moveTo>
                  <a:lnTo>
                    <a:pt x="321" y="10"/>
                  </a:lnTo>
                  <a:cubicBezTo>
                    <a:pt x="314" y="4"/>
                    <a:pt x="306" y="1"/>
                    <a:pt x="297" y="1"/>
                  </a:cubicBezTo>
                  <a:cubicBezTo>
                    <a:pt x="289" y="1"/>
                    <a:pt x="280" y="4"/>
                    <a:pt x="273" y="10"/>
                  </a:cubicBezTo>
                  <a:lnTo>
                    <a:pt x="168" y="116"/>
                  </a:lnTo>
                  <a:cubicBezTo>
                    <a:pt x="171" y="122"/>
                    <a:pt x="169" y="131"/>
                    <a:pt x="164" y="136"/>
                  </a:cubicBezTo>
                  <a:cubicBezTo>
                    <a:pt x="161" y="140"/>
                    <a:pt x="155" y="142"/>
                    <a:pt x="150" y="142"/>
                  </a:cubicBezTo>
                  <a:cubicBezTo>
                    <a:pt x="148" y="142"/>
                    <a:pt x="145" y="141"/>
                    <a:pt x="143" y="140"/>
                  </a:cubicBezTo>
                  <a:lnTo>
                    <a:pt x="134" y="150"/>
                  </a:lnTo>
                  <a:cubicBezTo>
                    <a:pt x="121" y="163"/>
                    <a:pt x="121" y="184"/>
                    <a:pt x="134" y="197"/>
                  </a:cubicBezTo>
                  <a:lnTo>
                    <a:pt x="136" y="199"/>
                  </a:lnTo>
                  <a:lnTo>
                    <a:pt x="54" y="281"/>
                  </a:lnTo>
                  <a:lnTo>
                    <a:pt x="32" y="289"/>
                  </a:lnTo>
                  <a:lnTo>
                    <a:pt x="0" y="335"/>
                  </a:lnTo>
                  <a:lnTo>
                    <a:pt x="20" y="355"/>
                  </a:lnTo>
                  <a:lnTo>
                    <a:pt x="66" y="323"/>
                  </a:lnTo>
                  <a:lnTo>
                    <a:pt x="74" y="301"/>
                  </a:lnTo>
                  <a:lnTo>
                    <a:pt x="156" y="219"/>
                  </a:lnTo>
                  <a:lnTo>
                    <a:pt x="159" y="222"/>
                  </a:lnTo>
                  <a:cubicBezTo>
                    <a:pt x="165" y="228"/>
                    <a:pt x="174" y="231"/>
                    <a:pt x="182" y="231"/>
                  </a:cubicBezTo>
                  <a:cubicBezTo>
                    <a:pt x="191" y="231"/>
                    <a:pt x="200" y="228"/>
                    <a:pt x="206" y="222"/>
                  </a:cubicBezTo>
                  <a:lnTo>
                    <a:pt x="215" y="212"/>
                  </a:lnTo>
                  <a:cubicBezTo>
                    <a:pt x="212" y="206"/>
                    <a:pt x="215" y="197"/>
                    <a:pt x="220" y="192"/>
                  </a:cubicBezTo>
                  <a:cubicBezTo>
                    <a:pt x="223" y="188"/>
                    <a:pt x="229" y="186"/>
                    <a:pt x="234" y="186"/>
                  </a:cubicBezTo>
                  <a:cubicBezTo>
                    <a:pt x="236" y="186"/>
                    <a:pt x="238" y="187"/>
                    <a:pt x="240" y="188"/>
                  </a:cubicBezTo>
                  <a:lnTo>
                    <a:pt x="345" y="82"/>
                  </a:lnTo>
                  <a:cubicBezTo>
                    <a:pt x="358" y="69"/>
                    <a:pt x="358" y="48"/>
                    <a:pt x="345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94A5A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661650" y="332656"/>
            <a:ext cx="493712" cy="509588"/>
            <a:chOff x="8940801" y="5013176"/>
            <a:chExt cx="493712" cy="509588"/>
          </a:xfrm>
        </p:grpSpPr>
        <p:sp>
          <p:nvSpPr>
            <p:cNvPr id="19" name="Oval 12"/>
            <p:cNvSpPr>
              <a:spLocks noChangeArrowheads="1"/>
            </p:cNvSpPr>
            <p:nvPr/>
          </p:nvSpPr>
          <p:spPr bwMode="auto">
            <a:xfrm>
              <a:off x="8940801" y="5013176"/>
              <a:ext cx="493712" cy="5095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94A5A"/>
                </a:solidFill>
              </a:endParaRPr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9043988" y="5105251"/>
              <a:ext cx="300037" cy="330200"/>
            </a:xfrm>
            <a:custGeom>
              <a:avLst/>
              <a:gdLst>
                <a:gd name="T0" fmla="*/ 117 w 387"/>
                <a:gd name="T1" fmla="*/ 63 h 412"/>
                <a:gd name="T2" fmla="*/ 253 w 387"/>
                <a:gd name="T3" fmla="*/ 46 h 412"/>
                <a:gd name="T4" fmla="*/ 204 w 387"/>
                <a:gd name="T5" fmla="*/ 28 h 412"/>
                <a:gd name="T6" fmla="*/ 148 w 387"/>
                <a:gd name="T7" fmla="*/ 28 h 412"/>
                <a:gd name="T8" fmla="*/ 99 w 387"/>
                <a:gd name="T9" fmla="*/ 46 h 412"/>
                <a:gd name="T10" fmla="*/ 318 w 387"/>
                <a:gd name="T11" fmla="*/ 357 h 412"/>
                <a:gd name="T12" fmla="*/ 324 w 387"/>
                <a:gd name="T13" fmla="*/ 345 h 412"/>
                <a:gd name="T14" fmla="*/ 301 w 387"/>
                <a:gd name="T15" fmla="*/ 268 h 412"/>
                <a:gd name="T16" fmla="*/ 287 w 387"/>
                <a:gd name="T17" fmla="*/ 268 h 412"/>
                <a:gd name="T18" fmla="*/ 287 w 387"/>
                <a:gd name="T19" fmla="*/ 327 h 412"/>
                <a:gd name="T20" fmla="*/ 288 w 387"/>
                <a:gd name="T21" fmla="*/ 328 h 412"/>
                <a:gd name="T22" fmla="*/ 288 w 387"/>
                <a:gd name="T23" fmla="*/ 330 h 412"/>
                <a:gd name="T24" fmla="*/ 289 w 387"/>
                <a:gd name="T25" fmla="*/ 331 h 412"/>
                <a:gd name="T26" fmla="*/ 368 w 387"/>
                <a:gd name="T27" fmla="*/ 272 h 412"/>
                <a:gd name="T28" fmla="*/ 294 w 387"/>
                <a:gd name="T29" fmla="*/ 233 h 412"/>
                <a:gd name="T30" fmla="*/ 277 w 387"/>
                <a:gd name="T31" fmla="*/ 411 h 412"/>
                <a:gd name="T32" fmla="*/ 382 w 387"/>
                <a:gd name="T33" fmla="*/ 339 h 412"/>
                <a:gd name="T34" fmla="*/ 369 w 387"/>
                <a:gd name="T35" fmla="*/ 337 h 412"/>
                <a:gd name="T36" fmla="*/ 294 w 387"/>
                <a:gd name="T37" fmla="*/ 398 h 412"/>
                <a:gd name="T38" fmla="*/ 220 w 387"/>
                <a:gd name="T39" fmla="*/ 308 h 412"/>
                <a:gd name="T40" fmla="*/ 308 w 387"/>
                <a:gd name="T41" fmla="*/ 248 h 412"/>
                <a:gd name="T42" fmla="*/ 369 w 387"/>
                <a:gd name="T43" fmla="*/ 337 h 412"/>
                <a:gd name="T44" fmla="*/ 130 w 387"/>
                <a:gd name="T45" fmla="*/ 336 h 412"/>
                <a:gd name="T46" fmla="*/ 221 w 387"/>
                <a:gd name="T47" fmla="*/ 245 h 412"/>
                <a:gd name="T48" fmla="*/ 240 w 387"/>
                <a:gd name="T49" fmla="*/ 231 h 412"/>
                <a:gd name="T50" fmla="*/ 334 w 387"/>
                <a:gd name="T51" fmla="*/ 140 h 412"/>
                <a:gd name="T52" fmla="*/ 338 w 387"/>
                <a:gd name="T53" fmla="*/ 226 h 412"/>
                <a:gd name="T54" fmla="*/ 352 w 387"/>
                <a:gd name="T55" fmla="*/ 231 h 412"/>
                <a:gd name="T56" fmla="*/ 352 w 387"/>
                <a:gd name="T57" fmla="*/ 95 h 412"/>
                <a:gd name="T58" fmla="*/ 19 w 387"/>
                <a:gd name="T59" fmla="*/ 77 h 412"/>
                <a:gd name="T60" fmla="*/ 0 w 387"/>
                <a:gd name="T61" fmla="*/ 144 h 412"/>
                <a:gd name="T62" fmla="*/ 0 w 387"/>
                <a:gd name="T63" fmla="*/ 245 h 412"/>
                <a:gd name="T64" fmla="*/ 0 w 387"/>
                <a:gd name="T65" fmla="*/ 343 h 412"/>
                <a:gd name="T66" fmla="*/ 195 w 387"/>
                <a:gd name="T67" fmla="*/ 361 h 412"/>
                <a:gd name="T68" fmla="*/ 15 w 387"/>
                <a:gd name="T69" fmla="*/ 144 h 412"/>
                <a:gd name="T70" fmla="*/ 19 w 387"/>
                <a:gd name="T71" fmla="*/ 140 h 412"/>
                <a:gd name="T72" fmla="*/ 115 w 387"/>
                <a:gd name="T73" fmla="*/ 231 h 412"/>
                <a:gd name="T74" fmla="*/ 15 w 387"/>
                <a:gd name="T75" fmla="*/ 144 h 412"/>
                <a:gd name="T76" fmla="*/ 115 w 387"/>
                <a:gd name="T77" fmla="*/ 245 h 412"/>
                <a:gd name="T78" fmla="*/ 19 w 387"/>
                <a:gd name="T79" fmla="*/ 336 h 412"/>
                <a:gd name="T80" fmla="*/ 15 w 387"/>
                <a:gd name="T81" fmla="*/ 245 h 412"/>
                <a:gd name="T82" fmla="*/ 130 w 387"/>
                <a:gd name="T83" fmla="*/ 231 h 412"/>
                <a:gd name="T84" fmla="*/ 130 w 387"/>
                <a:gd name="T85" fmla="*/ 140 h 412"/>
                <a:gd name="T86" fmla="*/ 226 w 387"/>
                <a:gd name="T87" fmla="*/ 231 h 412"/>
                <a:gd name="T88" fmla="*/ 233 w 387"/>
                <a:gd name="T89" fmla="*/ 95 h 412"/>
                <a:gd name="T90" fmla="*/ 246 w 387"/>
                <a:gd name="T91" fmla="*/ 107 h 412"/>
                <a:gd name="T92" fmla="*/ 221 w 387"/>
                <a:gd name="T93" fmla="*/ 107 h 412"/>
                <a:gd name="T94" fmla="*/ 123 w 387"/>
                <a:gd name="T95" fmla="*/ 95 h 412"/>
                <a:gd name="T96" fmla="*/ 135 w 387"/>
                <a:gd name="T97" fmla="*/ 107 h 412"/>
                <a:gd name="T98" fmla="*/ 110 w 387"/>
                <a:gd name="T99" fmla="*/ 10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7" h="412">
                  <a:moveTo>
                    <a:pt x="99" y="46"/>
                  </a:moveTo>
                  <a:cubicBezTo>
                    <a:pt x="99" y="55"/>
                    <a:pt x="107" y="63"/>
                    <a:pt x="117" y="63"/>
                  </a:cubicBezTo>
                  <a:lnTo>
                    <a:pt x="236" y="63"/>
                  </a:lnTo>
                  <a:cubicBezTo>
                    <a:pt x="246" y="63"/>
                    <a:pt x="253" y="55"/>
                    <a:pt x="253" y="46"/>
                  </a:cubicBezTo>
                  <a:cubicBezTo>
                    <a:pt x="253" y="36"/>
                    <a:pt x="246" y="28"/>
                    <a:pt x="236" y="28"/>
                  </a:cubicBezTo>
                  <a:lnTo>
                    <a:pt x="204" y="28"/>
                  </a:lnTo>
                  <a:cubicBezTo>
                    <a:pt x="204" y="13"/>
                    <a:pt x="192" y="0"/>
                    <a:pt x="176" y="0"/>
                  </a:cubicBezTo>
                  <a:cubicBezTo>
                    <a:pt x="161" y="0"/>
                    <a:pt x="148" y="13"/>
                    <a:pt x="148" y="28"/>
                  </a:cubicBezTo>
                  <a:lnTo>
                    <a:pt x="117" y="28"/>
                  </a:lnTo>
                  <a:cubicBezTo>
                    <a:pt x="107" y="28"/>
                    <a:pt x="99" y="36"/>
                    <a:pt x="99" y="46"/>
                  </a:cubicBezTo>
                  <a:close/>
                  <a:moveTo>
                    <a:pt x="313" y="355"/>
                  </a:moveTo>
                  <a:cubicBezTo>
                    <a:pt x="315" y="356"/>
                    <a:pt x="317" y="357"/>
                    <a:pt x="318" y="357"/>
                  </a:cubicBezTo>
                  <a:cubicBezTo>
                    <a:pt x="320" y="357"/>
                    <a:pt x="322" y="356"/>
                    <a:pt x="324" y="355"/>
                  </a:cubicBezTo>
                  <a:cubicBezTo>
                    <a:pt x="326" y="352"/>
                    <a:pt x="326" y="348"/>
                    <a:pt x="324" y="345"/>
                  </a:cubicBezTo>
                  <a:lnTo>
                    <a:pt x="301" y="323"/>
                  </a:lnTo>
                  <a:lnTo>
                    <a:pt x="301" y="268"/>
                  </a:lnTo>
                  <a:cubicBezTo>
                    <a:pt x="301" y="264"/>
                    <a:pt x="298" y="260"/>
                    <a:pt x="294" y="260"/>
                  </a:cubicBezTo>
                  <a:cubicBezTo>
                    <a:pt x="290" y="260"/>
                    <a:pt x="287" y="264"/>
                    <a:pt x="287" y="268"/>
                  </a:cubicBezTo>
                  <a:lnTo>
                    <a:pt x="287" y="326"/>
                  </a:lnTo>
                  <a:cubicBezTo>
                    <a:pt x="287" y="326"/>
                    <a:pt x="287" y="327"/>
                    <a:pt x="287" y="327"/>
                  </a:cubicBezTo>
                  <a:cubicBezTo>
                    <a:pt x="287" y="327"/>
                    <a:pt x="287" y="327"/>
                    <a:pt x="287" y="328"/>
                  </a:cubicBezTo>
                  <a:cubicBezTo>
                    <a:pt x="287" y="328"/>
                    <a:pt x="287" y="328"/>
                    <a:pt x="288" y="328"/>
                  </a:cubicBezTo>
                  <a:cubicBezTo>
                    <a:pt x="288" y="329"/>
                    <a:pt x="288" y="329"/>
                    <a:pt x="288" y="329"/>
                  </a:cubicBezTo>
                  <a:cubicBezTo>
                    <a:pt x="288" y="329"/>
                    <a:pt x="288" y="329"/>
                    <a:pt x="288" y="330"/>
                  </a:cubicBezTo>
                  <a:cubicBezTo>
                    <a:pt x="288" y="330"/>
                    <a:pt x="289" y="330"/>
                    <a:pt x="289" y="331"/>
                  </a:cubicBezTo>
                  <a:cubicBezTo>
                    <a:pt x="289" y="331"/>
                    <a:pt x="289" y="331"/>
                    <a:pt x="289" y="331"/>
                  </a:cubicBezTo>
                  <a:lnTo>
                    <a:pt x="313" y="355"/>
                  </a:lnTo>
                  <a:close/>
                  <a:moveTo>
                    <a:pt x="368" y="272"/>
                  </a:moveTo>
                  <a:cubicBezTo>
                    <a:pt x="355" y="252"/>
                    <a:pt x="335" y="239"/>
                    <a:pt x="311" y="234"/>
                  </a:cubicBezTo>
                  <a:cubicBezTo>
                    <a:pt x="305" y="233"/>
                    <a:pt x="300" y="233"/>
                    <a:pt x="294" y="233"/>
                  </a:cubicBezTo>
                  <a:cubicBezTo>
                    <a:pt x="251" y="233"/>
                    <a:pt x="214" y="264"/>
                    <a:pt x="206" y="306"/>
                  </a:cubicBezTo>
                  <a:cubicBezTo>
                    <a:pt x="197" y="354"/>
                    <a:pt x="229" y="401"/>
                    <a:pt x="277" y="411"/>
                  </a:cubicBezTo>
                  <a:cubicBezTo>
                    <a:pt x="283" y="412"/>
                    <a:pt x="289" y="412"/>
                    <a:pt x="294" y="412"/>
                  </a:cubicBezTo>
                  <a:cubicBezTo>
                    <a:pt x="337" y="412"/>
                    <a:pt x="374" y="382"/>
                    <a:pt x="382" y="339"/>
                  </a:cubicBezTo>
                  <a:cubicBezTo>
                    <a:pt x="387" y="316"/>
                    <a:pt x="382" y="292"/>
                    <a:pt x="368" y="272"/>
                  </a:cubicBezTo>
                  <a:close/>
                  <a:moveTo>
                    <a:pt x="369" y="337"/>
                  </a:moveTo>
                  <a:lnTo>
                    <a:pt x="369" y="337"/>
                  </a:lnTo>
                  <a:cubicBezTo>
                    <a:pt x="362" y="372"/>
                    <a:pt x="330" y="398"/>
                    <a:pt x="294" y="398"/>
                  </a:cubicBezTo>
                  <a:cubicBezTo>
                    <a:pt x="289" y="398"/>
                    <a:pt x="285" y="398"/>
                    <a:pt x="280" y="397"/>
                  </a:cubicBezTo>
                  <a:cubicBezTo>
                    <a:pt x="239" y="389"/>
                    <a:pt x="212" y="349"/>
                    <a:pt x="220" y="308"/>
                  </a:cubicBezTo>
                  <a:cubicBezTo>
                    <a:pt x="227" y="273"/>
                    <a:pt x="258" y="247"/>
                    <a:pt x="294" y="247"/>
                  </a:cubicBezTo>
                  <a:cubicBezTo>
                    <a:pt x="299" y="247"/>
                    <a:pt x="304" y="247"/>
                    <a:pt x="308" y="248"/>
                  </a:cubicBezTo>
                  <a:cubicBezTo>
                    <a:pt x="328" y="252"/>
                    <a:pt x="345" y="263"/>
                    <a:pt x="357" y="280"/>
                  </a:cubicBezTo>
                  <a:cubicBezTo>
                    <a:pt x="368" y="297"/>
                    <a:pt x="372" y="317"/>
                    <a:pt x="369" y="337"/>
                  </a:cubicBezTo>
                  <a:close/>
                  <a:moveTo>
                    <a:pt x="189" y="336"/>
                  </a:moveTo>
                  <a:lnTo>
                    <a:pt x="130" y="336"/>
                  </a:lnTo>
                  <a:lnTo>
                    <a:pt x="130" y="245"/>
                  </a:lnTo>
                  <a:lnTo>
                    <a:pt x="221" y="245"/>
                  </a:lnTo>
                  <a:cubicBezTo>
                    <a:pt x="227" y="240"/>
                    <a:pt x="234" y="235"/>
                    <a:pt x="241" y="231"/>
                  </a:cubicBezTo>
                  <a:lnTo>
                    <a:pt x="240" y="231"/>
                  </a:lnTo>
                  <a:lnTo>
                    <a:pt x="240" y="140"/>
                  </a:lnTo>
                  <a:lnTo>
                    <a:pt x="334" y="140"/>
                  </a:lnTo>
                  <a:cubicBezTo>
                    <a:pt x="336" y="140"/>
                    <a:pt x="338" y="142"/>
                    <a:pt x="338" y="144"/>
                  </a:cubicBezTo>
                  <a:lnTo>
                    <a:pt x="338" y="226"/>
                  </a:lnTo>
                  <a:cubicBezTo>
                    <a:pt x="343" y="228"/>
                    <a:pt x="348" y="231"/>
                    <a:pt x="352" y="234"/>
                  </a:cubicBezTo>
                  <a:lnTo>
                    <a:pt x="352" y="231"/>
                  </a:lnTo>
                  <a:lnTo>
                    <a:pt x="352" y="144"/>
                  </a:lnTo>
                  <a:lnTo>
                    <a:pt x="352" y="95"/>
                  </a:lnTo>
                  <a:cubicBezTo>
                    <a:pt x="352" y="85"/>
                    <a:pt x="344" y="77"/>
                    <a:pt x="334" y="77"/>
                  </a:cubicBezTo>
                  <a:lnTo>
                    <a:pt x="19" y="77"/>
                  </a:lnTo>
                  <a:cubicBezTo>
                    <a:pt x="8" y="77"/>
                    <a:pt x="0" y="85"/>
                    <a:pt x="0" y="95"/>
                  </a:cubicBezTo>
                  <a:lnTo>
                    <a:pt x="0" y="144"/>
                  </a:lnTo>
                  <a:lnTo>
                    <a:pt x="0" y="231"/>
                  </a:lnTo>
                  <a:lnTo>
                    <a:pt x="0" y="245"/>
                  </a:lnTo>
                  <a:lnTo>
                    <a:pt x="0" y="332"/>
                  </a:lnTo>
                  <a:lnTo>
                    <a:pt x="0" y="343"/>
                  </a:lnTo>
                  <a:cubicBezTo>
                    <a:pt x="0" y="353"/>
                    <a:pt x="8" y="361"/>
                    <a:pt x="19" y="361"/>
                  </a:cubicBezTo>
                  <a:lnTo>
                    <a:pt x="195" y="361"/>
                  </a:lnTo>
                  <a:cubicBezTo>
                    <a:pt x="192" y="353"/>
                    <a:pt x="190" y="345"/>
                    <a:pt x="189" y="336"/>
                  </a:cubicBezTo>
                  <a:close/>
                  <a:moveTo>
                    <a:pt x="15" y="144"/>
                  </a:moveTo>
                  <a:lnTo>
                    <a:pt x="15" y="144"/>
                  </a:lnTo>
                  <a:cubicBezTo>
                    <a:pt x="15" y="142"/>
                    <a:pt x="16" y="140"/>
                    <a:pt x="19" y="140"/>
                  </a:cubicBezTo>
                  <a:lnTo>
                    <a:pt x="115" y="140"/>
                  </a:lnTo>
                  <a:lnTo>
                    <a:pt x="115" y="231"/>
                  </a:lnTo>
                  <a:lnTo>
                    <a:pt x="15" y="231"/>
                  </a:lnTo>
                  <a:lnTo>
                    <a:pt x="15" y="144"/>
                  </a:lnTo>
                  <a:close/>
                  <a:moveTo>
                    <a:pt x="115" y="245"/>
                  </a:moveTo>
                  <a:lnTo>
                    <a:pt x="115" y="245"/>
                  </a:lnTo>
                  <a:lnTo>
                    <a:pt x="115" y="336"/>
                  </a:lnTo>
                  <a:lnTo>
                    <a:pt x="19" y="336"/>
                  </a:lnTo>
                  <a:cubicBezTo>
                    <a:pt x="16" y="336"/>
                    <a:pt x="15" y="334"/>
                    <a:pt x="15" y="332"/>
                  </a:cubicBezTo>
                  <a:lnTo>
                    <a:pt x="15" y="245"/>
                  </a:lnTo>
                  <a:lnTo>
                    <a:pt x="115" y="245"/>
                  </a:lnTo>
                  <a:close/>
                  <a:moveTo>
                    <a:pt x="130" y="231"/>
                  </a:moveTo>
                  <a:lnTo>
                    <a:pt x="130" y="231"/>
                  </a:lnTo>
                  <a:lnTo>
                    <a:pt x="130" y="140"/>
                  </a:lnTo>
                  <a:lnTo>
                    <a:pt x="226" y="140"/>
                  </a:lnTo>
                  <a:lnTo>
                    <a:pt x="226" y="231"/>
                  </a:lnTo>
                  <a:lnTo>
                    <a:pt x="130" y="231"/>
                  </a:lnTo>
                  <a:close/>
                  <a:moveTo>
                    <a:pt x="233" y="95"/>
                  </a:moveTo>
                  <a:lnTo>
                    <a:pt x="233" y="95"/>
                  </a:lnTo>
                  <a:cubicBezTo>
                    <a:pt x="240" y="95"/>
                    <a:pt x="246" y="101"/>
                    <a:pt x="246" y="107"/>
                  </a:cubicBezTo>
                  <a:cubicBezTo>
                    <a:pt x="246" y="114"/>
                    <a:pt x="240" y="120"/>
                    <a:pt x="233" y="120"/>
                  </a:cubicBezTo>
                  <a:cubicBezTo>
                    <a:pt x="226" y="120"/>
                    <a:pt x="221" y="114"/>
                    <a:pt x="221" y="107"/>
                  </a:cubicBezTo>
                  <a:cubicBezTo>
                    <a:pt x="221" y="101"/>
                    <a:pt x="226" y="95"/>
                    <a:pt x="233" y="95"/>
                  </a:cubicBezTo>
                  <a:close/>
                  <a:moveTo>
                    <a:pt x="123" y="95"/>
                  </a:moveTo>
                  <a:lnTo>
                    <a:pt x="123" y="95"/>
                  </a:lnTo>
                  <a:cubicBezTo>
                    <a:pt x="129" y="95"/>
                    <a:pt x="135" y="101"/>
                    <a:pt x="135" y="107"/>
                  </a:cubicBezTo>
                  <a:cubicBezTo>
                    <a:pt x="135" y="114"/>
                    <a:pt x="129" y="120"/>
                    <a:pt x="123" y="120"/>
                  </a:cubicBezTo>
                  <a:cubicBezTo>
                    <a:pt x="116" y="120"/>
                    <a:pt x="110" y="114"/>
                    <a:pt x="110" y="107"/>
                  </a:cubicBezTo>
                  <a:cubicBezTo>
                    <a:pt x="110" y="101"/>
                    <a:pt x="116" y="95"/>
                    <a:pt x="123" y="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94A5A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1280775" y="332656"/>
            <a:ext cx="495300" cy="509588"/>
            <a:chOff x="9559926" y="5013176"/>
            <a:chExt cx="495300" cy="509588"/>
          </a:xfrm>
        </p:grpSpPr>
        <p:sp>
          <p:nvSpPr>
            <p:cNvPr id="22" name="Oval 13"/>
            <p:cNvSpPr>
              <a:spLocks noChangeArrowheads="1"/>
            </p:cNvSpPr>
            <p:nvPr/>
          </p:nvSpPr>
          <p:spPr bwMode="auto">
            <a:xfrm>
              <a:off x="9559926" y="5013176"/>
              <a:ext cx="495300" cy="5095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294A5A"/>
                </a:solidFill>
              </a:endParaRPr>
            </a:p>
          </p:txBody>
        </p:sp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9685338" y="5114776"/>
              <a:ext cx="300037" cy="290513"/>
            </a:xfrm>
            <a:custGeom>
              <a:avLst/>
              <a:gdLst>
                <a:gd name="T0" fmla="*/ 13 w 387"/>
                <a:gd name="T1" fmla="*/ 287 h 362"/>
                <a:gd name="T2" fmla="*/ 276 w 387"/>
                <a:gd name="T3" fmla="*/ 215 h 362"/>
                <a:gd name="T4" fmla="*/ 253 w 387"/>
                <a:gd name="T5" fmla="*/ 297 h 362"/>
                <a:gd name="T6" fmla="*/ 245 w 387"/>
                <a:gd name="T7" fmla="*/ 226 h 362"/>
                <a:gd name="T8" fmla="*/ 245 w 387"/>
                <a:gd name="T9" fmla="*/ 163 h 362"/>
                <a:gd name="T10" fmla="*/ 238 w 387"/>
                <a:gd name="T11" fmla="*/ 166 h 362"/>
                <a:gd name="T12" fmla="*/ 244 w 387"/>
                <a:gd name="T13" fmla="*/ 175 h 362"/>
                <a:gd name="T14" fmla="*/ 250 w 387"/>
                <a:gd name="T15" fmla="*/ 173 h 362"/>
                <a:gd name="T16" fmla="*/ 214 w 387"/>
                <a:gd name="T17" fmla="*/ 181 h 362"/>
                <a:gd name="T18" fmla="*/ 217 w 387"/>
                <a:gd name="T19" fmla="*/ 193 h 362"/>
                <a:gd name="T20" fmla="*/ 221 w 387"/>
                <a:gd name="T21" fmla="*/ 189 h 362"/>
                <a:gd name="T22" fmla="*/ 195 w 387"/>
                <a:gd name="T23" fmla="*/ 205 h 362"/>
                <a:gd name="T24" fmla="*/ 192 w 387"/>
                <a:gd name="T25" fmla="*/ 211 h 362"/>
                <a:gd name="T26" fmla="*/ 201 w 387"/>
                <a:gd name="T27" fmla="*/ 216 h 362"/>
                <a:gd name="T28" fmla="*/ 204 w 387"/>
                <a:gd name="T29" fmla="*/ 210 h 362"/>
                <a:gd name="T30" fmla="*/ 183 w 387"/>
                <a:gd name="T31" fmla="*/ 240 h 362"/>
                <a:gd name="T32" fmla="*/ 193 w 387"/>
                <a:gd name="T33" fmla="*/ 247 h 362"/>
                <a:gd name="T34" fmla="*/ 194 w 387"/>
                <a:gd name="T35" fmla="*/ 241 h 362"/>
                <a:gd name="T36" fmla="*/ 185 w 387"/>
                <a:gd name="T37" fmla="*/ 270 h 362"/>
                <a:gd name="T38" fmla="*/ 187 w 387"/>
                <a:gd name="T39" fmla="*/ 277 h 362"/>
                <a:gd name="T40" fmla="*/ 196 w 387"/>
                <a:gd name="T41" fmla="*/ 273 h 362"/>
                <a:gd name="T42" fmla="*/ 195 w 387"/>
                <a:gd name="T43" fmla="*/ 267 h 362"/>
                <a:gd name="T44" fmla="*/ 200 w 387"/>
                <a:gd name="T45" fmla="*/ 304 h 362"/>
                <a:gd name="T46" fmla="*/ 212 w 387"/>
                <a:gd name="T47" fmla="*/ 302 h 362"/>
                <a:gd name="T48" fmla="*/ 208 w 387"/>
                <a:gd name="T49" fmla="*/ 297 h 362"/>
                <a:gd name="T50" fmla="*/ 221 w 387"/>
                <a:gd name="T51" fmla="*/ 325 h 362"/>
                <a:gd name="T52" fmla="*/ 227 w 387"/>
                <a:gd name="T53" fmla="*/ 329 h 362"/>
                <a:gd name="T54" fmla="*/ 232 w 387"/>
                <a:gd name="T55" fmla="*/ 320 h 362"/>
                <a:gd name="T56" fmla="*/ 227 w 387"/>
                <a:gd name="T57" fmla="*/ 316 h 362"/>
                <a:gd name="T58" fmla="*/ 254 w 387"/>
                <a:gd name="T59" fmla="*/ 340 h 362"/>
                <a:gd name="T60" fmla="*/ 261 w 387"/>
                <a:gd name="T61" fmla="*/ 342 h 362"/>
                <a:gd name="T62" fmla="*/ 257 w 387"/>
                <a:gd name="T63" fmla="*/ 330 h 362"/>
                <a:gd name="T64" fmla="*/ 284 w 387"/>
                <a:gd name="T65" fmla="*/ 342 h 362"/>
                <a:gd name="T66" fmla="*/ 291 w 387"/>
                <a:gd name="T67" fmla="*/ 341 h 362"/>
                <a:gd name="T68" fmla="*/ 290 w 387"/>
                <a:gd name="T69" fmla="*/ 331 h 362"/>
                <a:gd name="T70" fmla="*/ 284 w 387"/>
                <a:gd name="T71" fmla="*/ 332 h 362"/>
                <a:gd name="T72" fmla="*/ 319 w 387"/>
                <a:gd name="T73" fmla="*/ 332 h 362"/>
                <a:gd name="T74" fmla="*/ 325 w 387"/>
                <a:gd name="T75" fmla="*/ 328 h 362"/>
                <a:gd name="T76" fmla="*/ 315 w 387"/>
                <a:gd name="T77" fmla="*/ 321 h 362"/>
                <a:gd name="T78" fmla="*/ 343 w 387"/>
                <a:gd name="T79" fmla="*/ 313 h 362"/>
                <a:gd name="T80" fmla="*/ 347 w 387"/>
                <a:gd name="T81" fmla="*/ 308 h 362"/>
                <a:gd name="T82" fmla="*/ 340 w 387"/>
                <a:gd name="T83" fmla="*/ 300 h 362"/>
                <a:gd name="T84" fmla="*/ 336 w 387"/>
                <a:gd name="T85" fmla="*/ 305 h 362"/>
                <a:gd name="T86" fmla="*/ 362 w 387"/>
                <a:gd name="T87" fmla="*/ 282 h 362"/>
                <a:gd name="T88" fmla="*/ 364 w 387"/>
                <a:gd name="T89" fmla="*/ 275 h 362"/>
                <a:gd name="T90" fmla="*/ 352 w 387"/>
                <a:gd name="T91" fmla="*/ 276 h 362"/>
                <a:gd name="T92" fmla="*/ 367 w 387"/>
                <a:gd name="T93" fmla="*/ 252 h 362"/>
                <a:gd name="T94" fmla="*/ 367 w 387"/>
                <a:gd name="T95" fmla="*/ 245 h 362"/>
                <a:gd name="T96" fmla="*/ 356 w 387"/>
                <a:gd name="T97" fmla="*/ 244 h 362"/>
                <a:gd name="T98" fmla="*/ 356 w 387"/>
                <a:gd name="T99" fmla="*/ 250 h 362"/>
                <a:gd name="T100" fmla="*/ 360 w 387"/>
                <a:gd name="T101" fmla="*/ 215 h 362"/>
                <a:gd name="T102" fmla="*/ 357 w 387"/>
                <a:gd name="T103" fmla="*/ 208 h 362"/>
                <a:gd name="T104" fmla="*/ 350 w 387"/>
                <a:gd name="T105" fmla="*/ 218 h 362"/>
                <a:gd name="T106" fmla="*/ 344 w 387"/>
                <a:gd name="T107" fmla="*/ 190 h 362"/>
                <a:gd name="T108" fmla="*/ 340 w 387"/>
                <a:gd name="T109" fmla="*/ 185 h 362"/>
                <a:gd name="T110" fmla="*/ 331 w 387"/>
                <a:gd name="T111" fmla="*/ 191 h 362"/>
                <a:gd name="T112" fmla="*/ 335 w 387"/>
                <a:gd name="T113" fmla="*/ 196 h 362"/>
                <a:gd name="T114" fmla="*/ 315 w 387"/>
                <a:gd name="T115" fmla="*/ 168 h 362"/>
                <a:gd name="T116" fmla="*/ 309 w 387"/>
                <a:gd name="T117" fmla="*/ 165 h 362"/>
                <a:gd name="T118" fmla="*/ 308 w 387"/>
                <a:gd name="T119" fmla="*/ 176 h 362"/>
                <a:gd name="T120" fmla="*/ 275 w 387"/>
                <a:gd name="T121" fmla="*/ 138 h 362"/>
                <a:gd name="T122" fmla="*/ 215 w 387"/>
                <a:gd name="T123" fmla="*/ 5 h 362"/>
                <a:gd name="T124" fmla="*/ 18 w 387"/>
                <a:gd name="T125" fmla="*/ 9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7" h="362">
                  <a:moveTo>
                    <a:pt x="30" y="269"/>
                  </a:moveTo>
                  <a:cubicBezTo>
                    <a:pt x="50" y="267"/>
                    <a:pt x="69" y="266"/>
                    <a:pt x="88" y="265"/>
                  </a:cubicBezTo>
                  <a:cubicBezTo>
                    <a:pt x="76" y="265"/>
                    <a:pt x="65" y="264"/>
                    <a:pt x="53" y="262"/>
                  </a:cubicBezTo>
                  <a:cubicBezTo>
                    <a:pt x="43" y="261"/>
                    <a:pt x="35" y="254"/>
                    <a:pt x="35" y="244"/>
                  </a:cubicBezTo>
                  <a:cubicBezTo>
                    <a:pt x="35" y="230"/>
                    <a:pt x="35" y="215"/>
                    <a:pt x="35" y="201"/>
                  </a:cubicBezTo>
                  <a:cubicBezTo>
                    <a:pt x="35" y="191"/>
                    <a:pt x="43" y="184"/>
                    <a:pt x="53" y="183"/>
                  </a:cubicBezTo>
                  <a:cubicBezTo>
                    <a:pt x="89" y="180"/>
                    <a:pt x="124" y="178"/>
                    <a:pt x="160" y="179"/>
                  </a:cubicBezTo>
                  <a:cubicBezTo>
                    <a:pt x="147" y="200"/>
                    <a:pt x="140" y="224"/>
                    <a:pt x="140" y="250"/>
                  </a:cubicBezTo>
                  <a:cubicBezTo>
                    <a:pt x="140" y="288"/>
                    <a:pt x="155" y="322"/>
                    <a:pt x="179" y="346"/>
                  </a:cubicBezTo>
                  <a:cubicBezTo>
                    <a:pt x="181" y="347"/>
                    <a:pt x="182" y="349"/>
                    <a:pt x="184" y="350"/>
                  </a:cubicBezTo>
                  <a:cubicBezTo>
                    <a:pt x="133" y="355"/>
                    <a:pt x="82" y="354"/>
                    <a:pt x="30" y="348"/>
                  </a:cubicBezTo>
                  <a:cubicBezTo>
                    <a:pt x="21" y="347"/>
                    <a:pt x="13" y="340"/>
                    <a:pt x="13" y="330"/>
                  </a:cubicBezTo>
                  <a:cubicBezTo>
                    <a:pt x="13" y="316"/>
                    <a:pt x="13" y="301"/>
                    <a:pt x="13" y="287"/>
                  </a:cubicBezTo>
                  <a:cubicBezTo>
                    <a:pt x="13" y="277"/>
                    <a:pt x="21" y="270"/>
                    <a:pt x="30" y="269"/>
                  </a:cubicBezTo>
                  <a:close/>
                  <a:moveTo>
                    <a:pt x="266" y="159"/>
                  </a:moveTo>
                  <a:lnTo>
                    <a:pt x="266" y="159"/>
                  </a:lnTo>
                  <a:cubicBezTo>
                    <a:pt x="273" y="158"/>
                    <a:pt x="281" y="157"/>
                    <a:pt x="288" y="159"/>
                  </a:cubicBezTo>
                  <a:cubicBezTo>
                    <a:pt x="287" y="163"/>
                    <a:pt x="287" y="167"/>
                    <a:pt x="287" y="171"/>
                  </a:cubicBezTo>
                  <a:cubicBezTo>
                    <a:pt x="280" y="170"/>
                    <a:pt x="273" y="170"/>
                    <a:pt x="267" y="171"/>
                  </a:cubicBezTo>
                  <a:cubicBezTo>
                    <a:pt x="267" y="167"/>
                    <a:pt x="266" y="163"/>
                    <a:pt x="266" y="159"/>
                  </a:cubicBezTo>
                  <a:close/>
                  <a:moveTo>
                    <a:pt x="307" y="231"/>
                  </a:moveTo>
                  <a:lnTo>
                    <a:pt x="307" y="231"/>
                  </a:lnTo>
                  <a:lnTo>
                    <a:pt x="281" y="231"/>
                  </a:lnTo>
                  <a:lnTo>
                    <a:pt x="281" y="226"/>
                  </a:lnTo>
                  <a:cubicBezTo>
                    <a:pt x="281" y="222"/>
                    <a:pt x="280" y="219"/>
                    <a:pt x="280" y="217"/>
                  </a:cubicBezTo>
                  <a:cubicBezTo>
                    <a:pt x="279" y="216"/>
                    <a:pt x="278" y="215"/>
                    <a:pt x="276" y="215"/>
                  </a:cubicBezTo>
                  <a:cubicBezTo>
                    <a:pt x="274" y="215"/>
                    <a:pt x="273" y="216"/>
                    <a:pt x="272" y="217"/>
                  </a:cubicBezTo>
                  <a:cubicBezTo>
                    <a:pt x="272" y="218"/>
                    <a:pt x="271" y="220"/>
                    <a:pt x="271" y="223"/>
                  </a:cubicBezTo>
                  <a:cubicBezTo>
                    <a:pt x="271" y="227"/>
                    <a:pt x="272" y="230"/>
                    <a:pt x="274" y="231"/>
                  </a:cubicBezTo>
                  <a:cubicBezTo>
                    <a:pt x="275" y="233"/>
                    <a:pt x="280" y="236"/>
                    <a:pt x="288" y="241"/>
                  </a:cubicBezTo>
                  <a:cubicBezTo>
                    <a:pt x="294" y="245"/>
                    <a:pt x="299" y="248"/>
                    <a:pt x="301" y="250"/>
                  </a:cubicBezTo>
                  <a:cubicBezTo>
                    <a:pt x="304" y="252"/>
                    <a:pt x="306" y="255"/>
                    <a:pt x="307" y="259"/>
                  </a:cubicBezTo>
                  <a:cubicBezTo>
                    <a:pt x="309" y="263"/>
                    <a:pt x="310" y="268"/>
                    <a:pt x="310" y="274"/>
                  </a:cubicBezTo>
                  <a:cubicBezTo>
                    <a:pt x="310" y="283"/>
                    <a:pt x="308" y="290"/>
                    <a:pt x="303" y="295"/>
                  </a:cubicBezTo>
                  <a:cubicBezTo>
                    <a:pt x="299" y="301"/>
                    <a:pt x="292" y="304"/>
                    <a:pt x="283" y="305"/>
                  </a:cubicBezTo>
                  <a:lnTo>
                    <a:pt x="283" y="315"/>
                  </a:lnTo>
                  <a:lnTo>
                    <a:pt x="271" y="315"/>
                  </a:lnTo>
                  <a:lnTo>
                    <a:pt x="271" y="305"/>
                  </a:lnTo>
                  <a:cubicBezTo>
                    <a:pt x="264" y="304"/>
                    <a:pt x="258" y="302"/>
                    <a:pt x="253" y="297"/>
                  </a:cubicBezTo>
                  <a:cubicBezTo>
                    <a:pt x="248" y="292"/>
                    <a:pt x="245" y="284"/>
                    <a:pt x="245" y="272"/>
                  </a:cubicBezTo>
                  <a:lnTo>
                    <a:pt x="245" y="267"/>
                  </a:lnTo>
                  <a:lnTo>
                    <a:pt x="271" y="267"/>
                  </a:lnTo>
                  <a:lnTo>
                    <a:pt x="271" y="274"/>
                  </a:lnTo>
                  <a:cubicBezTo>
                    <a:pt x="271" y="281"/>
                    <a:pt x="271" y="285"/>
                    <a:pt x="272" y="287"/>
                  </a:cubicBezTo>
                  <a:cubicBezTo>
                    <a:pt x="272" y="288"/>
                    <a:pt x="274" y="289"/>
                    <a:pt x="276" y="289"/>
                  </a:cubicBezTo>
                  <a:cubicBezTo>
                    <a:pt x="277" y="289"/>
                    <a:pt x="279" y="289"/>
                    <a:pt x="280" y="288"/>
                  </a:cubicBezTo>
                  <a:cubicBezTo>
                    <a:pt x="280" y="286"/>
                    <a:pt x="281" y="285"/>
                    <a:pt x="281" y="282"/>
                  </a:cubicBezTo>
                  <a:cubicBezTo>
                    <a:pt x="281" y="276"/>
                    <a:pt x="280" y="272"/>
                    <a:pt x="280" y="270"/>
                  </a:cubicBezTo>
                  <a:cubicBezTo>
                    <a:pt x="279" y="267"/>
                    <a:pt x="276" y="264"/>
                    <a:pt x="271" y="262"/>
                  </a:cubicBezTo>
                  <a:cubicBezTo>
                    <a:pt x="263" y="257"/>
                    <a:pt x="258" y="253"/>
                    <a:pt x="255" y="251"/>
                  </a:cubicBezTo>
                  <a:cubicBezTo>
                    <a:pt x="252" y="248"/>
                    <a:pt x="250" y="245"/>
                    <a:pt x="248" y="241"/>
                  </a:cubicBezTo>
                  <a:cubicBezTo>
                    <a:pt x="246" y="236"/>
                    <a:pt x="245" y="232"/>
                    <a:pt x="245" y="226"/>
                  </a:cubicBezTo>
                  <a:cubicBezTo>
                    <a:pt x="245" y="218"/>
                    <a:pt x="247" y="212"/>
                    <a:pt x="251" y="208"/>
                  </a:cubicBezTo>
                  <a:cubicBezTo>
                    <a:pt x="256" y="203"/>
                    <a:pt x="262" y="201"/>
                    <a:pt x="271" y="200"/>
                  </a:cubicBezTo>
                  <a:lnTo>
                    <a:pt x="271" y="191"/>
                  </a:lnTo>
                  <a:lnTo>
                    <a:pt x="283" y="191"/>
                  </a:lnTo>
                  <a:lnTo>
                    <a:pt x="283" y="200"/>
                  </a:lnTo>
                  <a:cubicBezTo>
                    <a:pt x="291" y="201"/>
                    <a:pt x="297" y="203"/>
                    <a:pt x="301" y="208"/>
                  </a:cubicBezTo>
                  <a:cubicBezTo>
                    <a:pt x="305" y="212"/>
                    <a:pt x="307" y="218"/>
                    <a:pt x="307" y="226"/>
                  </a:cubicBezTo>
                  <a:cubicBezTo>
                    <a:pt x="307" y="227"/>
                    <a:pt x="307" y="229"/>
                    <a:pt x="307" y="231"/>
                  </a:cubicBezTo>
                  <a:close/>
                  <a:moveTo>
                    <a:pt x="247" y="163"/>
                  </a:moveTo>
                  <a:lnTo>
                    <a:pt x="247" y="163"/>
                  </a:lnTo>
                  <a:lnTo>
                    <a:pt x="246" y="163"/>
                  </a:lnTo>
                  <a:lnTo>
                    <a:pt x="246" y="163"/>
                  </a:lnTo>
                  <a:lnTo>
                    <a:pt x="245" y="163"/>
                  </a:lnTo>
                  <a:lnTo>
                    <a:pt x="245" y="163"/>
                  </a:lnTo>
                  <a:lnTo>
                    <a:pt x="244" y="164"/>
                  </a:lnTo>
                  <a:lnTo>
                    <a:pt x="244" y="164"/>
                  </a:lnTo>
                  <a:lnTo>
                    <a:pt x="243" y="164"/>
                  </a:lnTo>
                  <a:lnTo>
                    <a:pt x="243" y="164"/>
                  </a:lnTo>
                  <a:lnTo>
                    <a:pt x="242" y="164"/>
                  </a:lnTo>
                  <a:lnTo>
                    <a:pt x="242" y="164"/>
                  </a:lnTo>
                  <a:lnTo>
                    <a:pt x="241" y="165"/>
                  </a:lnTo>
                  <a:lnTo>
                    <a:pt x="241" y="165"/>
                  </a:lnTo>
                  <a:lnTo>
                    <a:pt x="240" y="165"/>
                  </a:lnTo>
                  <a:lnTo>
                    <a:pt x="239" y="165"/>
                  </a:lnTo>
                  <a:lnTo>
                    <a:pt x="239" y="166"/>
                  </a:lnTo>
                  <a:lnTo>
                    <a:pt x="238" y="166"/>
                  </a:lnTo>
                  <a:lnTo>
                    <a:pt x="238" y="166"/>
                  </a:lnTo>
                  <a:lnTo>
                    <a:pt x="237" y="166"/>
                  </a:lnTo>
                  <a:lnTo>
                    <a:pt x="237" y="166"/>
                  </a:lnTo>
                  <a:lnTo>
                    <a:pt x="236" y="167"/>
                  </a:lnTo>
                  <a:lnTo>
                    <a:pt x="236" y="167"/>
                  </a:lnTo>
                  <a:lnTo>
                    <a:pt x="241" y="176"/>
                  </a:lnTo>
                  <a:lnTo>
                    <a:pt x="241" y="176"/>
                  </a:lnTo>
                  <a:lnTo>
                    <a:pt x="241" y="176"/>
                  </a:lnTo>
                  <a:lnTo>
                    <a:pt x="242" y="176"/>
                  </a:lnTo>
                  <a:lnTo>
                    <a:pt x="242" y="176"/>
                  </a:lnTo>
                  <a:lnTo>
                    <a:pt x="243" y="175"/>
                  </a:lnTo>
                  <a:lnTo>
                    <a:pt x="243" y="175"/>
                  </a:lnTo>
                  <a:lnTo>
                    <a:pt x="244" y="175"/>
                  </a:lnTo>
                  <a:lnTo>
                    <a:pt x="244" y="175"/>
                  </a:lnTo>
                  <a:lnTo>
                    <a:pt x="244" y="175"/>
                  </a:lnTo>
                  <a:lnTo>
                    <a:pt x="245" y="175"/>
                  </a:lnTo>
                  <a:lnTo>
                    <a:pt x="245" y="174"/>
                  </a:lnTo>
                  <a:lnTo>
                    <a:pt x="246" y="174"/>
                  </a:lnTo>
                  <a:lnTo>
                    <a:pt x="246" y="174"/>
                  </a:lnTo>
                  <a:lnTo>
                    <a:pt x="247" y="174"/>
                  </a:lnTo>
                  <a:lnTo>
                    <a:pt x="247" y="174"/>
                  </a:lnTo>
                  <a:lnTo>
                    <a:pt x="248" y="173"/>
                  </a:lnTo>
                  <a:lnTo>
                    <a:pt x="248" y="173"/>
                  </a:lnTo>
                  <a:lnTo>
                    <a:pt x="249" y="173"/>
                  </a:lnTo>
                  <a:lnTo>
                    <a:pt x="249" y="173"/>
                  </a:lnTo>
                  <a:lnTo>
                    <a:pt x="250" y="173"/>
                  </a:lnTo>
                  <a:lnTo>
                    <a:pt x="250" y="173"/>
                  </a:lnTo>
                  <a:lnTo>
                    <a:pt x="247" y="163"/>
                  </a:lnTo>
                  <a:close/>
                  <a:moveTo>
                    <a:pt x="217" y="178"/>
                  </a:moveTo>
                  <a:lnTo>
                    <a:pt x="217" y="178"/>
                  </a:lnTo>
                  <a:lnTo>
                    <a:pt x="217" y="179"/>
                  </a:lnTo>
                  <a:lnTo>
                    <a:pt x="217" y="179"/>
                  </a:lnTo>
                  <a:lnTo>
                    <a:pt x="216" y="179"/>
                  </a:lnTo>
                  <a:lnTo>
                    <a:pt x="216" y="180"/>
                  </a:lnTo>
                  <a:lnTo>
                    <a:pt x="215" y="180"/>
                  </a:lnTo>
                  <a:lnTo>
                    <a:pt x="215" y="180"/>
                  </a:lnTo>
                  <a:lnTo>
                    <a:pt x="215" y="181"/>
                  </a:lnTo>
                  <a:lnTo>
                    <a:pt x="214" y="181"/>
                  </a:lnTo>
                  <a:lnTo>
                    <a:pt x="214" y="181"/>
                  </a:lnTo>
                  <a:lnTo>
                    <a:pt x="213" y="182"/>
                  </a:lnTo>
                  <a:lnTo>
                    <a:pt x="213" y="182"/>
                  </a:lnTo>
                  <a:lnTo>
                    <a:pt x="212" y="183"/>
                  </a:lnTo>
                  <a:lnTo>
                    <a:pt x="212" y="183"/>
                  </a:lnTo>
                  <a:lnTo>
                    <a:pt x="212" y="183"/>
                  </a:lnTo>
                  <a:lnTo>
                    <a:pt x="211" y="184"/>
                  </a:lnTo>
                  <a:lnTo>
                    <a:pt x="211" y="184"/>
                  </a:lnTo>
                  <a:lnTo>
                    <a:pt x="210" y="184"/>
                  </a:lnTo>
                  <a:lnTo>
                    <a:pt x="210" y="185"/>
                  </a:lnTo>
                  <a:lnTo>
                    <a:pt x="210" y="185"/>
                  </a:lnTo>
                  <a:lnTo>
                    <a:pt x="209" y="186"/>
                  </a:lnTo>
                  <a:lnTo>
                    <a:pt x="209" y="186"/>
                  </a:lnTo>
                  <a:lnTo>
                    <a:pt x="217" y="193"/>
                  </a:lnTo>
                  <a:lnTo>
                    <a:pt x="217" y="193"/>
                  </a:lnTo>
                  <a:lnTo>
                    <a:pt x="217" y="193"/>
                  </a:lnTo>
                  <a:lnTo>
                    <a:pt x="218" y="192"/>
                  </a:lnTo>
                  <a:lnTo>
                    <a:pt x="218" y="192"/>
                  </a:lnTo>
                  <a:lnTo>
                    <a:pt x="218" y="192"/>
                  </a:lnTo>
                  <a:lnTo>
                    <a:pt x="219" y="191"/>
                  </a:lnTo>
                  <a:lnTo>
                    <a:pt x="219" y="191"/>
                  </a:lnTo>
                  <a:lnTo>
                    <a:pt x="219" y="191"/>
                  </a:lnTo>
                  <a:lnTo>
                    <a:pt x="220" y="190"/>
                  </a:lnTo>
                  <a:lnTo>
                    <a:pt x="220" y="190"/>
                  </a:lnTo>
                  <a:lnTo>
                    <a:pt x="220" y="190"/>
                  </a:lnTo>
                  <a:lnTo>
                    <a:pt x="221" y="189"/>
                  </a:lnTo>
                  <a:lnTo>
                    <a:pt x="221" y="189"/>
                  </a:lnTo>
                  <a:lnTo>
                    <a:pt x="221" y="189"/>
                  </a:lnTo>
                  <a:lnTo>
                    <a:pt x="222" y="188"/>
                  </a:lnTo>
                  <a:lnTo>
                    <a:pt x="222" y="188"/>
                  </a:lnTo>
                  <a:lnTo>
                    <a:pt x="223" y="188"/>
                  </a:lnTo>
                  <a:lnTo>
                    <a:pt x="223" y="188"/>
                  </a:lnTo>
                  <a:lnTo>
                    <a:pt x="223" y="187"/>
                  </a:lnTo>
                  <a:lnTo>
                    <a:pt x="224" y="187"/>
                  </a:lnTo>
                  <a:lnTo>
                    <a:pt x="224" y="187"/>
                  </a:lnTo>
                  <a:lnTo>
                    <a:pt x="217" y="178"/>
                  </a:lnTo>
                  <a:close/>
                  <a:moveTo>
                    <a:pt x="195" y="204"/>
                  </a:moveTo>
                  <a:lnTo>
                    <a:pt x="195" y="204"/>
                  </a:lnTo>
                  <a:lnTo>
                    <a:pt x="195" y="204"/>
                  </a:lnTo>
                  <a:lnTo>
                    <a:pt x="195" y="205"/>
                  </a:lnTo>
                  <a:lnTo>
                    <a:pt x="195" y="205"/>
                  </a:lnTo>
                  <a:lnTo>
                    <a:pt x="194" y="206"/>
                  </a:lnTo>
                  <a:lnTo>
                    <a:pt x="194" y="206"/>
                  </a:lnTo>
                  <a:lnTo>
                    <a:pt x="194" y="206"/>
                  </a:lnTo>
                  <a:lnTo>
                    <a:pt x="194" y="207"/>
                  </a:lnTo>
                  <a:lnTo>
                    <a:pt x="193" y="207"/>
                  </a:lnTo>
                  <a:lnTo>
                    <a:pt x="193" y="208"/>
                  </a:lnTo>
                  <a:lnTo>
                    <a:pt x="193" y="208"/>
                  </a:lnTo>
                  <a:lnTo>
                    <a:pt x="193" y="209"/>
                  </a:lnTo>
                  <a:lnTo>
                    <a:pt x="192" y="209"/>
                  </a:lnTo>
                  <a:lnTo>
                    <a:pt x="192" y="210"/>
                  </a:lnTo>
                  <a:lnTo>
                    <a:pt x="192" y="210"/>
                  </a:lnTo>
                  <a:lnTo>
                    <a:pt x="192" y="211"/>
                  </a:lnTo>
                  <a:lnTo>
                    <a:pt x="191" y="211"/>
                  </a:lnTo>
                  <a:lnTo>
                    <a:pt x="191" y="212"/>
                  </a:lnTo>
                  <a:lnTo>
                    <a:pt x="191" y="213"/>
                  </a:lnTo>
                  <a:lnTo>
                    <a:pt x="191" y="213"/>
                  </a:lnTo>
                  <a:lnTo>
                    <a:pt x="190" y="214"/>
                  </a:lnTo>
                  <a:lnTo>
                    <a:pt x="190" y="214"/>
                  </a:lnTo>
                  <a:lnTo>
                    <a:pt x="200" y="218"/>
                  </a:lnTo>
                  <a:lnTo>
                    <a:pt x="200" y="218"/>
                  </a:lnTo>
                  <a:lnTo>
                    <a:pt x="200" y="217"/>
                  </a:lnTo>
                  <a:lnTo>
                    <a:pt x="200" y="217"/>
                  </a:lnTo>
                  <a:lnTo>
                    <a:pt x="201" y="216"/>
                  </a:lnTo>
                  <a:lnTo>
                    <a:pt x="201" y="216"/>
                  </a:lnTo>
                  <a:lnTo>
                    <a:pt x="201" y="216"/>
                  </a:lnTo>
                  <a:lnTo>
                    <a:pt x="201" y="215"/>
                  </a:lnTo>
                  <a:lnTo>
                    <a:pt x="202" y="215"/>
                  </a:lnTo>
                  <a:lnTo>
                    <a:pt x="202" y="214"/>
                  </a:lnTo>
                  <a:lnTo>
                    <a:pt x="202" y="214"/>
                  </a:lnTo>
                  <a:lnTo>
                    <a:pt x="202" y="213"/>
                  </a:lnTo>
                  <a:lnTo>
                    <a:pt x="202" y="213"/>
                  </a:lnTo>
                  <a:lnTo>
                    <a:pt x="203" y="212"/>
                  </a:lnTo>
                  <a:lnTo>
                    <a:pt x="203" y="212"/>
                  </a:lnTo>
                  <a:lnTo>
                    <a:pt x="203" y="212"/>
                  </a:lnTo>
                  <a:lnTo>
                    <a:pt x="203" y="211"/>
                  </a:lnTo>
                  <a:lnTo>
                    <a:pt x="204" y="211"/>
                  </a:lnTo>
                  <a:lnTo>
                    <a:pt x="204" y="210"/>
                  </a:lnTo>
                  <a:lnTo>
                    <a:pt x="204" y="210"/>
                  </a:lnTo>
                  <a:lnTo>
                    <a:pt x="204" y="209"/>
                  </a:lnTo>
                  <a:lnTo>
                    <a:pt x="204" y="209"/>
                  </a:lnTo>
                  <a:lnTo>
                    <a:pt x="195" y="204"/>
                  </a:lnTo>
                  <a:close/>
                  <a:moveTo>
                    <a:pt x="184" y="235"/>
                  </a:moveTo>
                  <a:lnTo>
                    <a:pt x="184" y="235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7"/>
                  </a:lnTo>
                  <a:lnTo>
                    <a:pt x="184" y="238"/>
                  </a:lnTo>
                  <a:lnTo>
                    <a:pt x="183" y="238"/>
                  </a:lnTo>
                  <a:lnTo>
                    <a:pt x="183" y="239"/>
                  </a:lnTo>
                  <a:lnTo>
                    <a:pt x="183" y="239"/>
                  </a:lnTo>
                  <a:lnTo>
                    <a:pt x="183" y="240"/>
                  </a:lnTo>
                  <a:lnTo>
                    <a:pt x="183" y="240"/>
                  </a:lnTo>
                  <a:lnTo>
                    <a:pt x="183" y="241"/>
                  </a:lnTo>
                  <a:lnTo>
                    <a:pt x="183" y="242"/>
                  </a:lnTo>
                  <a:lnTo>
                    <a:pt x="183" y="242"/>
                  </a:lnTo>
                  <a:lnTo>
                    <a:pt x="183" y="243"/>
                  </a:lnTo>
                  <a:lnTo>
                    <a:pt x="183" y="243"/>
                  </a:lnTo>
                  <a:lnTo>
                    <a:pt x="183" y="244"/>
                  </a:lnTo>
                  <a:lnTo>
                    <a:pt x="183" y="245"/>
                  </a:lnTo>
                  <a:lnTo>
                    <a:pt x="183" y="245"/>
                  </a:lnTo>
                  <a:lnTo>
                    <a:pt x="183" y="246"/>
                  </a:lnTo>
                  <a:lnTo>
                    <a:pt x="183" y="246"/>
                  </a:lnTo>
                  <a:lnTo>
                    <a:pt x="183" y="247"/>
                  </a:lnTo>
                  <a:lnTo>
                    <a:pt x="193" y="247"/>
                  </a:lnTo>
                  <a:lnTo>
                    <a:pt x="193" y="247"/>
                  </a:lnTo>
                  <a:lnTo>
                    <a:pt x="193" y="246"/>
                  </a:lnTo>
                  <a:lnTo>
                    <a:pt x="193" y="246"/>
                  </a:lnTo>
                  <a:lnTo>
                    <a:pt x="193" y="245"/>
                  </a:lnTo>
                  <a:lnTo>
                    <a:pt x="193" y="245"/>
                  </a:lnTo>
                  <a:lnTo>
                    <a:pt x="194" y="244"/>
                  </a:lnTo>
                  <a:lnTo>
                    <a:pt x="194" y="244"/>
                  </a:lnTo>
                  <a:lnTo>
                    <a:pt x="194" y="243"/>
                  </a:lnTo>
                  <a:lnTo>
                    <a:pt x="194" y="243"/>
                  </a:lnTo>
                  <a:lnTo>
                    <a:pt x="194" y="242"/>
                  </a:lnTo>
                  <a:lnTo>
                    <a:pt x="194" y="242"/>
                  </a:lnTo>
                  <a:lnTo>
                    <a:pt x="194" y="241"/>
                  </a:lnTo>
                  <a:lnTo>
                    <a:pt x="194" y="241"/>
                  </a:lnTo>
                  <a:lnTo>
                    <a:pt x="194" y="240"/>
                  </a:lnTo>
                  <a:lnTo>
                    <a:pt x="194" y="240"/>
                  </a:lnTo>
                  <a:lnTo>
                    <a:pt x="194" y="239"/>
                  </a:lnTo>
                  <a:lnTo>
                    <a:pt x="194" y="239"/>
                  </a:lnTo>
                  <a:lnTo>
                    <a:pt x="194" y="238"/>
                  </a:lnTo>
                  <a:lnTo>
                    <a:pt x="194" y="238"/>
                  </a:lnTo>
                  <a:lnTo>
                    <a:pt x="194" y="237"/>
                  </a:lnTo>
                  <a:lnTo>
                    <a:pt x="184" y="235"/>
                  </a:lnTo>
                  <a:close/>
                  <a:moveTo>
                    <a:pt x="185" y="269"/>
                  </a:moveTo>
                  <a:lnTo>
                    <a:pt x="185" y="269"/>
                  </a:lnTo>
                  <a:lnTo>
                    <a:pt x="185" y="269"/>
                  </a:lnTo>
                  <a:lnTo>
                    <a:pt x="185" y="270"/>
                  </a:lnTo>
                  <a:lnTo>
                    <a:pt x="185" y="270"/>
                  </a:lnTo>
                  <a:lnTo>
                    <a:pt x="185" y="271"/>
                  </a:lnTo>
                  <a:lnTo>
                    <a:pt x="185" y="271"/>
                  </a:lnTo>
                  <a:lnTo>
                    <a:pt x="185" y="272"/>
                  </a:lnTo>
                  <a:lnTo>
                    <a:pt x="185" y="272"/>
                  </a:lnTo>
                  <a:lnTo>
                    <a:pt x="185" y="273"/>
                  </a:lnTo>
                  <a:lnTo>
                    <a:pt x="186" y="273"/>
                  </a:lnTo>
                  <a:lnTo>
                    <a:pt x="186" y="274"/>
                  </a:lnTo>
                  <a:lnTo>
                    <a:pt x="186" y="275"/>
                  </a:lnTo>
                  <a:lnTo>
                    <a:pt x="186" y="275"/>
                  </a:lnTo>
                  <a:lnTo>
                    <a:pt x="186" y="276"/>
                  </a:lnTo>
                  <a:lnTo>
                    <a:pt x="186" y="276"/>
                  </a:lnTo>
                  <a:lnTo>
                    <a:pt x="186" y="277"/>
                  </a:lnTo>
                  <a:lnTo>
                    <a:pt x="187" y="277"/>
                  </a:lnTo>
                  <a:lnTo>
                    <a:pt x="187" y="278"/>
                  </a:lnTo>
                  <a:lnTo>
                    <a:pt x="187" y="278"/>
                  </a:lnTo>
                  <a:lnTo>
                    <a:pt x="187" y="279"/>
                  </a:lnTo>
                  <a:lnTo>
                    <a:pt x="187" y="279"/>
                  </a:lnTo>
                  <a:lnTo>
                    <a:pt x="187" y="280"/>
                  </a:lnTo>
                  <a:lnTo>
                    <a:pt x="197" y="276"/>
                  </a:lnTo>
                  <a:lnTo>
                    <a:pt x="197" y="276"/>
                  </a:lnTo>
                  <a:lnTo>
                    <a:pt x="197" y="276"/>
                  </a:lnTo>
                  <a:lnTo>
                    <a:pt x="197" y="275"/>
                  </a:lnTo>
                  <a:lnTo>
                    <a:pt x="197" y="275"/>
                  </a:lnTo>
                  <a:lnTo>
                    <a:pt x="197" y="274"/>
                  </a:lnTo>
                  <a:lnTo>
                    <a:pt x="197" y="274"/>
                  </a:lnTo>
                  <a:lnTo>
                    <a:pt x="196" y="273"/>
                  </a:lnTo>
                  <a:lnTo>
                    <a:pt x="196" y="273"/>
                  </a:lnTo>
                  <a:lnTo>
                    <a:pt x="196" y="272"/>
                  </a:lnTo>
                  <a:lnTo>
                    <a:pt x="196" y="272"/>
                  </a:lnTo>
                  <a:lnTo>
                    <a:pt x="196" y="271"/>
                  </a:lnTo>
                  <a:lnTo>
                    <a:pt x="196" y="271"/>
                  </a:lnTo>
                  <a:lnTo>
                    <a:pt x="196" y="270"/>
                  </a:lnTo>
                  <a:lnTo>
                    <a:pt x="196" y="270"/>
                  </a:lnTo>
                  <a:lnTo>
                    <a:pt x="195" y="269"/>
                  </a:lnTo>
                  <a:lnTo>
                    <a:pt x="195" y="269"/>
                  </a:lnTo>
                  <a:lnTo>
                    <a:pt x="195" y="268"/>
                  </a:lnTo>
                  <a:lnTo>
                    <a:pt x="195" y="268"/>
                  </a:lnTo>
                  <a:lnTo>
                    <a:pt x="195" y="267"/>
                  </a:lnTo>
                  <a:lnTo>
                    <a:pt x="195" y="267"/>
                  </a:lnTo>
                  <a:lnTo>
                    <a:pt x="195" y="267"/>
                  </a:lnTo>
                  <a:lnTo>
                    <a:pt x="185" y="269"/>
                  </a:lnTo>
                  <a:close/>
                  <a:moveTo>
                    <a:pt x="197" y="300"/>
                  </a:moveTo>
                  <a:lnTo>
                    <a:pt x="197" y="300"/>
                  </a:lnTo>
                  <a:lnTo>
                    <a:pt x="197" y="300"/>
                  </a:lnTo>
                  <a:lnTo>
                    <a:pt x="197" y="301"/>
                  </a:lnTo>
                  <a:lnTo>
                    <a:pt x="198" y="301"/>
                  </a:lnTo>
                  <a:lnTo>
                    <a:pt x="198" y="302"/>
                  </a:lnTo>
                  <a:lnTo>
                    <a:pt x="198" y="302"/>
                  </a:lnTo>
                  <a:lnTo>
                    <a:pt x="199" y="302"/>
                  </a:lnTo>
                  <a:lnTo>
                    <a:pt x="199" y="303"/>
                  </a:lnTo>
                  <a:lnTo>
                    <a:pt x="199" y="303"/>
                  </a:lnTo>
                  <a:lnTo>
                    <a:pt x="200" y="304"/>
                  </a:lnTo>
                  <a:lnTo>
                    <a:pt x="200" y="304"/>
                  </a:lnTo>
                  <a:lnTo>
                    <a:pt x="200" y="305"/>
                  </a:lnTo>
                  <a:lnTo>
                    <a:pt x="201" y="305"/>
                  </a:lnTo>
                  <a:lnTo>
                    <a:pt x="201" y="306"/>
                  </a:lnTo>
                  <a:lnTo>
                    <a:pt x="201" y="306"/>
                  </a:lnTo>
                  <a:lnTo>
                    <a:pt x="202" y="306"/>
                  </a:lnTo>
                  <a:lnTo>
                    <a:pt x="202" y="307"/>
                  </a:lnTo>
                  <a:lnTo>
                    <a:pt x="202" y="307"/>
                  </a:lnTo>
                  <a:lnTo>
                    <a:pt x="203" y="308"/>
                  </a:lnTo>
                  <a:lnTo>
                    <a:pt x="203" y="308"/>
                  </a:lnTo>
                  <a:lnTo>
                    <a:pt x="203" y="309"/>
                  </a:lnTo>
                  <a:lnTo>
                    <a:pt x="204" y="309"/>
                  </a:lnTo>
                  <a:lnTo>
                    <a:pt x="212" y="302"/>
                  </a:lnTo>
                  <a:lnTo>
                    <a:pt x="212" y="302"/>
                  </a:lnTo>
                  <a:lnTo>
                    <a:pt x="211" y="302"/>
                  </a:lnTo>
                  <a:lnTo>
                    <a:pt x="211" y="301"/>
                  </a:lnTo>
                  <a:lnTo>
                    <a:pt x="211" y="301"/>
                  </a:lnTo>
                  <a:lnTo>
                    <a:pt x="210" y="300"/>
                  </a:lnTo>
                  <a:lnTo>
                    <a:pt x="210" y="300"/>
                  </a:lnTo>
                  <a:lnTo>
                    <a:pt x="210" y="300"/>
                  </a:lnTo>
                  <a:lnTo>
                    <a:pt x="209" y="299"/>
                  </a:lnTo>
                  <a:lnTo>
                    <a:pt x="209" y="299"/>
                  </a:lnTo>
                  <a:lnTo>
                    <a:pt x="209" y="298"/>
                  </a:lnTo>
                  <a:lnTo>
                    <a:pt x="209" y="298"/>
                  </a:lnTo>
                  <a:lnTo>
                    <a:pt x="208" y="298"/>
                  </a:lnTo>
                  <a:lnTo>
                    <a:pt x="208" y="297"/>
                  </a:lnTo>
                  <a:lnTo>
                    <a:pt x="208" y="297"/>
                  </a:lnTo>
                  <a:lnTo>
                    <a:pt x="207" y="296"/>
                  </a:lnTo>
                  <a:lnTo>
                    <a:pt x="207" y="296"/>
                  </a:lnTo>
                  <a:lnTo>
                    <a:pt x="207" y="296"/>
                  </a:lnTo>
                  <a:lnTo>
                    <a:pt x="207" y="295"/>
                  </a:lnTo>
                  <a:lnTo>
                    <a:pt x="206" y="295"/>
                  </a:lnTo>
                  <a:lnTo>
                    <a:pt x="206" y="294"/>
                  </a:lnTo>
                  <a:lnTo>
                    <a:pt x="206" y="294"/>
                  </a:lnTo>
                  <a:lnTo>
                    <a:pt x="197" y="300"/>
                  </a:lnTo>
                  <a:close/>
                  <a:moveTo>
                    <a:pt x="220" y="324"/>
                  </a:moveTo>
                  <a:lnTo>
                    <a:pt x="220" y="324"/>
                  </a:lnTo>
                  <a:lnTo>
                    <a:pt x="220" y="325"/>
                  </a:lnTo>
                  <a:lnTo>
                    <a:pt x="221" y="325"/>
                  </a:lnTo>
                  <a:lnTo>
                    <a:pt x="221" y="325"/>
                  </a:lnTo>
                  <a:lnTo>
                    <a:pt x="221" y="326"/>
                  </a:lnTo>
                  <a:lnTo>
                    <a:pt x="222" y="326"/>
                  </a:lnTo>
                  <a:lnTo>
                    <a:pt x="222" y="326"/>
                  </a:lnTo>
                  <a:lnTo>
                    <a:pt x="223" y="327"/>
                  </a:lnTo>
                  <a:lnTo>
                    <a:pt x="223" y="327"/>
                  </a:lnTo>
                  <a:lnTo>
                    <a:pt x="224" y="327"/>
                  </a:lnTo>
                  <a:lnTo>
                    <a:pt x="224" y="328"/>
                  </a:lnTo>
                  <a:lnTo>
                    <a:pt x="225" y="328"/>
                  </a:lnTo>
                  <a:lnTo>
                    <a:pt x="225" y="328"/>
                  </a:lnTo>
                  <a:lnTo>
                    <a:pt x="226" y="328"/>
                  </a:lnTo>
                  <a:lnTo>
                    <a:pt x="226" y="329"/>
                  </a:lnTo>
                  <a:lnTo>
                    <a:pt x="227" y="329"/>
                  </a:lnTo>
                  <a:lnTo>
                    <a:pt x="227" y="329"/>
                  </a:lnTo>
                  <a:lnTo>
                    <a:pt x="228" y="330"/>
                  </a:lnTo>
                  <a:lnTo>
                    <a:pt x="228" y="330"/>
                  </a:lnTo>
                  <a:lnTo>
                    <a:pt x="228" y="330"/>
                  </a:lnTo>
                  <a:lnTo>
                    <a:pt x="229" y="330"/>
                  </a:lnTo>
                  <a:lnTo>
                    <a:pt x="229" y="331"/>
                  </a:lnTo>
                  <a:lnTo>
                    <a:pt x="235" y="321"/>
                  </a:lnTo>
                  <a:lnTo>
                    <a:pt x="234" y="321"/>
                  </a:lnTo>
                  <a:lnTo>
                    <a:pt x="234" y="321"/>
                  </a:lnTo>
                  <a:lnTo>
                    <a:pt x="233" y="321"/>
                  </a:lnTo>
                  <a:lnTo>
                    <a:pt x="233" y="320"/>
                  </a:lnTo>
                  <a:lnTo>
                    <a:pt x="233" y="320"/>
                  </a:lnTo>
                  <a:lnTo>
                    <a:pt x="232" y="320"/>
                  </a:lnTo>
                  <a:lnTo>
                    <a:pt x="232" y="320"/>
                  </a:lnTo>
                  <a:lnTo>
                    <a:pt x="231" y="319"/>
                  </a:lnTo>
                  <a:lnTo>
                    <a:pt x="231" y="319"/>
                  </a:lnTo>
                  <a:lnTo>
                    <a:pt x="230" y="319"/>
                  </a:lnTo>
                  <a:lnTo>
                    <a:pt x="230" y="319"/>
                  </a:lnTo>
                  <a:lnTo>
                    <a:pt x="230" y="318"/>
                  </a:lnTo>
                  <a:lnTo>
                    <a:pt x="229" y="318"/>
                  </a:lnTo>
                  <a:lnTo>
                    <a:pt x="229" y="318"/>
                  </a:lnTo>
                  <a:lnTo>
                    <a:pt x="228" y="318"/>
                  </a:lnTo>
                  <a:lnTo>
                    <a:pt x="228" y="317"/>
                  </a:lnTo>
                  <a:lnTo>
                    <a:pt x="228" y="317"/>
                  </a:lnTo>
                  <a:lnTo>
                    <a:pt x="227" y="317"/>
                  </a:lnTo>
                  <a:lnTo>
                    <a:pt x="227" y="316"/>
                  </a:lnTo>
                  <a:lnTo>
                    <a:pt x="226" y="316"/>
                  </a:lnTo>
                  <a:lnTo>
                    <a:pt x="226" y="316"/>
                  </a:lnTo>
                  <a:lnTo>
                    <a:pt x="220" y="324"/>
                  </a:lnTo>
                  <a:close/>
                  <a:moveTo>
                    <a:pt x="250" y="339"/>
                  </a:moveTo>
                  <a:lnTo>
                    <a:pt x="250" y="339"/>
                  </a:lnTo>
                  <a:lnTo>
                    <a:pt x="250" y="339"/>
                  </a:lnTo>
                  <a:lnTo>
                    <a:pt x="251" y="339"/>
                  </a:lnTo>
                  <a:lnTo>
                    <a:pt x="251" y="340"/>
                  </a:lnTo>
                  <a:lnTo>
                    <a:pt x="252" y="340"/>
                  </a:lnTo>
                  <a:lnTo>
                    <a:pt x="252" y="340"/>
                  </a:lnTo>
                  <a:lnTo>
                    <a:pt x="253" y="340"/>
                  </a:lnTo>
                  <a:lnTo>
                    <a:pt x="253" y="340"/>
                  </a:lnTo>
                  <a:lnTo>
                    <a:pt x="254" y="340"/>
                  </a:lnTo>
                  <a:lnTo>
                    <a:pt x="255" y="340"/>
                  </a:lnTo>
                  <a:lnTo>
                    <a:pt x="255" y="341"/>
                  </a:lnTo>
                  <a:lnTo>
                    <a:pt x="256" y="341"/>
                  </a:lnTo>
                  <a:lnTo>
                    <a:pt x="256" y="341"/>
                  </a:lnTo>
                  <a:lnTo>
                    <a:pt x="257" y="341"/>
                  </a:lnTo>
                  <a:lnTo>
                    <a:pt x="257" y="341"/>
                  </a:lnTo>
                  <a:lnTo>
                    <a:pt x="258" y="341"/>
                  </a:lnTo>
                  <a:lnTo>
                    <a:pt x="259" y="341"/>
                  </a:lnTo>
                  <a:lnTo>
                    <a:pt x="259" y="341"/>
                  </a:lnTo>
                  <a:lnTo>
                    <a:pt x="260" y="341"/>
                  </a:lnTo>
                  <a:lnTo>
                    <a:pt x="260" y="341"/>
                  </a:lnTo>
                  <a:lnTo>
                    <a:pt x="261" y="342"/>
                  </a:lnTo>
                  <a:lnTo>
                    <a:pt x="261" y="342"/>
                  </a:lnTo>
                  <a:lnTo>
                    <a:pt x="263" y="331"/>
                  </a:lnTo>
                  <a:lnTo>
                    <a:pt x="262" y="331"/>
                  </a:lnTo>
                  <a:lnTo>
                    <a:pt x="262" y="331"/>
                  </a:lnTo>
                  <a:lnTo>
                    <a:pt x="261" y="331"/>
                  </a:lnTo>
                  <a:lnTo>
                    <a:pt x="261" y="331"/>
                  </a:lnTo>
                  <a:lnTo>
                    <a:pt x="260" y="331"/>
                  </a:lnTo>
                  <a:lnTo>
                    <a:pt x="260" y="331"/>
                  </a:lnTo>
                  <a:lnTo>
                    <a:pt x="259" y="331"/>
                  </a:lnTo>
                  <a:lnTo>
                    <a:pt x="259" y="330"/>
                  </a:lnTo>
                  <a:lnTo>
                    <a:pt x="258" y="330"/>
                  </a:lnTo>
                  <a:lnTo>
                    <a:pt x="258" y="330"/>
                  </a:lnTo>
                  <a:lnTo>
                    <a:pt x="257" y="330"/>
                  </a:lnTo>
                  <a:lnTo>
                    <a:pt x="257" y="330"/>
                  </a:lnTo>
                  <a:lnTo>
                    <a:pt x="256" y="330"/>
                  </a:lnTo>
                  <a:lnTo>
                    <a:pt x="256" y="330"/>
                  </a:lnTo>
                  <a:lnTo>
                    <a:pt x="255" y="330"/>
                  </a:lnTo>
                  <a:lnTo>
                    <a:pt x="255" y="330"/>
                  </a:lnTo>
                  <a:lnTo>
                    <a:pt x="254" y="329"/>
                  </a:lnTo>
                  <a:lnTo>
                    <a:pt x="254" y="329"/>
                  </a:lnTo>
                  <a:lnTo>
                    <a:pt x="253" y="329"/>
                  </a:lnTo>
                  <a:lnTo>
                    <a:pt x="253" y="329"/>
                  </a:lnTo>
                  <a:lnTo>
                    <a:pt x="253" y="329"/>
                  </a:lnTo>
                  <a:lnTo>
                    <a:pt x="250" y="339"/>
                  </a:lnTo>
                  <a:close/>
                  <a:moveTo>
                    <a:pt x="283" y="342"/>
                  </a:moveTo>
                  <a:lnTo>
                    <a:pt x="283" y="342"/>
                  </a:lnTo>
                  <a:lnTo>
                    <a:pt x="284" y="342"/>
                  </a:lnTo>
                  <a:lnTo>
                    <a:pt x="284" y="342"/>
                  </a:lnTo>
                  <a:lnTo>
                    <a:pt x="285" y="342"/>
                  </a:lnTo>
                  <a:lnTo>
                    <a:pt x="285" y="342"/>
                  </a:lnTo>
                  <a:lnTo>
                    <a:pt x="286" y="342"/>
                  </a:lnTo>
                  <a:lnTo>
                    <a:pt x="287" y="342"/>
                  </a:lnTo>
                  <a:lnTo>
                    <a:pt x="287" y="342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89" y="342"/>
                  </a:lnTo>
                  <a:lnTo>
                    <a:pt x="289" y="341"/>
                  </a:lnTo>
                  <a:lnTo>
                    <a:pt x="290" y="341"/>
                  </a:lnTo>
                  <a:lnTo>
                    <a:pt x="291" y="341"/>
                  </a:lnTo>
                  <a:lnTo>
                    <a:pt x="291" y="341"/>
                  </a:lnTo>
                  <a:lnTo>
                    <a:pt x="292" y="341"/>
                  </a:lnTo>
                  <a:lnTo>
                    <a:pt x="292" y="341"/>
                  </a:lnTo>
                  <a:lnTo>
                    <a:pt x="293" y="341"/>
                  </a:lnTo>
                  <a:lnTo>
                    <a:pt x="293" y="341"/>
                  </a:lnTo>
                  <a:lnTo>
                    <a:pt x="294" y="341"/>
                  </a:lnTo>
                  <a:lnTo>
                    <a:pt x="295" y="341"/>
                  </a:lnTo>
                  <a:lnTo>
                    <a:pt x="295" y="341"/>
                  </a:lnTo>
                  <a:lnTo>
                    <a:pt x="292" y="330"/>
                  </a:lnTo>
                  <a:lnTo>
                    <a:pt x="292" y="330"/>
                  </a:lnTo>
                  <a:lnTo>
                    <a:pt x="292" y="330"/>
                  </a:lnTo>
                  <a:lnTo>
                    <a:pt x="291" y="330"/>
                  </a:lnTo>
                  <a:lnTo>
                    <a:pt x="291" y="330"/>
                  </a:lnTo>
                  <a:lnTo>
                    <a:pt x="290" y="331"/>
                  </a:lnTo>
                  <a:lnTo>
                    <a:pt x="290" y="331"/>
                  </a:lnTo>
                  <a:lnTo>
                    <a:pt x="289" y="331"/>
                  </a:lnTo>
                  <a:lnTo>
                    <a:pt x="289" y="331"/>
                  </a:lnTo>
                  <a:lnTo>
                    <a:pt x="288" y="331"/>
                  </a:lnTo>
                  <a:lnTo>
                    <a:pt x="288" y="331"/>
                  </a:lnTo>
                  <a:lnTo>
                    <a:pt x="287" y="331"/>
                  </a:lnTo>
                  <a:lnTo>
                    <a:pt x="287" y="331"/>
                  </a:lnTo>
                  <a:lnTo>
                    <a:pt x="286" y="331"/>
                  </a:lnTo>
                  <a:lnTo>
                    <a:pt x="286" y="331"/>
                  </a:lnTo>
                  <a:lnTo>
                    <a:pt x="285" y="331"/>
                  </a:lnTo>
                  <a:lnTo>
                    <a:pt x="285" y="331"/>
                  </a:lnTo>
                  <a:lnTo>
                    <a:pt x="284" y="332"/>
                  </a:lnTo>
                  <a:lnTo>
                    <a:pt x="284" y="332"/>
                  </a:lnTo>
                  <a:lnTo>
                    <a:pt x="283" y="332"/>
                  </a:lnTo>
                  <a:lnTo>
                    <a:pt x="283" y="332"/>
                  </a:lnTo>
                  <a:lnTo>
                    <a:pt x="282" y="332"/>
                  </a:lnTo>
                  <a:lnTo>
                    <a:pt x="283" y="342"/>
                  </a:lnTo>
                  <a:close/>
                  <a:moveTo>
                    <a:pt x="316" y="333"/>
                  </a:moveTo>
                  <a:lnTo>
                    <a:pt x="316" y="333"/>
                  </a:lnTo>
                  <a:lnTo>
                    <a:pt x="316" y="333"/>
                  </a:lnTo>
                  <a:lnTo>
                    <a:pt x="316" y="333"/>
                  </a:lnTo>
                  <a:lnTo>
                    <a:pt x="317" y="333"/>
                  </a:lnTo>
                  <a:lnTo>
                    <a:pt x="317" y="332"/>
                  </a:lnTo>
                  <a:lnTo>
                    <a:pt x="318" y="332"/>
                  </a:lnTo>
                  <a:lnTo>
                    <a:pt x="318" y="332"/>
                  </a:lnTo>
                  <a:lnTo>
                    <a:pt x="319" y="332"/>
                  </a:lnTo>
                  <a:lnTo>
                    <a:pt x="319" y="331"/>
                  </a:lnTo>
                  <a:lnTo>
                    <a:pt x="320" y="331"/>
                  </a:lnTo>
                  <a:lnTo>
                    <a:pt x="320" y="331"/>
                  </a:lnTo>
                  <a:lnTo>
                    <a:pt x="321" y="330"/>
                  </a:lnTo>
                  <a:lnTo>
                    <a:pt x="321" y="330"/>
                  </a:lnTo>
                  <a:lnTo>
                    <a:pt x="322" y="330"/>
                  </a:lnTo>
                  <a:lnTo>
                    <a:pt x="322" y="330"/>
                  </a:lnTo>
                  <a:lnTo>
                    <a:pt x="323" y="329"/>
                  </a:lnTo>
                  <a:lnTo>
                    <a:pt x="323" y="329"/>
                  </a:lnTo>
                  <a:lnTo>
                    <a:pt x="324" y="329"/>
                  </a:lnTo>
                  <a:lnTo>
                    <a:pt x="324" y="328"/>
                  </a:lnTo>
                  <a:lnTo>
                    <a:pt x="325" y="328"/>
                  </a:lnTo>
                  <a:lnTo>
                    <a:pt x="325" y="328"/>
                  </a:lnTo>
                  <a:lnTo>
                    <a:pt x="325" y="328"/>
                  </a:lnTo>
                  <a:lnTo>
                    <a:pt x="320" y="319"/>
                  </a:lnTo>
                  <a:lnTo>
                    <a:pt x="319" y="319"/>
                  </a:lnTo>
                  <a:lnTo>
                    <a:pt x="319" y="319"/>
                  </a:lnTo>
                  <a:lnTo>
                    <a:pt x="318" y="319"/>
                  </a:lnTo>
                  <a:lnTo>
                    <a:pt x="318" y="320"/>
                  </a:lnTo>
                  <a:lnTo>
                    <a:pt x="318" y="320"/>
                  </a:lnTo>
                  <a:lnTo>
                    <a:pt x="317" y="320"/>
                  </a:lnTo>
                  <a:lnTo>
                    <a:pt x="317" y="320"/>
                  </a:lnTo>
                  <a:lnTo>
                    <a:pt x="316" y="321"/>
                  </a:lnTo>
                  <a:lnTo>
                    <a:pt x="316" y="321"/>
                  </a:lnTo>
                  <a:lnTo>
                    <a:pt x="315" y="321"/>
                  </a:lnTo>
                  <a:lnTo>
                    <a:pt x="315" y="321"/>
                  </a:lnTo>
                  <a:lnTo>
                    <a:pt x="315" y="322"/>
                  </a:lnTo>
                  <a:lnTo>
                    <a:pt x="314" y="322"/>
                  </a:lnTo>
                  <a:lnTo>
                    <a:pt x="314" y="322"/>
                  </a:lnTo>
                  <a:lnTo>
                    <a:pt x="313" y="322"/>
                  </a:lnTo>
                  <a:lnTo>
                    <a:pt x="313" y="323"/>
                  </a:lnTo>
                  <a:lnTo>
                    <a:pt x="312" y="323"/>
                  </a:lnTo>
                  <a:lnTo>
                    <a:pt x="312" y="323"/>
                  </a:lnTo>
                  <a:lnTo>
                    <a:pt x="312" y="323"/>
                  </a:lnTo>
                  <a:lnTo>
                    <a:pt x="311" y="324"/>
                  </a:lnTo>
                  <a:lnTo>
                    <a:pt x="311" y="324"/>
                  </a:lnTo>
                  <a:lnTo>
                    <a:pt x="316" y="333"/>
                  </a:lnTo>
                  <a:close/>
                  <a:moveTo>
                    <a:pt x="343" y="313"/>
                  </a:moveTo>
                  <a:lnTo>
                    <a:pt x="343" y="313"/>
                  </a:lnTo>
                  <a:lnTo>
                    <a:pt x="343" y="313"/>
                  </a:lnTo>
                  <a:lnTo>
                    <a:pt x="343" y="312"/>
                  </a:lnTo>
                  <a:lnTo>
                    <a:pt x="343" y="312"/>
                  </a:lnTo>
                  <a:lnTo>
                    <a:pt x="344" y="312"/>
                  </a:lnTo>
                  <a:lnTo>
                    <a:pt x="344" y="311"/>
                  </a:lnTo>
                  <a:lnTo>
                    <a:pt x="345" y="311"/>
                  </a:lnTo>
                  <a:lnTo>
                    <a:pt x="345" y="310"/>
                  </a:lnTo>
                  <a:lnTo>
                    <a:pt x="345" y="310"/>
                  </a:lnTo>
                  <a:lnTo>
                    <a:pt x="346" y="310"/>
                  </a:lnTo>
                  <a:lnTo>
                    <a:pt x="346" y="309"/>
                  </a:lnTo>
                  <a:lnTo>
                    <a:pt x="346" y="309"/>
                  </a:lnTo>
                  <a:lnTo>
                    <a:pt x="347" y="308"/>
                  </a:lnTo>
                  <a:lnTo>
                    <a:pt x="347" y="308"/>
                  </a:lnTo>
                  <a:lnTo>
                    <a:pt x="347" y="307"/>
                  </a:lnTo>
                  <a:lnTo>
                    <a:pt x="348" y="307"/>
                  </a:lnTo>
                  <a:lnTo>
                    <a:pt x="348" y="306"/>
                  </a:lnTo>
                  <a:lnTo>
                    <a:pt x="348" y="306"/>
                  </a:lnTo>
                  <a:lnTo>
                    <a:pt x="349" y="306"/>
                  </a:lnTo>
                  <a:lnTo>
                    <a:pt x="349" y="305"/>
                  </a:lnTo>
                  <a:lnTo>
                    <a:pt x="349" y="305"/>
                  </a:lnTo>
                  <a:lnTo>
                    <a:pt x="350" y="304"/>
                  </a:lnTo>
                  <a:lnTo>
                    <a:pt x="341" y="298"/>
                  </a:lnTo>
                  <a:lnTo>
                    <a:pt x="341" y="298"/>
                  </a:lnTo>
                  <a:lnTo>
                    <a:pt x="341" y="299"/>
                  </a:lnTo>
                  <a:lnTo>
                    <a:pt x="340" y="299"/>
                  </a:lnTo>
                  <a:lnTo>
                    <a:pt x="340" y="300"/>
                  </a:lnTo>
                  <a:lnTo>
                    <a:pt x="340" y="300"/>
                  </a:lnTo>
                  <a:lnTo>
                    <a:pt x="339" y="300"/>
                  </a:lnTo>
                  <a:lnTo>
                    <a:pt x="339" y="301"/>
                  </a:lnTo>
                  <a:lnTo>
                    <a:pt x="339" y="301"/>
                  </a:lnTo>
                  <a:lnTo>
                    <a:pt x="338" y="302"/>
                  </a:lnTo>
                  <a:lnTo>
                    <a:pt x="338" y="302"/>
                  </a:lnTo>
                  <a:lnTo>
                    <a:pt x="338" y="302"/>
                  </a:lnTo>
                  <a:lnTo>
                    <a:pt x="337" y="303"/>
                  </a:lnTo>
                  <a:lnTo>
                    <a:pt x="337" y="303"/>
                  </a:lnTo>
                  <a:lnTo>
                    <a:pt x="337" y="303"/>
                  </a:lnTo>
                  <a:lnTo>
                    <a:pt x="337" y="304"/>
                  </a:lnTo>
                  <a:lnTo>
                    <a:pt x="336" y="304"/>
                  </a:lnTo>
                  <a:lnTo>
                    <a:pt x="336" y="305"/>
                  </a:lnTo>
                  <a:lnTo>
                    <a:pt x="336" y="305"/>
                  </a:lnTo>
                  <a:lnTo>
                    <a:pt x="335" y="305"/>
                  </a:lnTo>
                  <a:lnTo>
                    <a:pt x="335" y="306"/>
                  </a:lnTo>
                  <a:lnTo>
                    <a:pt x="335" y="306"/>
                  </a:lnTo>
                  <a:lnTo>
                    <a:pt x="343" y="313"/>
                  </a:lnTo>
                  <a:close/>
                  <a:moveTo>
                    <a:pt x="360" y="285"/>
                  </a:moveTo>
                  <a:lnTo>
                    <a:pt x="360" y="285"/>
                  </a:lnTo>
                  <a:lnTo>
                    <a:pt x="361" y="284"/>
                  </a:lnTo>
                  <a:lnTo>
                    <a:pt x="361" y="284"/>
                  </a:lnTo>
                  <a:lnTo>
                    <a:pt x="361" y="283"/>
                  </a:lnTo>
                  <a:lnTo>
                    <a:pt x="361" y="283"/>
                  </a:lnTo>
                  <a:lnTo>
                    <a:pt x="361" y="282"/>
                  </a:lnTo>
                  <a:lnTo>
                    <a:pt x="362" y="282"/>
                  </a:lnTo>
                  <a:lnTo>
                    <a:pt x="362" y="281"/>
                  </a:lnTo>
                  <a:lnTo>
                    <a:pt x="362" y="281"/>
                  </a:lnTo>
                  <a:lnTo>
                    <a:pt x="362" y="280"/>
                  </a:lnTo>
                  <a:lnTo>
                    <a:pt x="362" y="279"/>
                  </a:lnTo>
                  <a:lnTo>
                    <a:pt x="363" y="279"/>
                  </a:lnTo>
                  <a:lnTo>
                    <a:pt x="363" y="278"/>
                  </a:lnTo>
                  <a:lnTo>
                    <a:pt x="363" y="278"/>
                  </a:lnTo>
                  <a:lnTo>
                    <a:pt x="363" y="277"/>
                  </a:lnTo>
                  <a:lnTo>
                    <a:pt x="363" y="277"/>
                  </a:lnTo>
                  <a:lnTo>
                    <a:pt x="363" y="276"/>
                  </a:lnTo>
                  <a:lnTo>
                    <a:pt x="364" y="276"/>
                  </a:lnTo>
                  <a:lnTo>
                    <a:pt x="364" y="275"/>
                  </a:lnTo>
                  <a:lnTo>
                    <a:pt x="364" y="275"/>
                  </a:lnTo>
                  <a:lnTo>
                    <a:pt x="364" y="274"/>
                  </a:lnTo>
                  <a:lnTo>
                    <a:pt x="364" y="274"/>
                  </a:lnTo>
                  <a:lnTo>
                    <a:pt x="354" y="271"/>
                  </a:lnTo>
                  <a:lnTo>
                    <a:pt x="354" y="271"/>
                  </a:lnTo>
                  <a:lnTo>
                    <a:pt x="354" y="272"/>
                  </a:lnTo>
                  <a:lnTo>
                    <a:pt x="353" y="272"/>
                  </a:lnTo>
                  <a:lnTo>
                    <a:pt x="353" y="273"/>
                  </a:lnTo>
                  <a:lnTo>
                    <a:pt x="353" y="273"/>
                  </a:lnTo>
                  <a:lnTo>
                    <a:pt x="353" y="274"/>
                  </a:lnTo>
                  <a:lnTo>
                    <a:pt x="353" y="274"/>
                  </a:lnTo>
                  <a:lnTo>
                    <a:pt x="353" y="275"/>
                  </a:lnTo>
                  <a:lnTo>
                    <a:pt x="353" y="275"/>
                  </a:lnTo>
                  <a:lnTo>
                    <a:pt x="352" y="276"/>
                  </a:lnTo>
                  <a:lnTo>
                    <a:pt x="352" y="276"/>
                  </a:lnTo>
                  <a:lnTo>
                    <a:pt x="352" y="277"/>
                  </a:lnTo>
                  <a:lnTo>
                    <a:pt x="352" y="277"/>
                  </a:lnTo>
                  <a:lnTo>
                    <a:pt x="352" y="278"/>
                  </a:lnTo>
                  <a:lnTo>
                    <a:pt x="352" y="278"/>
                  </a:lnTo>
                  <a:lnTo>
                    <a:pt x="351" y="278"/>
                  </a:lnTo>
                  <a:lnTo>
                    <a:pt x="351" y="279"/>
                  </a:lnTo>
                  <a:lnTo>
                    <a:pt x="351" y="279"/>
                  </a:lnTo>
                  <a:lnTo>
                    <a:pt x="351" y="280"/>
                  </a:lnTo>
                  <a:lnTo>
                    <a:pt x="351" y="280"/>
                  </a:lnTo>
                  <a:lnTo>
                    <a:pt x="351" y="281"/>
                  </a:lnTo>
                  <a:lnTo>
                    <a:pt x="360" y="285"/>
                  </a:lnTo>
                  <a:close/>
                  <a:moveTo>
                    <a:pt x="367" y="252"/>
                  </a:moveTo>
                  <a:lnTo>
                    <a:pt x="367" y="252"/>
                  </a:lnTo>
                  <a:lnTo>
                    <a:pt x="367" y="252"/>
                  </a:lnTo>
                  <a:lnTo>
                    <a:pt x="367" y="251"/>
                  </a:lnTo>
                  <a:lnTo>
                    <a:pt x="367" y="250"/>
                  </a:lnTo>
                  <a:lnTo>
                    <a:pt x="367" y="250"/>
                  </a:lnTo>
                  <a:lnTo>
                    <a:pt x="367" y="249"/>
                  </a:lnTo>
                  <a:lnTo>
                    <a:pt x="367" y="249"/>
                  </a:lnTo>
                  <a:lnTo>
                    <a:pt x="367" y="248"/>
                  </a:lnTo>
                  <a:lnTo>
                    <a:pt x="367" y="247"/>
                  </a:lnTo>
                  <a:lnTo>
                    <a:pt x="367" y="247"/>
                  </a:lnTo>
                  <a:lnTo>
                    <a:pt x="367" y="246"/>
                  </a:lnTo>
                  <a:lnTo>
                    <a:pt x="367" y="246"/>
                  </a:lnTo>
                  <a:lnTo>
                    <a:pt x="367" y="245"/>
                  </a:lnTo>
                  <a:lnTo>
                    <a:pt x="367" y="245"/>
                  </a:lnTo>
                  <a:lnTo>
                    <a:pt x="367" y="244"/>
                  </a:lnTo>
                  <a:lnTo>
                    <a:pt x="367" y="243"/>
                  </a:lnTo>
                  <a:lnTo>
                    <a:pt x="367" y="243"/>
                  </a:lnTo>
                  <a:lnTo>
                    <a:pt x="367" y="242"/>
                  </a:lnTo>
                  <a:lnTo>
                    <a:pt x="367" y="242"/>
                  </a:lnTo>
                  <a:lnTo>
                    <a:pt x="367" y="241"/>
                  </a:lnTo>
                  <a:lnTo>
                    <a:pt x="366" y="241"/>
                  </a:lnTo>
                  <a:lnTo>
                    <a:pt x="356" y="242"/>
                  </a:lnTo>
                  <a:lnTo>
                    <a:pt x="356" y="242"/>
                  </a:lnTo>
                  <a:lnTo>
                    <a:pt x="356" y="243"/>
                  </a:lnTo>
                  <a:lnTo>
                    <a:pt x="356" y="243"/>
                  </a:lnTo>
                  <a:lnTo>
                    <a:pt x="356" y="244"/>
                  </a:lnTo>
                  <a:lnTo>
                    <a:pt x="356" y="244"/>
                  </a:lnTo>
                  <a:lnTo>
                    <a:pt x="356" y="245"/>
                  </a:lnTo>
                  <a:lnTo>
                    <a:pt x="356" y="245"/>
                  </a:lnTo>
                  <a:lnTo>
                    <a:pt x="356" y="246"/>
                  </a:lnTo>
                  <a:lnTo>
                    <a:pt x="356" y="246"/>
                  </a:lnTo>
                  <a:lnTo>
                    <a:pt x="356" y="247"/>
                  </a:lnTo>
                  <a:lnTo>
                    <a:pt x="356" y="247"/>
                  </a:lnTo>
                  <a:lnTo>
                    <a:pt x="356" y="248"/>
                  </a:lnTo>
                  <a:lnTo>
                    <a:pt x="356" y="248"/>
                  </a:lnTo>
                  <a:lnTo>
                    <a:pt x="356" y="249"/>
                  </a:lnTo>
                  <a:lnTo>
                    <a:pt x="356" y="249"/>
                  </a:lnTo>
                  <a:lnTo>
                    <a:pt x="356" y="250"/>
                  </a:lnTo>
                  <a:lnTo>
                    <a:pt x="356" y="250"/>
                  </a:lnTo>
                  <a:lnTo>
                    <a:pt x="356" y="251"/>
                  </a:lnTo>
                  <a:lnTo>
                    <a:pt x="356" y="252"/>
                  </a:lnTo>
                  <a:lnTo>
                    <a:pt x="356" y="252"/>
                  </a:lnTo>
                  <a:lnTo>
                    <a:pt x="367" y="252"/>
                  </a:lnTo>
                  <a:close/>
                  <a:moveTo>
                    <a:pt x="361" y="219"/>
                  </a:moveTo>
                  <a:lnTo>
                    <a:pt x="361" y="219"/>
                  </a:lnTo>
                  <a:lnTo>
                    <a:pt x="361" y="218"/>
                  </a:lnTo>
                  <a:lnTo>
                    <a:pt x="361" y="218"/>
                  </a:lnTo>
                  <a:lnTo>
                    <a:pt x="361" y="217"/>
                  </a:lnTo>
                  <a:lnTo>
                    <a:pt x="361" y="217"/>
                  </a:lnTo>
                  <a:lnTo>
                    <a:pt x="360" y="216"/>
                  </a:lnTo>
                  <a:lnTo>
                    <a:pt x="360" y="216"/>
                  </a:lnTo>
                  <a:lnTo>
                    <a:pt x="360" y="215"/>
                  </a:lnTo>
                  <a:lnTo>
                    <a:pt x="360" y="215"/>
                  </a:lnTo>
                  <a:lnTo>
                    <a:pt x="360" y="214"/>
                  </a:lnTo>
                  <a:lnTo>
                    <a:pt x="359" y="214"/>
                  </a:lnTo>
                  <a:lnTo>
                    <a:pt x="359" y="213"/>
                  </a:lnTo>
                  <a:lnTo>
                    <a:pt x="359" y="213"/>
                  </a:lnTo>
                  <a:lnTo>
                    <a:pt x="359" y="212"/>
                  </a:lnTo>
                  <a:lnTo>
                    <a:pt x="358" y="211"/>
                  </a:lnTo>
                  <a:lnTo>
                    <a:pt x="358" y="211"/>
                  </a:lnTo>
                  <a:lnTo>
                    <a:pt x="358" y="210"/>
                  </a:lnTo>
                  <a:lnTo>
                    <a:pt x="358" y="210"/>
                  </a:lnTo>
                  <a:lnTo>
                    <a:pt x="357" y="209"/>
                  </a:lnTo>
                  <a:lnTo>
                    <a:pt x="357" y="209"/>
                  </a:lnTo>
                  <a:lnTo>
                    <a:pt x="357" y="208"/>
                  </a:lnTo>
                  <a:lnTo>
                    <a:pt x="357" y="208"/>
                  </a:lnTo>
                  <a:lnTo>
                    <a:pt x="347" y="213"/>
                  </a:lnTo>
                  <a:lnTo>
                    <a:pt x="347" y="213"/>
                  </a:lnTo>
                  <a:lnTo>
                    <a:pt x="348" y="214"/>
                  </a:lnTo>
                  <a:lnTo>
                    <a:pt x="348" y="214"/>
                  </a:lnTo>
                  <a:lnTo>
                    <a:pt x="348" y="215"/>
                  </a:lnTo>
                  <a:lnTo>
                    <a:pt x="348" y="215"/>
                  </a:lnTo>
                  <a:lnTo>
                    <a:pt x="349" y="216"/>
                  </a:lnTo>
                  <a:lnTo>
                    <a:pt x="349" y="216"/>
                  </a:lnTo>
                  <a:lnTo>
                    <a:pt x="349" y="216"/>
                  </a:lnTo>
                  <a:lnTo>
                    <a:pt x="349" y="217"/>
                  </a:lnTo>
                  <a:lnTo>
                    <a:pt x="349" y="217"/>
                  </a:lnTo>
                  <a:lnTo>
                    <a:pt x="350" y="218"/>
                  </a:lnTo>
                  <a:lnTo>
                    <a:pt x="350" y="218"/>
                  </a:lnTo>
                  <a:lnTo>
                    <a:pt x="350" y="219"/>
                  </a:lnTo>
                  <a:lnTo>
                    <a:pt x="350" y="219"/>
                  </a:lnTo>
                  <a:lnTo>
                    <a:pt x="350" y="220"/>
                  </a:lnTo>
                  <a:lnTo>
                    <a:pt x="351" y="220"/>
                  </a:lnTo>
                  <a:lnTo>
                    <a:pt x="351" y="221"/>
                  </a:lnTo>
                  <a:lnTo>
                    <a:pt x="351" y="221"/>
                  </a:lnTo>
                  <a:lnTo>
                    <a:pt x="351" y="221"/>
                  </a:lnTo>
                  <a:lnTo>
                    <a:pt x="351" y="222"/>
                  </a:lnTo>
                  <a:lnTo>
                    <a:pt x="351" y="222"/>
                  </a:lnTo>
                  <a:lnTo>
                    <a:pt x="361" y="219"/>
                  </a:lnTo>
                  <a:close/>
                  <a:moveTo>
                    <a:pt x="344" y="190"/>
                  </a:moveTo>
                  <a:lnTo>
                    <a:pt x="344" y="190"/>
                  </a:lnTo>
                  <a:lnTo>
                    <a:pt x="344" y="190"/>
                  </a:lnTo>
                  <a:lnTo>
                    <a:pt x="344" y="189"/>
                  </a:lnTo>
                  <a:lnTo>
                    <a:pt x="343" y="189"/>
                  </a:lnTo>
                  <a:lnTo>
                    <a:pt x="343" y="188"/>
                  </a:lnTo>
                  <a:lnTo>
                    <a:pt x="343" y="188"/>
                  </a:lnTo>
                  <a:lnTo>
                    <a:pt x="342" y="188"/>
                  </a:lnTo>
                  <a:lnTo>
                    <a:pt x="342" y="187"/>
                  </a:lnTo>
                  <a:lnTo>
                    <a:pt x="342" y="187"/>
                  </a:lnTo>
                  <a:lnTo>
                    <a:pt x="341" y="186"/>
                  </a:lnTo>
                  <a:lnTo>
                    <a:pt x="341" y="186"/>
                  </a:lnTo>
                  <a:lnTo>
                    <a:pt x="340" y="186"/>
                  </a:lnTo>
                  <a:lnTo>
                    <a:pt x="340" y="185"/>
                  </a:lnTo>
                  <a:lnTo>
                    <a:pt x="340" y="185"/>
                  </a:lnTo>
                  <a:lnTo>
                    <a:pt x="339" y="184"/>
                  </a:lnTo>
                  <a:lnTo>
                    <a:pt x="339" y="184"/>
                  </a:lnTo>
                  <a:lnTo>
                    <a:pt x="338" y="184"/>
                  </a:lnTo>
                  <a:lnTo>
                    <a:pt x="338" y="183"/>
                  </a:lnTo>
                  <a:lnTo>
                    <a:pt x="338" y="183"/>
                  </a:lnTo>
                  <a:lnTo>
                    <a:pt x="337" y="183"/>
                  </a:lnTo>
                  <a:lnTo>
                    <a:pt x="337" y="182"/>
                  </a:lnTo>
                  <a:lnTo>
                    <a:pt x="336" y="182"/>
                  </a:lnTo>
                  <a:lnTo>
                    <a:pt x="329" y="190"/>
                  </a:lnTo>
                  <a:lnTo>
                    <a:pt x="330" y="190"/>
                  </a:lnTo>
                  <a:lnTo>
                    <a:pt x="330" y="190"/>
                  </a:lnTo>
                  <a:lnTo>
                    <a:pt x="330" y="191"/>
                  </a:lnTo>
                  <a:lnTo>
                    <a:pt x="331" y="191"/>
                  </a:lnTo>
                  <a:lnTo>
                    <a:pt x="331" y="191"/>
                  </a:lnTo>
                  <a:lnTo>
                    <a:pt x="331" y="192"/>
                  </a:lnTo>
                  <a:lnTo>
                    <a:pt x="332" y="192"/>
                  </a:lnTo>
                  <a:lnTo>
                    <a:pt x="332" y="192"/>
                  </a:lnTo>
                  <a:lnTo>
                    <a:pt x="333" y="193"/>
                  </a:lnTo>
                  <a:lnTo>
                    <a:pt x="333" y="193"/>
                  </a:lnTo>
                  <a:lnTo>
                    <a:pt x="333" y="193"/>
                  </a:lnTo>
                  <a:lnTo>
                    <a:pt x="334" y="194"/>
                  </a:lnTo>
                  <a:lnTo>
                    <a:pt x="334" y="194"/>
                  </a:lnTo>
                  <a:lnTo>
                    <a:pt x="334" y="195"/>
                  </a:lnTo>
                  <a:lnTo>
                    <a:pt x="335" y="195"/>
                  </a:lnTo>
                  <a:lnTo>
                    <a:pt x="335" y="195"/>
                  </a:lnTo>
                  <a:lnTo>
                    <a:pt x="335" y="196"/>
                  </a:lnTo>
                  <a:lnTo>
                    <a:pt x="336" y="196"/>
                  </a:lnTo>
                  <a:lnTo>
                    <a:pt x="336" y="196"/>
                  </a:lnTo>
                  <a:lnTo>
                    <a:pt x="336" y="197"/>
                  </a:lnTo>
                  <a:lnTo>
                    <a:pt x="336" y="197"/>
                  </a:lnTo>
                  <a:lnTo>
                    <a:pt x="344" y="190"/>
                  </a:lnTo>
                  <a:close/>
                  <a:moveTo>
                    <a:pt x="318" y="169"/>
                  </a:moveTo>
                  <a:lnTo>
                    <a:pt x="318" y="169"/>
                  </a:lnTo>
                  <a:lnTo>
                    <a:pt x="318" y="169"/>
                  </a:lnTo>
                  <a:lnTo>
                    <a:pt x="317" y="169"/>
                  </a:lnTo>
                  <a:lnTo>
                    <a:pt x="317" y="168"/>
                  </a:lnTo>
                  <a:lnTo>
                    <a:pt x="316" y="168"/>
                  </a:lnTo>
                  <a:lnTo>
                    <a:pt x="316" y="168"/>
                  </a:lnTo>
                  <a:lnTo>
                    <a:pt x="315" y="168"/>
                  </a:lnTo>
                  <a:lnTo>
                    <a:pt x="315" y="167"/>
                  </a:lnTo>
                  <a:lnTo>
                    <a:pt x="314" y="167"/>
                  </a:lnTo>
                  <a:lnTo>
                    <a:pt x="314" y="167"/>
                  </a:lnTo>
                  <a:lnTo>
                    <a:pt x="313" y="167"/>
                  </a:lnTo>
                  <a:lnTo>
                    <a:pt x="313" y="166"/>
                  </a:lnTo>
                  <a:lnTo>
                    <a:pt x="312" y="166"/>
                  </a:lnTo>
                  <a:lnTo>
                    <a:pt x="312" y="166"/>
                  </a:lnTo>
                  <a:lnTo>
                    <a:pt x="311" y="166"/>
                  </a:lnTo>
                  <a:lnTo>
                    <a:pt x="311" y="166"/>
                  </a:lnTo>
                  <a:lnTo>
                    <a:pt x="310" y="165"/>
                  </a:lnTo>
                  <a:lnTo>
                    <a:pt x="310" y="165"/>
                  </a:lnTo>
                  <a:lnTo>
                    <a:pt x="309" y="165"/>
                  </a:lnTo>
                  <a:lnTo>
                    <a:pt x="309" y="165"/>
                  </a:lnTo>
                  <a:lnTo>
                    <a:pt x="308" y="164"/>
                  </a:lnTo>
                  <a:lnTo>
                    <a:pt x="308" y="164"/>
                  </a:lnTo>
                  <a:lnTo>
                    <a:pt x="304" y="174"/>
                  </a:lnTo>
                  <a:lnTo>
                    <a:pt x="304" y="174"/>
                  </a:lnTo>
                  <a:lnTo>
                    <a:pt x="305" y="175"/>
                  </a:lnTo>
                  <a:lnTo>
                    <a:pt x="305" y="175"/>
                  </a:lnTo>
                  <a:lnTo>
                    <a:pt x="306" y="175"/>
                  </a:lnTo>
                  <a:lnTo>
                    <a:pt x="306" y="175"/>
                  </a:lnTo>
                  <a:lnTo>
                    <a:pt x="307" y="175"/>
                  </a:lnTo>
                  <a:lnTo>
                    <a:pt x="307" y="175"/>
                  </a:lnTo>
                  <a:lnTo>
                    <a:pt x="308" y="176"/>
                  </a:lnTo>
                  <a:lnTo>
                    <a:pt x="308" y="176"/>
                  </a:lnTo>
                  <a:lnTo>
                    <a:pt x="308" y="176"/>
                  </a:lnTo>
                  <a:lnTo>
                    <a:pt x="309" y="176"/>
                  </a:lnTo>
                  <a:lnTo>
                    <a:pt x="309" y="176"/>
                  </a:lnTo>
                  <a:lnTo>
                    <a:pt x="310" y="177"/>
                  </a:lnTo>
                  <a:lnTo>
                    <a:pt x="310" y="177"/>
                  </a:lnTo>
                  <a:lnTo>
                    <a:pt x="311" y="177"/>
                  </a:lnTo>
                  <a:lnTo>
                    <a:pt x="311" y="177"/>
                  </a:lnTo>
                  <a:lnTo>
                    <a:pt x="312" y="178"/>
                  </a:lnTo>
                  <a:lnTo>
                    <a:pt x="312" y="178"/>
                  </a:lnTo>
                  <a:lnTo>
                    <a:pt x="312" y="178"/>
                  </a:lnTo>
                  <a:lnTo>
                    <a:pt x="313" y="178"/>
                  </a:lnTo>
                  <a:lnTo>
                    <a:pt x="313" y="178"/>
                  </a:lnTo>
                  <a:lnTo>
                    <a:pt x="318" y="169"/>
                  </a:lnTo>
                  <a:close/>
                  <a:moveTo>
                    <a:pt x="275" y="138"/>
                  </a:moveTo>
                  <a:lnTo>
                    <a:pt x="275" y="138"/>
                  </a:lnTo>
                  <a:cubicBezTo>
                    <a:pt x="213" y="138"/>
                    <a:pt x="163" y="189"/>
                    <a:pt x="163" y="250"/>
                  </a:cubicBezTo>
                  <a:cubicBezTo>
                    <a:pt x="163" y="312"/>
                    <a:pt x="213" y="362"/>
                    <a:pt x="275" y="362"/>
                  </a:cubicBezTo>
                  <a:cubicBezTo>
                    <a:pt x="337" y="362"/>
                    <a:pt x="387" y="312"/>
                    <a:pt x="387" y="250"/>
                  </a:cubicBezTo>
                  <a:cubicBezTo>
                    <a:pt x="387" y="189"/>
                    <a:pt x="337" y="138"/>
                    <a:pt x="275" y="138"/>
                  </a:cubicBezTo>
                  <a:close/>
                  <a:moveTo>
                    <a:pt x="18" y="92"/>
                  </a:moveTo>
                  <a:lnTo>
                    <a:pt x="18" y="92"/>
                  </a:lnTo>
                  <a:cubicBezTo>
                    <a:pt x="39" y="90"/>
                    <a:pt x="61" y="89"/>
                    <a:pt x="83" y="88"/>
                  </a:cubicBezTo>
                  <a:cubicBezTo>
                    <a:pt x="68" y="87"/>
                    <a:pt x="53" y="86"/>
                    <a:pt x="39" y="84"/>
                  </a:cubicBezTo>
                  <a:cubicBezTo>
                    <a:pt x="29" y="83"/>
                    <a:pt x="21" y="76"/>
                    <a:pt x="21" y="66"/>
                  </a:cubicBezTo>
                  <a:cubicBezTo>
                    <a:pt x="21" y="52"/>
                    <a:pt x="21" y="38"/>
                    <a:pt x="21" y="23"/>
                  </a:cubicBezTo>
                  <a:cubicBezTo>
                    <a:pt x="21" y="13"/>
                    <a:pt x="29" y="6"/>
                    <a:pt x="39" y="5"/>
                  </a:cubicBezTo>
                  <a:cubicBezTo>
                    <a:pt x="98" y="0"/>
                    <a:pt x="156" y="0"/>
                    <a:pt x="215" y="5"/>
                  </a:cubicBezTo>
                  <a:cubicBezTo>
                    <a:pt x="225" y="6"/>
                    <a:pt x="233" y="13"/>
                    <a:pt x="233" y="23"/>
                  </a:cubicBezTo>
                  <a:cubicBezTo>
                    <a:pt x="233" y="38"/>
                    <a:pt x="233" y="52"/>
                    <a:pt x="233" y="66"/>
                  </a:cubicBezTo>
                  <a:cubicBezTo>
                    <a:pt x="233" y="76"/>
                    <a:pt x="225" y="83"/>
                    <a:pt x="215" y="84"/>
                  </a:cubicBezTo>
                  <a:cubicBezTo>
                    <a:pt x="194" y="87"/>
                    <a:pt x="173" y="88"/>
                    <a:pt x="151" y="89"/>
                  </a:cubicBezTo>
                  <a:cubicBezTo>
                    <a:pt x="166" y="90"/>
                    <a:pt x="180" y="91"/>
                    <a:pt x="194" y="92"/>
                  </a:cubicBezTo>
                  <a:cubicBezTo>
                    <a:pt x="204" y="93"/>
                    <a:pt x="212" y="100"/>
                    <a:pt x="212" y="110"/>
                  </a:cubicBezTo>
                  <a:lnTo>
                    <a:pt x="212" y="131"/>
                  </a:lnTo>
                  <a:cubicBezTo>
                    <a:pt x="200" y="137"/>
                    <a:pt x="189" y="145"/>
                    <a:pt x="179" y="155"/>
                  </a:cubicBezTo>
                  <a:cubicBezTo>
                    <a:pt x="174" y="161"/>
                    <a:pt x="168" y="167"/>
                    <a:pt x="164" y="174"/>
                  </a:cubicBezTo>
                  <a:cubicBezTo>
                    <a:pt x="115" y="177"/>
                    <a:pt x="66" y="176"/>
                    <a:pt x="18" y="171"/>
                  </a:cubicBezTo>
                  <a:cubicBezTo>
                    <a:pt x="8" y="170"/>
                    <a:pt x="0" y="163"/>
                    <a:pt x="0" y="153"/>
                  </a:cubicBezTo>
                  <a:cubicBezTo>
                    <a:pt x="0" y="139"/>
                    <a:pt x="0" y="124"/>
                    <a:pt x="0" y="110"/>
                  </a:cubicBezTo>
                  <a:cubicBezTo>
                    <a:pt x="0" y="100"/>
                    <a:pt x="8" y="93"/>
                    <a:pt x="18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294A5A"/>
                </a:solidFill>
              </a:endParaRPr>
            </a:p>
          </p:txBody>
        </p:sp>
      </p:grpSp>
      <p:sp>
        <p:nvSpPr>
          <p:cNvPr id="25" name="Freeform 10"/>
          <p:cNvSpPr>
            <a:spLocks noEditPoints="1"/>
          </p:cNvSpPr>
          <p:nvPr/>
        </p:nvSpPr>
        <p:spPr bwMode="auto">
          <a:xfrm>
            <a:off x="3088799" y="6138515"/>
            <a:ext cx="456130" cy="458044"/>
          </a:xfrm>
          <a:custGeom>
            <a:avLst/>
            <a:gdLst>
              <a:gd name="T0" fmla="*/ 245 w 490"/>
              <a:gd name="T1" fmla="*/ 0 h 490"/>
              <a:gd name="T2" fmla="*/ 490 w 490"/>
              <a:gd name="T3" fmla="*/ 245 h 490"/>
              <a:gd name="T4" fmla="*/ 245 w 490"/>
              <a:gd name="T5" fmla="*/ 490 h 490"/>
              <a:gd name="T6" fmla="*/ 0 w 490"/>
              <a:gd name="T7" fmla="*/ 245 h 490"/>
              <a:gd name="T8" fmla="*/ 245 w 490"/>
              <a:gd name="T9" fmla="*/ 0 h 490"/>
              <a:gd name="T10" fmla="*/ 436 w 490"/>
              <a:gd name="T11" fmla="*/ 250 h 490"/>
              <a:gd name="T12" fmla="*/ 427 w 490"/>
              <a:gd name="T13" fmla="*/ 256 h 490"/>
              <a:gd name="T14" fmla="*/ 394 w 490"/>
              <a:gd name="T15" fmla="*/ 256 h 490"/>
              <a:gd name="T16" fmla="*/ 386 w 490"/>
              <a:gd name="T17" fmla="*/ 253 h 490"/>
              <a:gd name="T18" fmla="*/ 245 w 490"/>
              <a:gd name="T19" fmla="*/ 105 h 490"/>
              <a:gd name="T20" fmla="*/ 104 w 490"/>
              <a:gd name="T21" fmla="*/ 253 h 490"/>
              <a:gd name="T22" fmla="*/ 96 w 490"/>
              <a:gd name="T23" fmla="*/ 256 h 490"/>
              <a:gd name="T24" fmla="*/ 63 w 490"/>
              <a:gd name="T25" fmla="*/ 256 h 490"/>
              <a:gd name="T26" fmla="*/ 54 w 490"/>
              <a:gd name="T27" fmla="*/ 250 h 490"/>
              <a:gd name="T28" fmla="*/ 56 w 490"/>
              <a:gd name="T29" fmla="*/ 239 h 490"/>
              <a:gd name="T30" fmla="*/ 236 w 490"/>
              <a:gd name="T31" fmla="*/ 52 h 490"/>
              <a:gd name="T32" fmla="*/ 245 w 490"/>
              <a:gd name="T33" fmla="*/ 48 h 490"/>
              <a:gd name="T34" fmla="*/ 254 w 490"/>
              <a:gd name="T35" fmla="*/ 52 h 490"/>
              <a:gd name="T36" fmla="*/ 434 w 490"/>
              <a:gd name="T37" fmla="*/ 239 h 490"/>
              <a:gd name="T38" fmla="*/ 436 w 490"/>
              <a:gd name="T39" fmla="*/ 250 h 490"/>
              <a:gd name="T40" fmla="*/ 113 w 490"/>
              <a:gd name="T41" fmla="*/ 267 h 490"/>
              <a:gd name="T42" fmla="*/ 113 w 490"/>
              <a:gd name="T43" fmla="*/ 267 h 490"/>
              <a:gd name="T44" fmla="*/ 113 w 490"/>
              <a:gd name="T45" fmla="*/ 379 h 490"/>
              <a:gd name="T46" fmla="*/ 129 w 490"/>
              <a:gd name="T47" fmla="*/ 398 h 490"/>
              <a:gd name="T48" fmla="*/ 202 w 490"/>
              <a:gd name="T49" fmla="*/ 398 h 490"/>
              <a:gd name="T50" fmla="*/ 202 w 490"/>
              <a:gd name="T51" fmla="*/ 276 h 490"/>
              <a:gd name="T52" fmla="*/ 221 w 490"/>
              <a:gd name="T53" fmla="*/ 257 h 490"/>
              <a:gd name="T54" fmla="*/ 269 w 490"/>
              <a:gd name="T55" fmla="*/ 257 h 490"/>
              <a:gd name="T56" fmla="*/ 288 w 490"/>
              <a:gd name="T57" fmla="*/ 276 h 490"/>
              <a:gd name="T58" fmla="*/ 288 w 490"/>
              <a:gd name="T59" fmla="*/ 398 h 490"/>
              <a:gd name="T60" fmla="*/ 361 w 490"/>
              <a:gd name="T61" fmla="*/ 398 h 490"/>
              <a:gd name="T62" fmla="*/ 377 w 490"/>
              <a:gd name="T63" fmla="*/ 379 h 490"/>
              <a:gd name="T64" fmla="*/ 377 w 490"/>
              <a:gd name="T65" fmla="*/ 268 h 490"/>
              <a:gd name="T66" fmla="*/ 245 w 490"/>
              <a:gd name="T67" fmla="*/ 130 h 490"/>
              <a:gd name="T68" fmla="*/ 113 w 490"/>
              <a:gd name="T69" fmla="*/ 267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0" h="490">
                <a:moveTo>
                  <a:pt x="245" y="0"/>
                </a:moveTo>
                <a:cubicBezTo>
                  <a:pt x="380" y="0"/>
                  <a:pt x="490" y="110"/>
                  <a:pt x="490" y="245"/>
                </a:cubicBezTo>
                <a:cubicBezTo>
                  <a:pt x="490" y="381"/>
                  <a:pt x="380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  <a:moveTo>
                  <a:pt x="436" y="250"/>
                </a:moveTo>
                <a:cubicBezTo>
                  <a:pt x="435" y="254"/>
                  <a:pt x="431" y="256"/>
                  <a:pt x="427" y="256"/>
                </a:cubicBezTo>
                <a:lnTo>
                  <a:pt x="394" y="256"/>
                </a:lnTo>
                <a:cubicBezTo>
                  <a:pt x="391" y="256"/>
                  <a:pt x="388" y="255"/>
                  <a:pt x="386" y="253"/>
                </a:cubicBezTo>
                <a:lnTo>
                  <a:pt x="245" y="105"/>
                </a:lnTo>
                <a:lnTo>
                  <a:pt x="104" y="253"/>
                </a:lnTo>
                <a:cubicBezTo>
                  <a:pt x="102" y="255"/>
                  <a:pt x="99" y="256"/>
                  <a:pt x="96" y="256"/>
                </a:cubicBezTo>
                <a:lnTo>
                  <a:pt x="63" y="256"/>
                </a:lnTo>
                <a:cubicBezTo>
                  <a:pt x="59" y="256"/>
                  <a:pt x="55" y="254"/>
                  <a:pt x="54" y="250"/>
                </a:cubicBezTo>
                <a:cubicBezTo>
                  <a:pt x="52" y="246"/>
                  <a:pt x="53" y="242"/>
                  <a:pt x="56" y="239"/>
                </a:cubicBezTo>
                <a:lnTo>
                  <a:pt x="236" y="52"/>
                </a:lnTo>
                <a:cubicBezTo>
                  <a:pt x="238" y="49"/>
                  <a:pt x="242" y="48"/>
                  <a:pt x="245" y="48"/>
                </a:cubicBezTo>
                <a:cubicBezTo>
                  <a:pt x="248" y="48"/>
                  <a:pt x="252" y="49"/>
                  <a:pt x="254" y="52"/>
                </a:cubicBezTo>
                <a:lnTo>
                  <a:pt x="434" y="239"/>
                </a:lnTo>
                <a:cubicBezTo>
                  <a:pt x="437" y="242"/>
                  <a:pt x="438" y="246"/>
                  <a:pt x="436" y="250"/>
                </a:cubicBezTo>
                <a:close/>
                <a:moveTo>
                  <a:pt x="113" y="267"/>
                </a:moveTo>
                <a:lnTo>
                  <a:pt x="113" y="267"/>
                </a:lnTo>
                <a:lnTo>
                  <a:pt x="113" y="379"/>
                </a:lnTo>
                <a:cubicBezTo>
                  <a:pt x="113" y="389"/>
                  <a:pt x="120" y="398"/>
                  <a:pt x="129" y="398"/>
                </a:cubicBezTo>
                <a:lnTo>
                  <a:pt x="202" y="398"/>
                </a:lnTo>
                <a:lnTo>
                  <a:pt x="202" y="276"/>
                </a:lnTo>
                <a:cubicBezTo>
                  <a:pt x="202" y="266"/>
                  <a:pt x="211" y="257"/>
                  <a:pt x="221" y="257"/>
                </a:cubicBezTo>
                <a:lnTo>
                  <a:pt x="269" y="257"/>
                </a:lnTo>
                <a:cubicBezTo>
                  <a:pt x="279" y="257"/>
                  <a:pt x="288" y="266"/>
                  <a:pt x="288" y="276"/>
                </a:cubicBezTo>
                <a:lnTo>
                  <a:pt x="288" y="398"/>
                </a:lnTo>
                <a:lnTo>
                  <a:pt x="361" y="398"/>
                </a:lnTo>
                <a:cubicBezTo>
                  <a:pt x="370" y="398"/>
                  <a:pt x="377" y="389"/>
                  <a:pt x="377" y="379"/>
                </a:cubicBezTo>
                <a:lnTo>
                  <a:pt x="377" y="268"/>
                </a:lnTo>
                <a:lnTo>
                  <a:pt x="245" y="130"/>
                </a:lnTo>
                <a:lnTo>
                  <a:pt x="113" y="267"/>
                </a:lnTo>
                <a:close/>
              </a:path>
            </a:pathLst>
          </a:custGeom>
          <a:solidFill>
            <a:srgbClr val="F793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0" y="2881538"/>
            <a:ext cx="1219835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演示完毕  感谢聆听</a:t>
            </a:r>
          </a:p>
        </p:txBody>
      </p:sp>
      <p:sp>
        <p:nvSpPr>
          <p:cNvPr id="27" name="Rectangle 4"/>
          <p:cNvSpPr txBox="1">
            <a:spLocks noChangeArrowheads="1"/>
          </p:cNvSpPr>
          <p:nvPr/>
        </p:nvSpPr>
        <p:spPr bwMode="auto">
          <a:xfrm>
            <a:off x="3613189" y="6254459"/>
            <a:ext cx="5235536" cy="3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l"/>
            <a:r>
              <a:rPr lang="zh-CN" altLang="en-US" sz="2800" b="0" dirty="0">
                <a:solidFill>
                  <a:srgbClr val="294A5A"/>
                </a:solidFill>
              </a:rPr>
              <a:t>厦门同创空间信息技术有限公司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38" y="184109"/>
            <a:ext cx="1772495" cy="796619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878" y="4805664"/>
            <a:ext cx="1056591" cy="10453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99"/>
                            </p:stCondLst>
                            <p:childTnLst>
                              <p:par>
                                <p:cTn id="33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99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矩形 4"/>
          <p:cNvSpPr/>
          <p:nvPr/>
        </p:nvSpPr>
        <p:spPr>
          <a:xfrm>
            <a:off x="0" y="2060848"/>
            <a:ext cx="12198350" cy="1008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6" name="标题 1"/>
          <p:cNvSpPr>
            <a:spLocks noGrp="1"/>
          </p:cNvSpPr>
          <p:nvPr>
            <p:ph type="title"/>
          </p:nvPr>
        </p:nvSpPr>
        <p:spPr>
          <a:xfrm>
            <a:off x="1430455" y="91952"/>
            <a:ext cx="9709280" cy="744760"/>
          </a:xfr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zh-CN" altLang="en-US" sz="2400" dirty="0">
                <a:solidFill>
                  <a:schemeClr val="tx1"/>
                </a:solidFill>
              </a:rPr>
              <a:t>目录</a:t>
            </a:r>
          </a:p>
        </p:txBody>
      </p:sp>
      <p:sp>
        <p:nvSpPr>
          <p:cNvPr id="1048597" name="矩形 2"/>
          <p:cNvSpPr/>
          <p:nvPr/>
        </p:nvSpPr>
        <p:spPr>
          <a:xfrm>
            <a:off x="3146847" y="1988840"/>
            <a:ext cx="52703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部署场景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优化方案及其演示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命令详解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11"/>
          <p:cNvSpPr/>
          <p:nvPr/>
        </p:nvSpPr>
        <p:spPr>
          <a:xfrm>
            <a:off x="598449" y="142852"/>
            <a:ext cx="100013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44" y="836712"/>
            <a:ext cx="5544615" cy="525856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160" y="836711"/>
            <a:ext cx="6075646" cy="525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7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矩形 4"/>
          <p:cNvSpPr/>
          <p:nvPr/>
        </p:nvSpPr>
        <p:spPr>
          <a:xfrm>
            <a:off x="0" y="3068960"/>
            <a:ext cx="12198350" cy="1008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6" name="标题 1"/>
          <p:cNvSpPr>
            <a:spLocks noGrp="1"/>
          </p:cNvSpPr>
          <p:nvPr>
            <p:ph type="title"/>
          </p:nvPr>
        </p:nvSpPr>
        <p:spPr>
          <a:xfrm>
            <a:off x="1430455" y="91952"/>
            <a:ext cx="9709280" cy="744760"/>
          </a:xfr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zh-CN" altLang="en-US" sz="2400" dirty="0">
                <a:solidFill>
                  <a:schemeClr val="tx1"/>
                </a:solidFill>
              </a:rPr>
              <a:t>目录</a:t>
            </a:r>
          </a:p>
        </p:txBody>
      </p:sp>
      <p:sp>
        <p:nvSpPr>
          <p:cNvPr id="1048597" name="矩形 2"/>
          <p:cNvSpPr/>
          <p:nvPr/>
        </p:nvSpPr>
        <p:spPr>
          <a:xfrm>
            <a:off x="3146847" y="1988840"/>
            <a:ext cx="52703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484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部署场景</a:t>
            </a:r>
            <a:endParaRPr lang="en-US" altLang="zh-CN" sz="2400" b="1" dirty="0">
              <a:solidFill>
                <a:srgbClr val="4848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优化方案及其演示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命令详解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11"/>
          <p:cNvSpPr/>
          <p:nvPr/>
        </p:nvSpPr>
        <p:spPr>
          <a:xfrm>
            <a:off x="598449" y="142852"/>
            <a:ext cx="100013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04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743" y="836712"/>
            <a:ext cx="7730921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4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矩形 4"/>
          <p:cNvSpPr/>
          <p:nvPr/>
        </p:nvSpPr>
        <p:spPr>
          <a:xfrm>
            <a:off x="0" y="3933056"/>
            <a:ext cx="12198350" cy="1008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6" name="标题 1"/>
          <p:cNvSpPr>
            <a:spLocks noGrp="1"/>
          </p:cNvSpPr>
          <p:nvPr>
            <p:ph type="title"/>
          </p:nvPr>
        </p:nvSpPr>
        <p:spPr>
          <a:xfrm>
            <a:off x="1430455" y="91952"/>
            <a:ext cx="9709280" cy="744760"/>
          </a:xfr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zh-CN" altLang="en-US" sz="2400" dirty="0">
                <a:solidFill>
                  <a:schemeClr val="tx1"/>
                </a:solidFill>
              </a:rPr>
              <a:t>目录</a:t>
            </a:r>
          </a:p>
        </p:txBody>
      </p:sp>
      <p:sp>
        <p:nvSpPr>
          <p:cNvPr id="1048597" name="矩形 2"/>
          <p:cNvSpPr/>
          <p:nvPr/>
        </p:nvSpPr>
        <p:spPr>
          <a:xfrm>
            <a:off x="3146847" y="1988840"/>
            <a:ext cx="52703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部署场景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优化方案及其演示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命令详解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11"/>
          <p:cNvSpPr/>
          <p:nvPr/>
        </p:nvSpPr>
        <p:spPr>
          <a:xfrm>
            <a:off x="598449" y="142852"/>
            <a:ext cx="100013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307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655" y="1124744"/>
            <a:ext cx="8865865" cy="529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7092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07" y="1340768"/>
            <a:ext cx="10271305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4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矩形 4"/>
          <p:cNvSpPr/>
          <p:nvPr/>
        </p:nvSpPr>
        <p:spPr>
          <a:xfrm>
            <a:off x="0" y="2060848"/>
            <a:ext cx="12198350" cy="1008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6" name="标题 1"/>
          <p:cNvSpPr>
            <a:spLocks noGrp="1"/>
          </p:cNvSpPr>
          <p:nvPr>
            <p:ph type="title"/>
          </p:nvPr>
        </p:nvSpPr>
        <p:spPr>
          <a:xfrm>
            <a:off x="1430455" y="91952"/>
            <a:ext cx="9709280" cy="744760"/>
          </a:xfr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zh-CN" altLang="en-US" sz="2400" dirty="0">
                <a:solidFill>
                  <a:schemeClr val="tx1"/>
                </a:solidFill>
              </a:rPr>
              <a:t>目录</a:t>
            </a:r>
          </a:p>
        </p:txBody>
      </p:sp>
      <p:sp>
        <p:nvSpPr>
          <p:cNvPr id="1048597" name="矩形 2"/>
          <p:cNvSpPr/>
          <p:nvPr/>
        </p:nvSpPr>
        <p:spPr>
          <a:xfrm>
            <a:off x="3146847" y="1988840"/>
            <a:ext cx="52703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查看日志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回退脚本和部署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脚本介绍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个人云服务器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11"/>
          <p:cNvSpPr/>
          <p:nvPr/>
        </p:nvSpPr>
        <p:spPr>
          <a:xfrm>
            <a:off x="598449" y="142852"/>
            <a:ext cx="100013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60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</a:spPr>
      <a:bodyPr wrap="square">
        <a:spAutoFit/>
      </a:bodyPr>
      <a:lstStyle>
        <a:defPPr algn="ctr" eaLnBrk="1" hangingPunct="1">
          <a:spcBef>
            <a:spcPct val="0"/>
          </a:spcBef>
          <a:defRPr sz="900" b="1" dirty="0" smtClean="0"/>
        </a:defPPr>
      </a:lstStyle>
    </a:spDef>
    <a:lnDef>
      <a:spPr>
        <a:noFill/>
        <a:ln w="57150">
          <a:solidFill>
            <a:srgbClr val="FF9300"/>
          </a:solidFill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>
              <a:lumMod val="95000"/>
              <a:lumOff val="5000"/>
            </a:schemeClr>
          </a:solidFill>
          <a:prstDash val="lg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153</Words>
  <Application>Microsoft Office PowerPoint</Application>
  <PresentationFormat>自定义</PresentationFormat>
  <Paragraphs>53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 Unicode MS</vt:lpstr>
      <vt:lpstr>华康俪金黑W8(P)</vt:lpstr>
      <vt:lpstr>宋体</vt:lpstr>
      <vt:lpstr>微软雅黑</vt:lpstr>
      <vt:lpstr>Arial</vt:lpstr>
      <vt:lpstr>Calibri</vt:lpstr>
      <vt:lpstr>Wingdings</vt:lpstr>
      <vt:lpstr>2_Office 主题</vt:lpstr>
      <vt:lpstr>1_Office 主题</vt:lpstr>
      <vt:lpstr>PowerPoint 演示文稿</vt:lpstr>
      <vt:lpstr>目录</vt:lpstr>
      <vt:lpstr>PowerPoint 演示文稿</vt:lpstr>
      <vt:lpstr>目录</vt:lpstr>
      <vt:lpstr>PowerPoint 演示文稿</vt:lpstr>
      <vt:lpstr>目录</vt:lpstr>
      <vt:lpstr>PowerPoint 演示文稿</vt:lpstr>
      <vt:lpstr>PowerPoint 演示文稿</vt:lpstr>
      <vt:lpstr>目录</vt:lpstr>
      <vt:lpstr>查看日志</vt:lpstr>
      <vt:lpstr>目录</vt:lpstr>
      <vt:lpstr>PowerPoint 演示文稿</vt:lpstr>
      <vt:lpstr>PowerPoint 演示文稿</vt:lpstr>
      <vt:lpstr>目录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Windows 用户</cp:lastModifiedBy>
  <cp:revision>188</cp:revision>
  <dcterms:created xsi:type="dcterms:W3CDTF">2017-08-22T23:26:00Z</dcterms:created>
  <dcterms:modified xsi:type="dcterms:W3CDTF">2019-02-22T07:50:03Z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2052-11.1.0.7693</vt:lpwstr>
  </property>
</Properties>
</file>