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media/image2.gif" ContentType="image/gif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952C18A-57F5-4932-8B56-8C93691BD9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5C6697-56E3-4EAD-BF57-74D1E993A12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393D01E-F665-48AF-8FA4-26AE01BEC94D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2/26/18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D5889F-061D-424A-B4B0-16131436AF0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computerhope.com/jargon/c/cpu.ht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457200" y="121932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 is an Central Processing Unit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performs the basic Arithmetical, logical and Input/Output operations of a computer system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Processor (CPU)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overall speed  of the computer and how fast it is capable of processing data is managed by the computer processor (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CPU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8" name="Picture 6" descr=""/>
          <p:cNvPicPr/>
          <p:nvPr/>
        </p:nvPicPr>
        <p:blipFill>
          <a:blip r:embed="rId2"/>
          <a:stretch/>
        </p:blipFill>
        <p:spPr>
          <a:xfrm>
            <a:off x="2971800" y="3886200"/>
            <a:ext cx="3437280" cy="260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457200"/>
            <a:ext cx="8229240" cy="566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(RAM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):-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RAM (Random access memory) It store data that is being used currently . Accessing data stored on the ram is much quicker that directly accessing data stored on the hard disk allowing a computer much faster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0" name="Picture 3" descr=""/>
          <p:cNvPicPr/>
          <p:nvPr/>
        </p:nvPicPr>
        <p:blipFill>
          <a:blip r:embed="rId1"/>
          <a:stretch/>
        </p:blipFill>
        <p:spPr>
          <a:xfrm>
            <a:off x="914400" y="3124080"/>
            <a:ext cx="7162560" cy="22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System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 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system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the methods and data structures that an operating 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uses to keep track of 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on a disk or partition. That is the way the 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are organized on the disk.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3" name="Picture 4" descr=""/>
          <p:cNvPicPr/>
          <p:nvPr/>
        </p:nvPicPr>
        <p:blipFill>
          <a:blip r:embed="rId1"/>
          <a:stretch/>
        </p:blipFill>
        <p:spPr>
          <a:xfrm>
            <a:off x="3695760" y="3048120"/>
            <a:ext cx="2018880" cy="32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we use 1000 instead of 1024 ?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we use 1000 instead of 1024 because ("kilo" means 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1000)(10^3)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most cases, this approximation is fine for determining how much space a file takes up or how much disk space you have. But there are really 1024 bytes in a kilobyte. The reason for this is because computers are based on the binary system.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ASCII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Acronym for the American Standard Code for Information Interchange. Pronounced ask-ee, 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ASCII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a code for representing English characters as numbers, with each letter assigned a number from 0 to 127. ... Most computers use 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ASCII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codes to represent text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ASCII value for (A) is 65 and goes 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ASCII value for (a) is 97 and goes 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457200" y="1600200"/>
          <a:ext cx="8305560" cy="46479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133360"/>
              </a:tblGrid>
              <a:tr h="929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Other Names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Range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929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byte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 byte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Unsigned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-128 to 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 to 255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29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Unsigned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-32768 to 32767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 to 65535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929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Unsigned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-2147483648 to 214783647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  to 4,294,967,295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2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bytes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Signed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Unsigned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-2147483648 to 214783647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 to 4,294,967,295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176</TotalTime>
  <Application>LibreOffice/5.3.2.2$Windows_X86_64 LibreOffice_project/6cd4f1ef626f15116896b1d8e1398b56da0d0ee1</Application>
  <Words>190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2017-04-10T08:32:03Z</dcterms:created>
  <dc:creator>Lokesh S</dc:creator>
  <dc:description/>
  <dc:language>en-US</dc:language>
  <cp:lastModifiedBy/>
  <dcterms:modified xsi:type="dcterms:W3CDTF">2018-02-26T16:49:26Z</dcterms:modified>
  <cp:revision>16</cp:revision>
  <dc:subject/>
  <dc:title>CPU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