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EC58506-3D6A-4ACD-88C5-E01A4F84D3B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1"/>
          <p:cNvGraphicFramePr/>
          <p:nvPr/>
        </p:nvGraphicFramePr>
        <p:xfrm>
          <a:off x="980280" y="1305360"/>
          <a:ext cx="7992360" cy="5394600"/>
        </p:xfrm>
        <a:graphic>
          <a:graphicData uri="http://schemas.openxmlformats.org/drawingml/2006/table">
            <a:tbl>
              <a:tblPr/>
              <a:tblGrid>
                <a:gridCol w="1271880"/>
                <a:gridCol w="1272600"/>
                <a:gridCol w="2327040"/>
                <a:gridCol w="3120840"/>
              </a:tblGrid>
              <a:tr h="107856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Data types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Bytes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Other Names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Range</a:t>
                      </a:r>
                      <a:endParaRPr/>
                    </a:p>
                  </a:txBody>
                  <a:tcPr/>
                </a:tc>
              </a:tr>
              <a:tr h="107856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byte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 byte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Signed</a:t>
                      </a:r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lang="en-US">
                          <a:latin typeface="Arial"/>
                        </a:rPr>
                        <a:t>Unsigned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-128 to 127</a:t>
                      </a:r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lang="en-US">
                          <a:latin typeface="Arial"/>
                        </a:rPr>
                        <a:t>0 to 255</a:t>
                      </a:r>
                      <a:endParaRPr/>
                    </a:p>
                  </a:txBody>
                  <a:tcPr/>
                </a:tc>
              </a:tr>
              <a:tr h="107856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short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 </a:t>
                      </a:r>
                      <a:r>
                        <a:rPr lang="en-US">
                          <a:latin typeface="Arial"/>
                        </a:rPr>
                        <a:t>2 bytes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Signed</a:t>
                      </a:r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lang="en-US">
                          <a:latin typeface="Arial"/>
                        </a:rPr>
                        <a:t>Unsigned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-32768 to 32767</a:t>
                      </a:r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lang="en-US">
                          <a:latin typeface="Arial"/>
                        </a:rPr>
                        <a:t>0 to 65535</a:t>
                      </a:r>
                      <a:endParaRPr/>
                    </a:p>
                  </a:txBody>
                  <a:tcPr/>
                </a:tc>
              </a:tr>
              <a:tr h="107856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4 bytes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Signed</a:t>
                      </a:r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lang="en-US">
                          <a:latin typeface="Arial"/>
                        </a:rPr>
                        <a:t>Unsigned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-2147483648 to 214783647</a:t>
                      </a:r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lang="en-US">
                          <a:latin typeface="Arial"/>
                        </a:rPr>
                        <a:t>0 to 4,294,967,295</a:t>
                      </a:r>
                      <a:endParaRPr/>
                    </a:p>
                  </a:txBody>
                  <a:tcPr/>
                </a:tc>
              </a:tr>
              <a:tr h="108072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long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4 bytes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Signed</a:t>
                      </a:r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lang="en-US">
                          <a:latin typeface="Arial"/>
                        </a:rPr>
                        <a:t>Unsigned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-2147483648 to 214783647</a:t>
                      </a:r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lang="en-US">
                          <a:latin typeface="Arial"/>
                        </a:rPr>
                        <a:t>0 to 4,294,967,295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Line 2"/>
          <p:cNvSpPr/>
          <p:nvPr/>
        </p:nvSpPr>
        <p:spPr>
          <a:xfrm>
            <a:off x="3474720" y="2834640"/>
            <a:ext cx="5432400" cy="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41" name="Line 3"/>
          <p:cNvSpPr/>
          <p:nvPr/>
        </p:nvSpPr>
        <p:spPr>
          <a:xfrm>
            <a:off x="3566160" y="3960720"/>
            <a:ext cx="5406840" cy="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42" name="Line 4"/>
          <p:cNvSpPr/>
          <p:nvPr/>
        </p:nvSpPr>
        <p:spPr>
          <a:xfrm>
            <a:off x="3566160" y="5029200"/>
            <a:ext cx="5406840" cy="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43" name="Line 5"/>
          <p:cNvSpPr/>
          <p:nvPr/>
        </p:nvSpPr>
        <p:spPr>
          <a:xfrm>
            <a:off x="3566160" y="6126480"/>
            <a:ext cx="5406840" cy="0"/>
          </a:xfrm>
          <a:prstGeom prst="line">
            <a:avLst/>
          </a:prstGeom>
          <a:ln>
            <a:solidFill>
              <a:srgbClr val="ffffff"/>
            </a:solidFill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ASCII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ASCII(American Standard Code for Information Interchange) is the most common format for text files in computers and on the Internet.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 a ASCII file, each alphabetic, numeric or special character is represented with a 7-bit binary number(a string of seven 0s or 1s).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ASCII was developed by the American National Standards Institute(ANSI).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ASCII value for A is 65 and goes 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ASCII value for a is 97 and goes on.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Application>LibreOffice/4.4.6.3$Windows_x86 LibreOffice_project/e8938fd3328e95dcf59dd64e7facd2c7d67c704d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2017-04-10T14:32:39Z</dcterms:created>
  <dc:language>en-US</dc:language>
  <dcterms:modified xsi:type="dcterms:W3CDTF">2017-04-10T15:49:43Z</dcterms:modified>
  <cp:revision>5</cp:revision>
</cp:coreProperties>
</file>