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 u="sng">
                <a:latin typeface="Arial"/>
              </a:rPr>
              <a:t>ASCII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ASCII(American Standard Code for Information Interchange) is the most common format for text files in computers and on the Internet.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In a ASCII file, each alphabetic, numeric or special character is represented with a 7-bit binary number(a string of seven 0s or 1s).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ASCII was developed by the American National Standards Institute(ANSI).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ASCII value for A is 65 and goes on.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ASCII value for a is 97 and goes on.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"/>
          <p:cNvGraphicFramePr/>
          <p:nvPr/>
        </p:nvGraphicFramePr>
        <p:xfrm>
          <a:off x="504000" y="1769040"/>
          <a:ext cx="9071280" cy="5394600"/>
        </p:xfrm>
        <a:graphic>
          <a:graphicData uri="http://schemas.openxmlformats.org/drawingml/2006/table">
            <a:tbl>
              <a:tblPr/>
              <a:tblGrid>
                <a:gridCol w="1443600"/>
                <a:gridCol w="1444320"/>
                <a:gridCol w="2640960"/>
                <a:gridCol w="3542760"/>
              </a:tblGrid>
              <a:tr h="107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Data types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Bytes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Other Names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Range</a:t>
                      </a:r>
                      <a:endParaRPr/>
                    </a:p>
                  </a:txBody>
                  <a:tcPr/>
                </a:tc>
              </a:tr>
              <a:tr h="107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byte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1 byte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Signed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Unsigned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-128 to 127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0 to 255</a:t>
                      </a:r>
                      <a:endParaRPr/>
                    </a:p>
                  </a:txBody>
                  <a:tcPr/>
                </a:tc>
              </a:tr>
              <a:tr h="107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short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 </a:t>
                      </a:r>
                      <a:r>
                        <a:rPr lang="en-US" strike="noStrike">
                          <a:latin typeface="Arial"/>
                        </a:rPr>
                        <a:t>2 bytes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Signed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Unsigned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-32768 to 32767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0 to 65535</a:t>
                      </a:r>
                      <a:endParaRPr/>
                    </a:p>
                  </a:txBody>
                  <a:tcPr/>
                </a:tc>
              </a:tr>
              <a:tr h="1078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int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4 bytes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Signed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Unsigned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-2147483648 to 214783647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0 to 4,294,967,295</a:t>
                      </a:r>
                      <a:endParaRPr/>
                    </a:p>
                  </a:txBody>
                  <a:tcPr/>
                </a:tc>
              </a:tr>
              <a:tr h="1080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long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trike="noStrike">
                          <a:latin typeface="Arial"/>
                        </a:rPr>
                        <a:t>4 bytes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Signed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Unsigned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-2147483648 to 214783647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latin typeface="Arial"/>
                        </a:rPr>
                        <a:t>0 to 4,294,967,295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2" name="Line 2"/>
          <p:cNvSpPr/>
          <p:nvPr/>
        </p:nvSpPr>
        <p:spPr>
          <a:xfrm>
            <a:off x="3474720" y="2834640"/>
            <a:ext cx="5432400" cy="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13" name="Line 3"/>
          <p:cNvSpPr/>
          <p:nvPr/>
        </p:nvSpPr>
        <p:spPr>
          <a:xfrm>
            <a:off x="3566160" y="3960720"/>
            <a:ext cx="5406840" cy="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14" name="Line 4"/>
          <p:cNvSpPr/>
          <p:nvPr/>
        </p:nvSpPr>
        <p:spPr>
          <a:xfrm>
            <a:off x="3566160" y="5029200"/>
            <a:ext cx="5406840" cy="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15" name="Line 5"/>
          <p:cNvSpPr/>
          <p:nvPr/>
        </p:nvSpPr>
        <p:spPr>
          <a:xfrm>
            <a:off x="3566160" y="6126480"/>
            <a:ext cx="5406840" cy="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16" name="CustomShape 6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 u="sng">
                <a:latin typeface="Arial"/>
              </a:rPr>
              <a:t>DATA TYPES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 u="sng">
                <a:latin typeface="Arial"/>
              </a:rPr>
              <a:t>Algorithm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An algorithm is an effective method that can be expressed within a finite amount of space and time and in a well-defined formal language for calculating a function.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Starting from an initial state and initial input(perhaps empty), the instructions describe computation that when executed, proceeds through a finite number of well defined successive states,eventually producing “output” and terminating at a final ending state.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In programming, Algorithm are the set of well defined instructions in sequence to solve a program.                       An algorithm should always have a clear stopping point.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Qualities of good algorithm 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Inputs and Outputs should be defined precisely.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Each steps in algorithm should be clear and unambigious.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Algorithm should be most effective among many different ways to solve a problem.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An algorithm shouldn't have computer code. Instead, the algorithm should be written in such a way that, it can be used in similar programming languages.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 u="sng">
                <a:latin typeface="Arial"/>
              </a:rPr>
              <a:t>Example for algorithm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640080" y="1156320"/>
            <a:ext cx="9071280" cy="48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200" strike="noStrike">
                <a:latin typeface="Arial"/>
              </a:rPr>
              <a:t>Addition of 2 numbers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Step-1: Start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Step-2: Declare num1,num2 and sum.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Step-3: Read values for num1 and num2.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Step-4: Add num1 and num2 and assign the result to sum.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Step-5: Display sum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Step-6: Stop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Application>LibreOffice/4.4.6.3$Windows_x86 LibreOffice_project/e8938fd3328e95dcf59dd64e7facd2c7d67c704d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2017-04-10T14:32:39Z</dcterms:created>
  <dc:language>en-US</dc:language>
  <dcterms:modified xsi:type="dcterms:W3CDTF">2017-04-12T10:54:07Z</dcterms:modified>
  <cp:revision>12</cp:revision>
</cp:coreProperties>
</file>