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272" y="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1AA0616-336B-43D8-9D13-C82A1550DD2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564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51BE23C-49E5-4D6C-BEBC-6BCF8A130F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D5768D-BBBC-4FF5-B161-08EF267B2F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AA9A65-4B54-44CC-BF36-19ACC3C38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B91218-CCF6-4CB0-86D9-850ECCFF7F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E63BC-8F08-4E4D-A048-B1330917C4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066294-1A1B-438E-BEE2-583552947E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FE124-1DB6-4479-A71F-1908C9C75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7CC363-7083-42E5-943B-F85EA75B97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31876-D806-4073-8C8E-09BCAAF3E7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A63BDB-3957-4A42-8182-1A5D449752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3011E-E5B0-4623-B003-3E742F04B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43A6B8-430B-4A61-A2EF-0FD02D107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C7124E7-9188-4793-B03F-FD0298EF3BA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>
                <a:latin typeface="Times New Roman" pitchFamily="18"/>
              </a:rPr>
              <a:t>BREAK STATEMENT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2800">
                <a:latin typeface="Times New Roman" pitchFamily="18"/>
              </a:rPr>
              <a:t>When the break statement is encountered inside a loop, the loop is immediately terminated and the program control resumes at the next statement following the loop.</a:t>
            </a:r>
          </a:p>
          <a:p>
            <a:pPr lvl="0"/>
            <a:r>
              <a:rPr lang="en-US" sz="2800">
                <a:latin typeface="Times New Roman" pitchFamily="18"/>
              </a:rPr>
              <a:t> It can be used to terminate a case in the switch statement.</a:t>
            </a:r>
          </a:p>
          <a:p>
            <a:pPr lvl="0"/>
            <a:r>
              <a:rPr lang="en-US" sz="2800">
                <a:latin typeface="Times New Roman" pitchFamily="18"/>
              </a:rPr>
              <a:t>Syntax:		Break;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3440" y="548640"/>
            <a:ext cx="9440640" cy="531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240" y="2229119"/>
            <a:ext cx="4316760" cy="3162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public class BreakExample {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public static void main(String[] args)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{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 		for(int i=1;i&lt;=10;i++){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     		if(i==5){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    		break;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    			 }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System.out.println(i);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	 	}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}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}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CONTINUE Statement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z="2800">
                <a:latin typeface="Times New Roman" pitchFamily="18"/>
              </a:rPr>
              <a:t>The continue keyword can be used in any of the loop control structures. It causes the loop to immediately jump to the next iteration of the loop.</a:t>
            </a:r>
          </a:p>
          <a:p>
            <a:pPr lvl="0"/>
            <a:r>
              <a:rPr lang="en-US" sz="2800">
                <a:latin typeface="Times New Roman" pitchFamily="18"/>
              </a:rPr>
              <a:t> In a for loop, the continue keyword causes control to immediately jump to the update statement.</a:t>
            </a:r>
          </a:p>
          <a:p>
            <a:pPr lvl="0"/>
            <a:r>
              <a:rPr lang="en-US" sz="2800">
                <a:latin typeface="Times New Roman" pitchFamily="18"/>
              </a:rPr>
              <a:t> In a while loop or do/while loop, control immediately jumps to the Boolean expression.</a:t>
            </a:r>
          </a:p>
          <a:p>
            <a:pPr lvl="0"/>
            <a:r>
              <a:rPr lang="en-US" sz="2800">
                <a:latin typeface="Times New Roman" pitchFamily="18"/>
              </a:rPr>
              <a:t>Syntax : continue;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4440"/>
            <a:ext cx="10080000" cy="5670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6320" y="181440"/>
            <a:ext cx="5214600" cy="7257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public class Continue{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public static void main(String[] args)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System.out.println("From the for loop");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for(int a=0;a&lt;=10;a++)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if(a==5)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{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	continue;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System.out.println(a+"loop");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System.out.println("from the while loop");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int b=1;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while(b&lt;=10)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{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if(b==5)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	b++;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	continue;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System.out.println(b+"loop");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	b++;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}   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125</Words>
  <Application>Microsoft Office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</vt:lpstr>
      <vt:lpstr>BREAK STATEMENT</vt:lpstr>
      <vt:lpstr>PowerPoint Presentation</vt:lpstr>
      <vt:lpstr>PowerPoint Presentation</vt:lpstr>
      <vt:lpstr>CONTINUE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STATEMENT</dc:title>
  <dc:creator>Divyashree S</dc:creator>
  <cp:lastModifiedBy>Divya</cp:lastModifiedBy>
  <cp:revision>11</cp:revision>
  <dcterms:created xsi:type="dcterms:W3CDTF">2017-04-11T17:09:59Z</dcterms:created>
  <dcterms:modified xsi:type="dcterms:W3CDTF">2017-04-12T05:12:29Z</dcterms:modified>
</cp:coreProperties>
</file>