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9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1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20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2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1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05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3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28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0E85-1A41-49CF-B873-E5C1325F2298}" type="datetimeFigureOut">
              <a:rPr lang="en-IN" smtClean="0"/>
              <a:t>11-04-2017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6155-D000-4769-9F09-0A317199F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73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 smtClean="0"/>
          </a:p>
          <a:p>
            <a:pPr marL="0" indent="0">
              <a:buNone/>
            </a:pPr>
            <a:r>
              <a:rPr lang="en-IN" sz="2000" b="1" i="1" u="sng" dirty="0" smtClean="0"/>
              <a:t>IF Statements :-</a:t>
            </a:r>
          </a:p>
          <a:p>
            <a:r>
              <a:rPr lang="en-US" sz="2000" dirty="0" smtClean="0"/>
              <a:t>The</a:t>
            </a:r>
            <a:r>
              <a:rPr lang="en-US" sz="2000" b="1" dirty="0" smtClean="0"/>
              <a:t> if statement </a:t>
            </a:r>
            <a:r>
              <a:rPr lang="en-US" sz="2000" dirty="0" smtClean="0"/>
              <a:t>only if the applied condition is true</a:t>
            </a:r>
            <a:r>
              <a:rPr lang="en-US" sz="2000" b="1" dirty="0" smtClean="0"/>
              <a:t>. </a:t>
            </a:r>
            <a:r>
              <a:rPr lang="en-US" sz="2000" b="1" i="1" dirty="0" smtClean="0"/>
              <a:t>If statements</a:t>
            </a:r>
            <a:r>
              <a:rPr lang="en-US" sz="2000" dirty="0" smtClean="0"/>
              <a:t> only accept </a:t>
            </a:r>
            <a:r>
              <a:rPr lang="en-US" sz="2000" b="1" i="1" u="sng" dirty="0" err="1" smtClean="0"/>
              <a:t>boolean</a:t>
            </a:r>
            <a:r>
              <a:rPr lang="en-US" sz="2000" b="1" i="1" u="sng" dirty="0" smtClean="0"/>
              <a:t> expression</a:t>
            </a:r>
            <a:r>
              <a:rPr lang="en-US" sz="2000" dirty="0" smtClean="0"/>
              <a:t> as condition.</a:t>
            </a:r>
          </a:p>
          <a:p>
            <a:r>
              <a:rPr lang="en-IN" sz="2000" dirty="0" smtClean="0"/>
              <a:t>Ex= </a:t>
            </a:r>
            <a:r>
              <a:rPr lang="en-IN" sz="2000" b="1" dirty="0" smtClean="0"/>
              <a:t>if</a:t>
            </a:r>
            <a:r>
              <a:rPr lang="en-IN" sz="2000" dirty="0" smtClean="0"/>
              <a:t> (</a:t>
            </a:r>
            <a:r>
              <a:rPr lang="en-IN" sz="2000" dirty="0" err="1" smtClean="0"/>
              <a:t>condistion</a:t>
            </a:r>
            <a:r>
              <a:rPr lang="en-IN" sz="2000" dirty="0" smtClean="0"/>
              <a:t>) {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statement(s</a:t>
            </a:r>
            <a:r>
              <a:rPr lang="en-IN" sz="2000" dirty="0"/>
              <a:t>)</a:t>
            </a:r>
            <a:r>
              <a:rPr lang="en-IN" sz="2000" dirty="0" smtClean="0"/>
              <a:t>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}</a:t>
            </a:r>
          </a:p>
          <a:p>
            <a:pPr marL="0" indent="0">
              <a:buNone/>
            </a:pPr>
            <a:r>
              <a:rPr lang="en-IN" sz="2000" b="1" i="1" u="sng" dirty="0" smtClean="0"/>
              <a:t>If else statement :-</a:t>
            </a:r>
          </a:p>
          <a:p>
            <a:r>
              <a:rPr lang="en-IN" sz="2000" dirty="0"/>
              <a:t>If the </a:t>
            </a:r>
            <a:r>
              <a:rPr lang="en-IN" sz="2000" dirty="0" err="1"/>
              <a:t>boolean</a:t>
            </a:r>
            <a:r>
              <a:rPr lang="en-IN" sz="2000" dirty="0"/>
              <a:t> expression evaluates to true, then the if block of code will be executed, otherwise else block of code will be executed.</a:t>
            </a:r>
            <a:endParaRPr lang="en-IN" sz="2000" b="1" i="1" u="sng" dirty="0" smtClean="0"/>
          </a:p>
          <a:p>
            <a:r>
              <a:rPr lang="en-IN" sz="2000" i="1" dirty="0" smtClean="0"/>
              <a:t>Ex=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39262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public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/>
              <a:t>class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/>
              <a:t>Test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smtClean="0">
                <a:effectLst/>
              </a:rPr>
              <a:t>	 </a:t>
            </a:r>
            <a:r>
              <a:rPr lang="en-IN" sz="2000" dirty="0"/>
              <a:t>public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/>
              <a:t>static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/>
              <a:t>void</a:t>
            </a:r>
            <a:r>
              <a:rPr lang="en-IN" sz="2000" dirty="0" smtClean="0">
                <a:effectLst/>
              </a:rPr>
              <a:t> main</a:t>
            </a:r>
            <a:r>
              <a:rPr lang="en-IN" sz="2000" dirty="0"/>
              <a:t>(String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 smtClean="0">
                <a:effectLst/>
              </a:rPr>
              <a:t>args</a:t>
            </a:r>
            <a:r>
              <a:rPr lang="en-IN" sz="2000" dirty="0"/>
              <a:t>[])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>
                <a:effectLst/>
              </a:rPr>
              <a:t>	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/>
              <a:t>int</a:t>
            </a:r>
            <a:r>
              <a:rPr lang="en-IN" sz="2000" dirty="0" smtClean="0">
                <a:effectLst/>
              </a:rPr>
              <a:t> x </a:t>
            </a:r>
            <a:r>
              <a:rPr lang="en-IN" sz="2000" dirty="0"/>
              <a:t>=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/>
              <a:t>30;</a:t>
            </a:r>
            <a:r>
              <a:rPr lang="en-IN" sz="20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if</a:t>
            </a:r>
            <a:r>
              <a:rPr lang="en-IN" sz="2000" dirty="0"/>
              <a:t>(</a:t>
            </a:r>
            <a:r>
              <a:rPr lang="en-IN" sz="2000" dirty="0" smtClean="0">
                <a:effectLst/>
              </a:rPr>
              <a:t> x </a:t>
            </a:r>
            <a:r>
              <a:rPr lang="en-IN" sz="2000" dirty="0"/>
              <a:t>&lt;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/>
              <a:t>20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/>
              <a:t>)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/>
              <a:t>{</a:t>
            </a:r>
            <a:r>
              <a:rPr lang="en-IN" sz="20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 smtClean="0"/>
              <a:t>System.out.print</a:t>
            </a:r>
            <a:r>
              <a:rPr lang="en-IN" sz="2000" dirty="0"/>
              <a:t>("This is if statement");</a:t>
            </a:r>
            <a:r>
              <a:rPr lang="en-IN" sz="20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IN" sz="2000" dirty="0" smtClean="0"/>
              <a:t>              }</a:t>
            </a:r>
            <a:r>
              <a:rPr lang="en-IN" sz="2000" dirty="0"/>
              <a:t>	</a:t>
            </a:r>
            <a:r>
              <a:rPr lang="en-IN" sz="2000" dirty="0" smtClean="0"/>
              <a:t>else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>
                <a:effectLst/>
              </a:rPr>
              <a:t>	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err="1"/>
              <a:t>System.out.print</a:t>
            </a:r>
            <a:r>
              <a:rPr lang="en-IN" sz="2000" dirty="0"/>
              <a:t>("This is </a:t>
            </a:r>
            <a:r>
              <a:rPr lang="en-IN" sz="2000" dirty="0" smtClean="0"/>
              <a:t>else statement</a:t>
            </a:r>
            <a:r>
              <a:rPr lang="en-IN" sz="2000" dirty="0"/>
              <a:t>");</a:t>
            </a:r>
            <a:r>
              <a:rPr lang="en-IN" sz="2000" dirty="0" smtClean="0">
                <a:effectLst/>
              </a:rPr>
              <a:t> </a:t>
            </a:r>
          </a:p>
          <a:p>
            <a:pPr marL="0" indent="0">
              <a:buNone/>
            </a:pPr>
            <a:r>
              <a:rPr lang="en-IN" sz="2000" dirty="0" smtClean="0"/>
              <a:t>	</a:t>
            </a:r>
            <a:r>
              <a:rPr lang="en-IN" sz="2000" dirty="0"/>
              <a:t>	</a:t>
            </a: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dirty="0">
                <a:effectLst/>
              </a:rPr>
              <a:t>	</a:t>
            </a:r>
            <a:r>
              <a:rPr lang="en-IN" sz="2000" dirty="0" smtClean="0">
                <a:effectLst/>
              </a:rPr>
              <a:t> </a:t>
            </a: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dirty="0" smtClean="0">
                <a:effectLst/>
              </a:rPr>
              <a:t> </a:t>
            </a: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b="1" u="sng" dirty="0" smtClean="0"/>
              <a:t>If  else if statements :-</a:t>
            </a:r>
          </a:p>
          <a:p>
            <a:r>
              <a:rPr lang="en-IN" sz="2000" dirty="0"/>
              <a:t>An if statement can be followed by an optional </a:t>
            </a:r>
            <a:r>
              <a:rPr lang="en-IN" sz="2000" i="1" dirty="0"/>
              <a:t>else if...else</a:t>
            </a:r>
            <a:r>
              <a:rPr lang="en-IN" sz="2000" dirty="0"/>
              <a:t> statement, which is very useful to test various conditions using single if...else if statement</a:t>
            </a:r>
            <a:r>
              <a:rPr lang="en-IN" sz="2000" dirty="0" smtClean="0"/>
              <a:t>.</a:t>
            </a:r>
          </a:p>
          <a:p>
            <a:r>
              <a:rPr lang="en-IN" sz="2000" b="1" u="sng" dirty="0" smtClean="0"/>
              <a:t>EX=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50577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if(</a:t>
            </a:r>
            <a:r>
              <a:rPr lang="en-IN" sz="2000" dirty="0" err="1" smtClean="0"/>
              <a:t>Boolean_expression</a:t>
            </a:r>
            <a:r>
              <a:rPr lang="en-IN" sz="2000" dirty="0" smtClean="0"/>
              <a:t> 1) {</a:t>
            </a:r>
          </a:p>
          <a:p>
            <a:pPr marL="0" indent="0">
              <a:buNone/>
            </a:pPr>
            <a:r>
              <a:rPr lang="en-IN" sz="2000" dirty="0" smtClean="0"/>
              <a:t>	 // Executes when the Boolean expression 1 is true</a:t>
            </a:r>
          </a:p>
          <a:p>
            <a:pPr marL="0" indent="0">
              <a:buNone/>
            </a:pPr>
            <a:r>
              <a:rPr lang="en-IN" sz="2000" dirty="0" smtClean="0"/>
              <a:t> }else if(</a:t>
            </a:r>
            <a:r>
              <a:rPr lang="en-IN" sz="2000" dirty="0" err="1" smtClean="0"/>
              <a:t>Boolean_expression</a:t>
            </a:r>
            <a:r>
              <a:rPr lang="en-IN" sz="2000" dirty="0" smtClean="0"/>
              <a:t> 2) {</a:t>
            </a:r>
          </a:p>
          <a:p>
            <a:pPr marL="0" indent="0">
              <a:buNone/>
            </a:pPr>
            <a:r>
              <a:rPr lang="en-IN" sz="2000" dirty="0" smtClean="0"/>
              <a:t> 	// Executes when the Boolean expression 2 is true </a:t>
            </a:r>
          </a:p>
          <a:p>
            <a:pPr marL="0" indent="0">
              <a:buNone/>
            </a:pPr>
            <a:r>
              <a:rPr lang="en-IN" sz="2000" dirty="0" smtClean="0"/>
              <a:t>}else if(</a:t>
            </a:r>
            <a:r>
              <a:rPr lang="en-IN" sz="2000" dirty="0" err="1" smtClean="0"/>
              <a:t>Boolean_expression</a:t>
            </a:r>
            <a:r>
              <a:rPr lang="en-IN" sz="2000" dirty="0" smtClean="0"/>
              <a:t> 3) {</a:t>
            </a:r>
          </a:p>
          <a:p>
            <a:pPr marL="0" indent="0">
              <a:buNone/>
            </a:pPr>
            <a:r>
              <a:rPr lang="en-IN" sz="2000" dirty="0" smtClean="0"/>
              <a:t>	 // Executes when the Boolean expression 3 is true }</a:t>
            </a:r>
          </a:p>
          <a:p>
            <a:pPr marL="0" indent="0">
              <a:buNone/>
            </a:pPr>
            <a:r>
              <a:rPr lang="en-IN" sz="2000" dirty="0" smtClean="0"/>
              <a:t>else { </a:t>
            </a:r>
          </a:p>
          <a:p>
            <a:pPr marL="0" indent="0">
              <a:buNone/>
            </a:pPr>
            <a:r>
              <a:rPr lang="en-IN" sz="2000" dirty="0" smtClean="0"/>
              <a:t>// Executes when the none of the above condition is true. 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b="1" i="1" u="sng" dirty="0" smtClean="0"/>
              <a:t>Switch statement:-</a:t>
            </a:r>
          </a:p>
          <a:p>
            <a:r>
              <a:rPr lang="en-IN" sz="2000" dirty="0" smtClean="0"/>
              <a:t>A switch allows a variable to be  tested for equality against a list value. Each vale is  c/d a case and the  being switched on is checked for each case</a:t>
            </a:r>
          </a:p>
          <a:p>
            <a:r>
              <a:rPr lang="en-IN" sz="2000" dirty="0" smtClean="0"/>
              <a:t>Ex</a:t>
            </a:r>
            <a:r>
              <a:rPr lang="en-IN" sz="2000" dirty="0" smtClean="0"/>
              <a:t>:-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9693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switch(expression)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smtClean="0"/>
              <a:t> 	case </a:t>
            </a:r>
            <a:r>
              <a:rPr lang="en-IN" sz="2000" dirty="0"/>
              <a:t>value 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/>
              <a:t>// Statements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break; </a:t>
            </a:r>
            <a:r>
              <a:rPr lang="en-IN" sz="2000" dirty="0"/>
              <a:t>// optional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case </a:t>
            </a:r>
            <a:r>
              <a:rPr lang="en-IN" sz="2000" dirty="0"/>
              <a:t>value </a:t>
            </a:r>
            <a:r>
              <a:rPr lang="en-IN" sz="2000" dirty="0" smtClean="0"/>
              <a:t>: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/>
              <a:t>// </a:t>
            </a:r>
            <a:r>
              <a:rPr lang="en-IN" sz="2000" dirty="0" smtClean="0"/>
              <a:t>Statements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/>
              <a:t>break; // optional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// </a:t>
            </a:r>
            <a:r>
              <a:rPr lang="en-IN" sz="2000" dirty="0"/>
              <a:t>You can have any number of case statements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/>
              <a:t>default : // Optional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// Statements</a:t>
            </a:r>
          </a:p>
          <a:p>
            <a:pPr marL="0" indent="0">
              <a:buNone/>
            </a:pPr>
            <a:r>
              <a:rPr lang="en-IN" sz="2000" dirty="0" smtClean="0"/>
              <a:t>}</a:t>
            </a:r>
          </a:p>
          <a:p>
            <a:pPr marL="0" indent="0">
              <a:buNone/>
            </a:pPr>
            <a:r>
              <a:rPr lang="en-IN" sz="2000" b="1" i="1" u="sng" dirty="0" smtClean="0"/>
              <a:t>While statement:-</a:t>
            </a:r>
          </a:p>
          <a:p>
            <a:r>
              <a:rPr lang="en-IN" sz="2000" dirty="0"/>
              <a:t>A </a:t>
            </a:r>
            <a:r>
              <a:rPr lang="en-IN" sz="2000" b="1" dirty="0"/>
              <a:t>while</a:t>
            </a:r>
            <a:r>
              <a:rPr lang="en-IN" sz="2000" dirty="0"/>
              <a:t> loop statement in Java programming language repeatedly executes a target statement as long as a given condition is </a:t>
            </a:r>
            <a:r>
              <a:rPr lang="en-IN" sz="2000" dirty="0" err="1"/>
              <a:t>tru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8420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public </a:t>
            </a:r>
            <a:r>
              <a:rPr lang="en-IN" sz="2000" dirty="0"/>
              <a:t>class</a:t>
            </a:r>
            <a:r>
              <a:rPr lang="en-IN" sz="2000" dirty="0"/>
              <a:t> </a:t>
            </a:r>
            <a:r>
              <a:rPr lang="en-IN" sz="2000" dirty="0"/>
              <a:t>Test</a:t>
            </a:r>
            <a:r>
              <a:rPr lang="en-IN" sz="2000" dirty="0"/>
              <a:t>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/>
              <a:t>public</a:t>
            </a:r>
            <a:r>
              <a:rPr lang="en-IN" sz="2000" dirty="0"/>
              <a:t> </a:t>
            </a:r>
            <a:r>
              <a:rPr lang="en-IN" sz="2000" dirty="0"/>
              <a:t>static</a:t>
            </a:r>
            <a:r>
              <a:rPr lang="en-IN" sz="2000" dirty="0"/>
              <a:t> </a:t>
            </a:r>
            <a:r>
              <a:rPr lang="en-IN" sz="2000" dirty="0"/>
              <a:t>void</a:t>
            </a:r>
            <a:r>
              <a:rPr lang="en-IN" sz="2000" dirty="0"/>
              <a:t> main</a:t>
            </a:r>
            <a:r>
              <a:rPr lang="en-IN" sz="2000" dirty="0"/>
              <a:t>(String</a:t>
            </a:r>
            <a:r>
              <a:rPr lang="en-IN" sz="2000" dirty="0"/>
              <a:t> </a:t>
            </a:r>
            <a:r>
              <a:rPr lang="en-IN" sz="2000" dirty="0" err="1"/>
              <a:t>args</a:t>
            </a:r>
            <a:r>
              <a:rPr lang="en-IN" sz="2000" dirty="0"/>
              <a:t>[])</a:t>
            </a:r>
            <a:r>
              <a:rPr lang="en-IN" sz="2000" dirty="0"/>
              <a:t>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 err="1"/>
              <a:t>int</a:t>
            </a:r>
            <a:r>
              <a:rPr lang="en-IN" sz="2000" dirty="0"/>
              <a:t> x </a:t>
            </a:r>
            <a:r>
              <a:rPr lang="en-IN" sz="2000" dirty="0"/>
              <a:t>=</a:t>
            </a:r>
            <a:r>
              <a:rPr lang="en-IN" sz="2000" dirty="0"/>
              <a:t> </a:t>
            </a:r>
            <a:r>
              <a:rPr lang="en-IN" sz="2000" dirty="0"/>
              <a:t>10</a:t>
            </a:r>
            <a:r>
              <a:rPr lang="en-IN" sz="2000" dirty="0" smtClean="0"/>
              <a:t>;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/>
              <a:t>while(</a:t>
            </a:r>
            <a:r>
              <a:rPr lang="en-IN" sz="2000" dirty="0"/>
              <a:t> x </a:t>
            </a:r>
            <a:r>
              <a:rPr lang="en-IN" sz="2000" dirty="0"/>
              <a:t>&lt;</a:t>
            </a:r>
            <a:r>
              <a:rPr lang="en-IN" sz="2000" dirty="0"/>
              <a:t> </a:t>
            </a:r>
            <a:r>
              <a:rPr lang="en-IN" sz="2000" dirty="0"/>
              <a:t>20</a:t>
            </a:r>
            <a:r>
              <a:rPr lang="en-IN" sz="2000" dirty="0"/>
              <a:t> </a:t>
            </a:r>
            <a:r>
              <a:rPr lang="en-IN" sz="2000" dirty="0"/>
              <a:t>)</a:t>
            </a:r>
            <a:r>
              <a:rPr lang="en-IN" sz="2000" dirty="0"/>
              <a:t> </a:t>
            </a: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smtClean="0"/>
              <a:t> </a:t>
            </a:r>
            <a:r>
              <a:rPr lang="en-IN" sz="2000" dirty="0" err="1"/>
              <a:t>System.out.print</a:t>
            </a:r>
            <a:r>
              <a:rPr lang="en-IN" sz="2000" dirty="0"/>
              <a:t>("value of x : "</a:t>
            </a:r>
            <a:r>
              <a:rPr lang="en-IN" sz="2000" dirty="0"/>
              <a:t> </a:t>
            </a:r>
            <a:r>
              <a:rPr lang="en-IN" sz="2000" dirty="0"/>
              <a:t>+</a:t>
            </a:r>
            <a:r>
              <a:rPr lang="en-IN" sz="2000" dirty="0"/>
              <a:t> x </a:t>
            </a:r>
            <a:r>
              <a:rPr lang="en-IN" sz="2000" dirty="0"/>
              <a:t>);</a:t>
            </a:r>
            <a:r>
              <a:rPr lang="en-IN" sz="2000" dirty="0"/>
              <a:t> x</a:t>
            </a:r>
            <a:r>
              <a:rPr lang="en-IN" sz="2000" dirty="0"/>
              <a:t>++;</a:t>
            </a:r>
            <a:r>
              <a:rPr lang="en-IN" sz="2000" dirty="0"/>
              <a:t>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 smtClean="0"/>
              <a:t>System.out.print</a:t>
            </a:r>
            <a:r>
              <a:rPr lang="en-IN" sz="2000" dirty="0"/>
              <a:t>("\n");</a:t>
            </a:r>
            <a:r>
              <a:rPr lang="en-IN" sz="2000" dirty="0"/>
              <a:t>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} </a:t>
            </a:r>
          </a:p>
          <a:p>
            <a:pPr marL="0" indent="0">
              <a:buNone/>
            </a:pPr>
            <a:r>
              <a:rPr lang="en-IN" sz="2000" smtClean="0"/>
              <a:t>}</a:t>
            </a:r>
          </a:p>
          <a:p>
            <a:pPr marL="0" indent="0">
              <a:buNone/>
            </a:pPr>
            <a:r>
              <a:rPr lang="en-IN" sz="2000" smtClean="0"/>
              <a:t> </a:t>
            </a:r>
            <a:r>
              <a:rPr lang="en-IN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840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Control Statements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6</cp:revision>
  <dcterms:created xsi:type="dcterms:W3CDTF">2017-04-11T14:39:10Z</dcterms:created>
  <dcterms:modified xsi:type="dcterms:W3CDTF">2017-04-11T15:59:48Z</dcterms:modified>
</cp:coreProperties>
</file>