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3" r:id="rId7"/>
    <p:sldId id="264" r:id="rId8"/>
    <p:sldId id="265" r:id="rId9"/>
    <p:sldId id="262" r:id="rId10"/>
    <p:sldId id="266" r:id="rId11"/>
    <p:sldId id="275" r:id="rId12"/>
    <p:sldId id="267" r:id="rId13"/>
    <p:sldId id="261" r:id="rId14"/>
    <p:sldId id="268" r:id="rId15"/>
    <p:sldId id="270" r:id="rId16"/>
    <p:sldId id="269" r:id="rId17"/>
    <p:sldId id="284" r:id="rId18"/>
    <p:sldId id="274" r:id="rId19"/>
    <p:sldId id="271" r:id="rId20"/>
    <p:sldId id="272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– Quiz - 1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What is an assignment statement 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A. Adding a number to an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B. Assigning a multiplication </a:t>
            </a:r>
          </a:p>
          <a:p>
            <a:pPr>
              <a:buNone/>
            </a:pPr>
            <a:r>
              <a:rPr lang="en-US" dirty="0" smtClean="0"/>
              <a:t>C. Assigning a name to a variable </a:t>
            </a:r>
          </a:p>
          <a:p>
            <a:pPr>
              <a:buNone/>
            </a:pPr>
            <a:r>
              <a:rPr lang="en-US" dirty="0" smtClean="0"/>
              <a:t>D. Assigning a value to a variable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How can you force garbage collection of an object 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A. Garbage collection cannot be forced</a:t>
            </a:r>
          </a:p>
          <a:p>
            <a:pPr>
              <a:buNone/>
            </a:pPr>
            <a:r>
              <a:rPr lang="en-US" dirty="0" smtClean="0"/>
              <a:t>B. Call </a:t>
            </a:r>
            <a:r>
              <a:rPr lang="en-US" dirty="0" err="1" smtClean="0"/>
              <a:t>System.gc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C. Call </a:t>
            </a:r>
            <a:r>
              <a:rPr lang="en-US" dirty="0" err="1" smtClean="0"/>
              <a:t>System.gc</a:t>
            </a:r>
            <a:r>
              <a:rPr lang="en-US" dirty="0" smtClean="0"/>
              <a:t>(), passing in a reference to the object to be garbage collected</a:t>
            </a:r>
          </a:p>
          <a:p>
            <a:pPr>
              <a:buNone/>
            </a:pPr>
            <a:r>
              <a:rPr lang="en-US" dirty="0" smtClean="0"/>
              <a:t>D. Call </a:t>
            </a:r>
            <a:r>
              <a:rPr lang="en-US" dirty="0" err="1" smtClean="0"/>
              <a:t>Runtime.gc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E. Set all references to the object to null 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Which of the following means that in order for the conditional to happen, either x must be less than 3 or y must be greater than or equal to 4 ?</a:t>
            </a:r>
          </a:p>
          <a:p>
            <a:pPr>
              <a:buNone/>
            </a:pPr>
            <a:r>
              <a:rPr lang="en-US" dirty="0" smtClean="0"/>
              <a:t>A. If ((x &lt; 3) &amp;&amp; (y &gt; 4)) </a:t>
            </a:r>
          </a:p>
          <a:p>
            <a:pPr>
              <a:buNone/>
            </a:pPr>
            <a:r>
              <a:rPr lang="en-US" dirty="0" smtClean="0"/>
              <a:t>B. If (x &lt; 3 y &gt;= 4) </a:t>
            </a:r>
          </a:p>
          <a:p>
            <a:pPr>
              <a:buNone/>
            </a:pPr>
            <a:r>
              <a:rPr lang="en-US" dirty="0" smtClean="0"/>
              <a:t>C. If ((x &lt; 3) || (y &gt; = 4)) </a:t>
            </a:r>
          </a:p>
          <a:p>
            <a:pPr>
              <a:buNone/>
            </a:pPr>
            <a:r>
              <a:rPr lang="en-US" dirty="0" smtClean="0"/>
              <a:t>D. If ((x &gt; 3) || (y &lt; = 4))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What would display from the following statements?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[]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{1,2,3,4,5,6};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[1] +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[3]));</a:t>
            </a: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A. 6</a:t>
            </a:r>
          </a:p>
          <a:p>
            <a:pPr>
              <a:buNone/>
            </a:pPr>
            <a:r>
              <a:rPr lang="en-US" dirty="0" smtClean="0"/>
              <a:t>B. 2+4</a:t>
            </a:r>
          </a:p>
          <a:p>
            <a:pPr>
              <a:buNone/>
            </a:pPr>
            <a:r>
              <a:rPr lang="en-US" dirty="0" smtClean="0"/>
              <a:t>C. 1+3</a:t>
            </a:r>
          </a:p>
          <a:p>
            <a:pPr>
              <a:buNone/>
            </a:pPr>
            <a:r>
              <a:rPr lang="en-US" dirty="0" smtClean="0"/>
              <a:t>D. 4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/>
          <a:lstStyle/>
          <a:p>
            <a:r>
              <a:rPr lang="en-US" dirty="0" smtClean="0"/>
              <a:t>Question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1"/>
            <a:ext cx="8229600" cy="2209800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2400" dirty="0" smtClean="0"/>
              <a:t>What is the output of the above program</a:t>
            </a:r>
          </a:p>
          <a:p>
            <a:pPr marL="514350" indent="-514350">
              <a:buAutoNum type="alphaUcPeriod"/>
            </a:pPr>
            <a:r>
              <a:rPr lang="en-US" sz="2400" dirty="0" smtClean="0"/>
              <a:t>Base::show() called</a:t>
            </a:r>
          </a:p>
          <a:p>
            <a:pPr marL="514350" indent="-514350">
              <a:buAutoNum type="alphaUcPeriod"/>
            </a:pPr>
            <a:r>
              <a:rPr lang="en-US" sz="2400" dirty="0" smtClean="0"/>
              <a:t>Derived::show() called</a:t>
            </a:r>
          </a:p>
          <a:p>
            <a:pPr marL="514350" indent="-514350">
              <a:buAutoNum type="alphaUcPeriod"/>
            </a:pPr>
            <a:r>
              <a:rPr lang="en-US" sz="2400" dirty="0" smtClean="0"/>
              <a:t>Compiler Error</a:t>
            </a:r>
          </a:p>
          <a:p>
            <a:pPr marL="514350" indent="-514350">
              <a:buAutoNum type="alphaUcPeriod"/>
            </a:pPr>
            <a:r>
              <a:rPr lang="en-US" sz="2400" dirty="0" smtClean="0"/>
              <a:t>Runtime Error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467913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package main;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T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t = 20;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Main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   public static void main(String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      T t1 = new T();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      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(t1.t);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   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What is the output of the program</a:t>
            </a:r>
          </a:p>
          <a:p>
            <a:pPr marL="457200" indent="-457200">
              <a:buAutoNum type="alphaUcPeriod"/>
            </a:pPr>
            <a:r>
              <a:rPr lang="en-US" sz="2400" dirty="0" smtClean="0">
                <a:cs typeface="Courier New" pitchFamily="49" charset="0"/>
              </a:rPr>
              <a:t>Compile error</a:t>
            </a:r>
          </a:p>
          <a:p>
            <a:pPr marL="457200" indent="-457200">
              <a:buAutoNum type="alphaUcPeriod"/>
            </a:pPr>
            <a:r>
              <a:rPr lang="en-US" sz="2400" dirty="0" smtClean="0">
                <a:cs typeface="Courier New" pitchFamily="49" charset="0"/>
              </a:rPr>
              <a:t>20</a:t>
            </a:r>
          </a:p>
          <a:p>
            <a:pPr marL="457200" indent="-457200">
              <a:buAutoNum type="alphaUcPeriod"/>
            </a:pPr>
            <a:r>
              <a:rPr lang="en-US" sz="2400" dirty="0" smtClean="0">
                <a:cs typeface="Courier New" pitchFamily="49" charset="0"/>
              </a:rPr>
              <a:t>0</a:t>
            </a:r>
          </a:p>
          <a:p>
            <a:pPr marL="457200" indent="-457200">
              <a:buAutoNum type="alphaUcPeriod"/>
            </a:pPr>
            <a:r>
              <a:rPr lang="en-US" sz="2400" dirty="0" smtClean="0">
                <a:cs typeface="Courier New" pitchFamily="49" charset="0"/>
              </a:rPr>
              <a:t>Runtime error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Question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Which of the following is true about inheritance in Java?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1) Private methods are final. </a:t>
            </a:r>
          </a:p>
          <a:p>
            <a:pPr>
              <a:buNone/>
            </a:pPr>
            <a:r>
              <a:rPr lang="en-US" sz="2400" dirty="0" smtClean="0"/>
              <a:t>2) Protected members are accessible within a package and inherited classes outside the package. </a:t>
            </a:r>
          </a:p>
          <a:p>
            <a:pPr>
              <a:buNone/>
            </a:pPr>
            <a:r>
              <a:rPr lang="en-US" sz="2400" dirty="0" smtClean="0"/>
              <a:t>3) Protected methods are final. </a:t>
            </a:r>
          </a:p>
          <a:p>
            <a:pPr>
              <a:buNone/>
            </a:pPr>
            <a:r>
              <a:rPr lang="en-US" sz="2400" dirty="0" smtClean="0"/>
              <a:t>4) We cannot override private methods. </a:t>
            </a:r>
          </a:p>
          <a:p>
            <a:pPr>
              <a:buNone/>
            </a:pPr>
            <a:endParaRPr lang="en-US" sz="2400" dirty="0" smtClean="0"/>
          </a:p>
          <a:p>
            <a:pPr marL="457200" indent="-457200">
              <a:buAutoNum type="alphaUcPeriod"/>
            </a:pPr>
            <a:r>
              <a:rPr lang="en-US" sz="2400" dirty="0" smtClean="0"/>
              <a:t>1, 2 and 4</a:t>
            </a:r>
          </a:p>
          <a:p>
            <a:pPr marL="457200" indent="-457200">
              <a:buAutoNum type="alphaUcPeriod"/>
            </a:pPr>
            <a:r>
              <a:rPr lang="en-US" sz="2400" dirty="0" smtClean="0"/>
              <a:t>Only 1 and 2</a:t>
            </a:r>
          </a:p>
          <a:p>
            <a:pPr marL="457200" indent="-457200">
              <a:buAutoNum type="alphaUcPeriod"/>
            </a:pPr>
            <a:r>
              <a:rPr lang="en-US" sz="2400" dirty="0" smtClean="0"/>
              <a:t>1, 2 and 3</a:t>
            </a:r>
          </a:p>
          <a:p>
            <a:pPr marL="457200" indent="-457200">
              <a:buAutoNum type="alphaUcPeriod"/>
            </a:pPr>
            <a:r>
              <a:rPr lang="en-US" sz="2400" dirty="0" smtClean="0"/>
              <a:t>2, 3 and 4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class Main {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   public static void main(String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[]) {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      String x = null;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      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giveMeAString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(x);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      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(x);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   } 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   static 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giveMeAString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(String y)  {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      y = 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GeeksQuiz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";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   }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400" dirty="0" smtClean="0"/>
              <a:t>What is the output of the above code –</a:t>
            </a:r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sz="4400" dirty="0" smtClean="0"/>
              <a:t>A.  </a:t>
            </a:r>
            <a:r>
              <a:rPr lang="en-US" sz="4400" dirty="0" err="1" smtClean="0"/>
              <a:t>GeeksQuiz</a:t>
            </a:r>
            <a:endParaRPr lang="en-US" sz="4400" dirty="0" smtClean="0"/>
          </a:p>
          <a:p>
            <a:pPr>
              <a:buNone/>
            </a:pPr>
            <a:r>
              <a:rPr lang="en-US" sz="4400" dirty="0" smtClean="0"/>
              <a:t>B.  null</a:t>
            </a:r>
          </a:p>
          <a:p>
            <a:pPr>
              <a:buNone/>
            </a:pPr>
            <a:r>
              <a:rPr lang="en-US" sz="4400" dirty="0" smtClean="0"/>
              <a:t>C.  Compiler error</a:t>
            </a:r>
          </a:p>
          <a:p>
            <a:pPr>
              <a:buNone/>
            </a:pPr>
            <a:r>
              <a:rPr lang="en-US" sz="4400" dirty="0" smtClean="0"/>
              <a:t>D.  Exception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Consider the following code :</a:t>
            </a: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[] x = new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[25];</a:t>
            </a: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After execution, which statement(s) are true ?</a:t>
            </a:r>
          </a:p>
          <a:p>
            <a:pPr>
              <a:buNone/>
            </a:pPr>
            <a:r>
              <a:rPr lang="en-US" dirty="0" smtClean="0"/>
              <a:t>A.  x[24] is 0</a:t>
            </a:r>
          </a:p>
          <a:p>
            <a:pPr>
              <a:buNone/>
            </a:pPr>
            <a:r>
              <a:rPr lang="en-US" dirty="0" smtClean="0"/>
              <a:t>B.  x[24] is undefined</a:t>
            </a:r>
          </a:p>
          <a:p>
            <a:pPr>
              <a:buNone/>
            </a:pPr>
            <a:r>
              <a:rPr lang="en-US" dirty="0" smtClean="0"/>
              <a:t>C.  x[25] is 0</a:t>
            </a:r>
          </a:p>
          <a:p>
            <a:pPr>
              <a:buNone/>
            </a:pPr>
            <a:r>
              <a:rPr lang="en-US" dirty="0" smtClean="0"/>
              <a:t>D.  x[0] is null</a:t>
            </a:r>
          </a:p>
          <a:p>
            <a:pPr>
              <a:buNone/>
            </a:pPr>
            <a:r>
              <a:rPr lang="en-US" dirty="0" smtClean="0"/>
              <a:t>E.  </a:t>
            </a:r>
            <a:r>
              <a:rPr lang="en-US" dirty="0" err="1" smtClean="0"/>
              <a:t>x.length</a:t>
            </a:r>
            <a:r>
              <a:rPr lang="en-US" dirty="0" smtClean="0"/>
              <a:t> is 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Which of the following is/are true about constructors in Java? </a:t>
            </a:r>
          </a:p>
          <a:p>
            <a:pPr marL="457200" indent="-457200">
              <a:buNone/>
            </a:pPr>
            <a:r>
              <a:rPr lang="en-US" sz="2200" dirty="0" smtClean="0"/>
              <a:t>1. Constructor name should be same as class name. </a:t>
            </a:r>
          </a:p>
          <a:p>
            <a:pPr marL="457200" indent="-457200">
              <a:buNone/>
            </a:pPr>
            <a:r>
              <a:rPr lang="en-US" sz="2200" dirty="0" smtClean="0"/>
              <a:t>2. If you don't define a constructor for a class, a default </a:t>
            </a:r>
            <a:r>
              <a:rPr lang="en-US" sz="2200" dirty="0" err="1" smtClean="0"/>
              <a:t>parameterless</a:t>
            </a:r>
            <a:r>
              <a:rPr lang="en-US" sz="2200" dirty="0" smtClean="0"/>
              <a:t> constructor is automatically created by the compiler. </a:t>
            </a:r>
          </a:p>
          <a:p>
            <a:pPr marL="457200" indent="-457200">
              <a:buNone/>
            </a:pPr>
            <a:r>
              <a:rPr lang="en-US" sz="2200" dirty="0" smtClean="0"/>
              <a:t>3. The default constructor calls super() and initializes all instance variables to default value like 0, null.</a:t>
            </a:r>
          </a:p>
          <a:p>
            <a:pPr marL="457200" indent="-457200">
              <a:buNone/>
            </a:pPr>
            <a:r>
              <a:rPr lang="en-US" sz="2200" dirty="0" smtClean="0"/>
              <a:t>4. If we want to parent class constructor, it must be called in first line of constructor.</a:t>
            </a:r>
          </a:p>
          <a:p>
            <a:pPr marL="457200" indent="-457200">
              <a:buNone/>
            </a:pPr>
            <a:endParaRPr lang="en-US" sz="2200" dirty="0" smtClean="0"/>
          </a:p>
          <a:p>
            <a:pPr marL="457200" indent="-457200">
              <a:buAutoNum type="alphaUcPeriod"/>
            </a:pPr>
            <a:r>
              <a:rPr lang="en-US" sz="2400" dirty="0" smtClean="0"/>
              <a:t>1</a:t>
            </a:r>
          </a:p>
          <a:p>
            <a:pPr marL="457200" indent="-457200">
              <a:buAutoNum type="alphaUcPeriod"/>
            </a:pPr>
            <a:r>
              <a:rPr lang="en-US" sz="2400" dirty="0" smtClean="0"/>
              <a:t>1,2</a:t>
            </a:r>
          </a:p>
          <a:p>
            <a:pPr marL="457200" indent="-457200">
              <a:buAutoNum type="alphaUcPeriod"/>
            </a:pPr>
            <a:r>
              <a:rPr lang="en-US" sz="2400" dirty="0" smtClean="0"/>
              <a:t>1,2,3</a:t>
            </a:r>
          </a:p>
          <a:p>
            <a:pPr marL="457200" indent="-457200">
              <a:buAutoNum type="alphaUcPeriod"/>
            </a:pPr>
            <a:r>
              <a:rPr lang="en-US" sz="2400" dirty="0" smtClean="0"/>
              <a:t>1,2,3,4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last value in an array called ‘</a:t>
            </a:r>
            <a:r>
              <a:rPr lang="en-US" dirty="0" err="1" smtClean="0"/>
              <a:t>Arr</a:t>
            </a:r>
            <a:r>
              <a:rPr lang="en-US" dirty="0" smtClean="0"/>
              <a:t>’ can be found at index: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A. 0</a:t>
            </a:r>
          </a:p>
          <a:p>
            <a:pPr>
              <a:buNone/>
            </a:pPr>
            <a:r>
              <a:rPr lang="en-US" dirty="0" smtClean="0"/>
              <a:t>B. 1</a:t>
            </a:r>
          </a:p>
          <a:p>
            <a:pPr>
              <a:buNone/>
            </a:pPr>
            <a:r>
              <a:rPr lang="en-US" dirty="0" smtClean="0"/>
              <a:t>C. </a:t>
            </a:r>
            <a:r>
              <a:rPr lang="en-US" dirty="0" err="1" smtClean="0"/>
              <a:t>Arr.length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D. </a:t>
            </a:r>
            <a:r>
              <a:rPr lang="en-US" dirty="0" err="1" smtClean="0"/>
              <a:t>Arr.length</a:t>
            </a:r>
            <a:r>
              <a:rPr lang="en-US" dirty="0" smtClean="0"/>
              <a:t> - 1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Question 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Which of the following signatures are valid for the main() method entry point of an application 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A. public static void main()</a:t>
            </a:r>
          </a:p>
          <a:p>
            <a:pPr>
              <a:buNone/>
            </a:pPr>
            <a:r>
              <a:rPr lang="en-US" dirty="0" smtClean="0"/>
              <a:t>B. public static void main(String </a:t>
            </a:r>
            <a:r>
              <a:rPr lang="en-US" dirty="0" err="1" smtClean="0"/>
              <a:t>arg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C. public void main(String[] 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D. public static void main(String[] 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E. public static </a:t>
            </a:r>
            <a:r>
              <a:rPr lang="en-US" dirty="0" err="1" smtClean="0"/>
              <a:t>int</a:t>
            </a:r>
            <a:r>
              <a:rPr lang="en-US" dirty="0" smtClean="0"/>
              <a:t> main(String[] </a:t>
            </a:r>
            <a:r>
              <a:rPr lang="en-US" dirty="0" err="1" smtClean="0"/>
              <a:t>arg</a:t>
            </a:r>
            <a:r>
              <a:rPr lang="en-US" dirty="0" smtClean="0"/>
              <a:t>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Main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   public static void main(String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[]) {  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        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(fun());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   }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fun(){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     return 20;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   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900" dirty="0" smtClean="0"/>
              <a:t>What is the output of the above code –</a:t>
            </a:r>
          </a:p>
          <a:p>
            <a:pPr>
              <a:buNone/>
            </a:pPr>
            <a:endParaRPr lang="en-US" sz="3900" dirty="0" smtClean="0"/>
          </a:p>
          <a:p>
            <a:pPr>
              <a:buNone/>
            </a:pPr>
            <a:r>
              <a:rPr lang="en-US" sz="3900" dirty="0" smtClean="0"/>
              <a:t>A.  20</a:t>
            </a:r>
          </a:p>
          <a:p>
            <a:pPr>
              <a:buNone/>
            </a:pPr>
            <a:r>
              <a:rPr lang="en-US" sz="3900" dirty="0" smtClean="0"/>
              <a:t>B.  Garbage value</a:t>
            </a:r>
          </a:p>
          <a:p>
            <a:pPr>
              <a:buNone/>
            </a:pPr>
            <a:r>
              <a:rPr lang="en-US" sz="3900" dirty="0" smtClean="0"/>
              <a:t>C.  Compiler error</a:t>
            </a:r>
          </a:p>
          <a:p>
            <a:pPr>
              <a:buNone/>
            </a:pPr>
            <a:r>
              <a:rPr lang="en-US" sz="3900" dirty="0" smtClean="0"/>
              <a:t>D.  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If none of the private/protected/public is specified for a member, that member ...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A. Is accessible publicly </a:t>
            </a:r>
          </a:p>
          <a:p>
            <a:pPr>
              <a:buNone/>
            </a:pPr>
            <a:r>
              <a:rPr lang="en-US" dirty="0" smtClean="0"/>
              <a:t>B. Is only accessible by other classes of the same package</a:t>
            </a:r>
          </a:p>
          <a:p>
            <a:pPr>
              <a:buNone/>
            </a:pPr>
            <a:r>
              <a:rPr lang="en-US" dirty="0" smtClean="0"/>
              <a:t>C. Is only accessible from within the class </a:t>
            </a:r>
          </a:p>
          <a:p>
            <a:pPr>
              <a:buNone/>
            </a:pPr>
            <a:r>
              <a:rPr lang="en-US" dirty="0" smtClean="0"/>
              <a:t>D. Is accessible by the class and its subclasses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What is a member of a class 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A. An attribute </a:t>
            </a:r>
          </a:p>
          <a:p>
            <a:pPr>
              <a:buNone/>
            </a:pPr>
            <a:r>
              <a:rPr lang="en-US" dirty="0" smtClean="0"/>
              <a:t>B. A method </a:t>
            </a:r>
          </a:p>
          <a:p>
            <a:pPr>
              <a:buNone/>
            </a:pPr>
            <a:r>
              <a:rPr lang="en-US" dirty="0" smtClean="0"/>
              <a:t>C. Attribute or method</a:t>
            </a:r>
          </a:p>
          <a:p>
            <a:pPr>
              <a:buNone/>
            </a:pPr>
            <a:r>
              <a:rPr lang="en-US" dirty="0" smtClean="0"/>
              <a:t>D. A sub-class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 Which one is not correct 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class needs to be instantiated as an object before being used</a:t>
            </a:r>
          </a:p>
          <a:p>
            <a:pPr>
              <a:buNone/>
            </a:pPr>
            <a:r>
              <a:rPr lang="en-US" dirty="0" smtClean="0"/>
              <a:t>B. An objects exists in memory in run time </a:t>
            </a:r>
          </a:p>
          <a:p>
            <a:pPr>
              <a:buNone/>
            </a:pPr>
            <a:r>
              <a:rPr lang="en-US" dirty="0" smtClean="0"/>
              <a:t>C. Class and object are just different names for the same thing</a:t>
            </a:r>
          </a:p>
          <a:p>
            <a:pPr>
              <a:buNone/>
            </a:pPr>
            <a:r>
              <a:rPr lang="en-US" dirty="0" smtClean="0"/>
              <a:t>D. An object is a variable, where its type is the class used to declare the variable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An array holds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A. Similar values of same data type</a:t>
            </a:r>
          </a:p>
          <a:p>
            <a:pPr>
              <a:buNone/>
            </a:pPr>
            <a:r>
              <a:rPr lang="en-US" dirty="0" smtClean="0"/>
              <a:t>B. Different values of same data type </a:t>
            </a:r>
          </a:p>
          <a:p>
            <a:pPr>
              <a:buNone/>
            </a:pPr>
            <a:r>
              <a:rPr lang="en-US" dirty="0" smtClean="0"/>
              <a:t>C. Same values of different data types </a:t>
            </a:r>
          </a:p>
          <a:p>
            <a:pPr>
              <a:buNone/>
            </a:pPr>
            <a:r>
              <a:rPr lang="en-US" dirty="0" smtClean="0"/>
              <a:t>D. Different values of different data types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Following code will result in: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 num = 8/0;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A. Compilation error: Divisions must be in a try block</a:t>
            </a:r>
          </a:p>
          <a:p>
            <a:pPr>
              <a:buNone/>
            </a:pPr>
            <a:r>
              <a:rPr lang="en-US" dirty="0" smtClean="0"/>
              <a:t>B. Compilation error: </a:t>
            </a:r>
            <a:r>
              <a:rPr lang="en-US" dirty="0" err="1" smtClean="0"/>
              <a:t>DivideByZeroException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C. Runtime Exception</a:t>
            </a:r>
          </a:p>
          <a:p>
            <a:pPr>
              <a:buNone/>
            </a:pPr>
            <a:r>
              <a:rPr lang="en-US" dirty="0" smtClean="0"/>
              <a:t>D. No Error</a:t>
            </a:r>
            <a:r>
              <a:rPr lang="en-US" smtClean="0"/>
              <a:t>: </a:t>
            </a:r>
            <a:r>
              <a:rPr lang="en-US" smtClean="0"/>
              <a:t>num </a:t>
            </a:r>
            <a:r>
              <a:rPr lang="en-US" dirty="0" smtClean="0"/>
              <a:t>is </a:t>
            </a:r>
            <a:r>
              <a:rPr lang="en-US" dirty="0" err="1" smtClean="0"/>
              <a:t>NaN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Integer a = new Integer(2); </a:t>
            </a:r>
          </a:p>
          <a:p>
            <a:pPr>
              <a:buNone/>
            </a:pPr>
            <a:r>
              <a:rPr lang="en-US" dirty="0" smtClean="0"/>
              <a:t>Integer b = new Integer(2); </a:t>
            </a:r>
          </a:p>
          <a:p>
            <a:pPr>
              <a:buNone/>
            </a:pPr>
            <a:r>
              <a:rPr lang="en-US" dirty="0" smtClean="0"/>
              <a:t>What happens when you do -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 (a == b)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A. Compiler error </a:t>
            </a:r>
          </a:p>
          <a:p>
            <a:pPr>
              <a:buNone/>
            </a:pPr>
            <a:r>
              <a:rPr lang="en-US" dirty="0" smtClean="0"/>
              <a:t>B. Runtime Exception </a:t>
            </a:r>
          </a:p>
          <a:p>
            <a:pPr>
              <a:buNone/>
            </a:pPr>
            <a:r>
              <a:rPr lang="en-US" dirty="0" smtClean="0"/>
              <a:t>C. True </a:t>
            </a:r>
          </a:p>
          <a:p>
            <a:pPr>
              <a:buNone/>
            </a:pPr>
            <a:r>
              <a:rPr lang="en-US" dirty="0" smtClean="0"/>
              <a:t>D. False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displays from the following statement: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String word = 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";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char []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wordArray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word.toCharArray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 for (int i = 0; i &lt;4; i+=2)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wordArray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endParaRPr lang="en-US" sz="2000" b="1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3000" dirty="0" smtClean="0"/>
              <a:t>A.  ab</a:t>
            </a:r>
          </a:p>
          <a:p>
            <a:pPr>
              <a:buNone/>
            </a:pPr>
            <a:r>
              <a:rPr lang="de-DE" sz="3000" dirty="0" smtClean="0"/>
              <a:t>B.  ac</a:t>
            </a:r>
          </a:p>
          <a:p>
            <a:pPr>
              <a:buNone/>
            </a:pPr>
            <a:r>
              <a:rPr lang="de-DE" sz="3000" dirty="0" smtClean="0"/>
              <a:t>C.  ace</a:t>
            </a:r>
          </a:p>
          <a:p>
            <a:pPr>
              <a:buNone/>
            </a:pPr>
            <a:r>
              <a:rPr lang="de-DE" sz="3000" dirty="0" smtClean="0"/>
              <a:t>D.  bd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570</Words>
  <Application>Microsoft Office PowerPoint</Application>
  <PresentationFormat>On-screen Show (4:3)</PresentationFormat>
  <Paragraphs>196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Java – Quiz - 1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Question 11</vt:lpstr>
      <vt:lpstr>Question 12</vt:lpstr>
      <vt:lpstr>Question 13</vt:lpstr>
      <vt:lpstr>Question 14</vt:lpstr>
      <vt:lpstr>Question 15</vt:lpstr>
      <vt:lpstr>Question 16</vt:lpstr>
      <vt:lpstr>Question 17</vt:lpstr>
      <vt:lpstr>Question 18</vt:lpstr>
      <vt:lpstr>Question 19</vt:lpstr>
      <vt:lpstr>Question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Deepak</dc:creator>
  <cp:lastModifiedBy>Deepak</cp:lastModifiedBy>
  <cp:revision>82</cp:revision>
  <dcterms:created xsi:type="dcterms:W3CDTF">2006-08-16T00:00:00Z</dcterms:created>
  <dcterms:modified xsi:type="dcterms:W3CDTF">2018-03-15T15:24:34Z</dcterms:modified>
</cp:coreProperties>
</file>