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7" r:id="rId5"/>
    <p:sldId id="265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데이터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0-4519-841B-B04AD5301B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30-4519-841B-B04AD5301B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30-4519-841B-B04AD5301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235568"/>
        <c:axId val="334229336"/>
      </c:lineChart>
      <c:catAx>
        <c:axId val="33423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229336"/>
        <c:crosses val="autoZero"/>
        <c:auto val="1"/>
        <c:lblAlgn val="ctr"/>
        <c:lblOffset val="100"/>
        <c:noMultiLvlLbl val="0"/>
      </c:catAx>
      <c:valAx>
        <c:axId val="33422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23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C9085C82-E8E3-413A-932A-F00721A79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125FE4-C98A-4E7B-84D0-B6296940DB76}"/>
              </a:ext>
            </a:extLst>
          </p:cNvPr>
          <p:cNvSpPr/>
          <p:nvPr/>
        </p:nvSpPr>
        <p:spPr>
          <a:xfrm>
            <a:off x="2945021" y="2367171"/>
            <a:ext cx="599394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 </a:t>
            </a:r>
            <a:endParaRPr lang="en-US" altLang="ko-KR" sz="6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구성도 설계</a:t>
            </a: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269B09D-95EF-48F7-B95D-FD512613021B}"/>
              </a:ext>
            </a:extLst>
          </p:cNvPr>
          <p:cNvSpPr/>
          <p:nvPr/>
        </p:nvSpPr>
        <p:spPr>
          <a:xfrm>
            <a:off x="2818021" y="2635250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BBDA25B1-043D-4AE9-B35D-75F5FB452799}"/>
              </a:ext>
            </a:extLst>
          </p:cNvPr>
          <p:cNvSpPr/>
          <p:nvPr/>
        </p:nvSpPr>
        <p:spPr>
          <a:xfrm rot="10800000">
            <a:off x="8811970" y="2635250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29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드로이드, 최악의 보안 구멍 OS…원인은&quot; | Bloter.net">
            <a:extLst>
              <a:ext uri="{FF2B5EF4-FFF2-40B4-BE49-F238E27FC236}">
                <a16:creationId xmlns:a16="http://schemas.microsoft.com/office/drawing/2014/main" id="{3A1B1914-C90C-41E9-BD6C-057A7E8E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12" y="1547490"/>
            <a:ext cx="4981376" cy="33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0A051F3-6096-4CCA-8ADD-FEB15DD241DC}"/>
              </a:ext>
            </a:extLst>
          </p:cNvPr>
          <p:cNvSpPr/>
          <p:nvPr/>
        </p:nvSpPr>
        <p:spPr>
          <a:xfrm>
            <a:off x="0" y="-109330"/>
            <a:ext cx="12192000" cy="6858000"/>
          </a:xfrm>
          <a:custGeom>
            <a:avLst/>
            <a:gdLst>
              <a:gd name="connsiteX0" fmla="*/ 6096000 w 12192000"/>
              <a:gd name="connsiteY0" fmla="*/ 1295400 h 6858000"/>
              <a:gd name="connsiteX1" fmla="*/ 3962400 w 12192000"/>
              <a:gd name="connsiteY1" fmla="*/ 3429000 h 6858000"/>
              <a:gd name="connsiteX2" fmla="*/ 6096000 w 12192000"/>
              <a:gd name="connsiteY2" fmla="*/ 5562600 h 6858000"/>
              <a:gd name="connsiteX3" fmla="*/ 8229600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1295400"/>
                </a:moveTo>
                <a:lnTo>
                  <a:pt x="3962400" y="3429000"/>
                </a:lnTo>
                <a:lnTo>
                  <a:pt x="6096000" y="5562600"/>
                </a:lnTo>
                <a:lnTo>
                  <a:pt x="8229600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87273C-104C-42D8-BEF4-C3ADEEC05E18}"/>
              </a:ext>
            </a:extLst>
          </p:cNvPr>
          <p:cNvGrpSpPr/>
          <p:nvPr/>
        </p:nvGrpSpPr>
        <p:grpSpPr>
          <a:xfrm>
            <a:off x="952500" y="4406900"/>
            <a:ext cx="3975100" cy="774700"/>
            <a:chOff x="952500" y="4406900"/>
            <a:chExt cx="3975100" cy="7747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572778C-42A3-4E55-B27A-C2DD241C0D4C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4FC222-6435-4F54-BA03-2D7F94624522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72373C-7E71-48E9-88B1-C12984F77C4E}"/>
              </a:ext>
            </a:extLst>
          </p:cNvPr>
          <p:cNvGrpSpPr/>
          <p:nvPr/>
        </p:nvGrpSpPr>
        <p:grpSpPr>
          <a:xfrm rot="10800000">
            <a:off x="7137400" y="1549400"/>
            <a:ext cx="3975100" cy="774700"/>
            <a:chOff x="952500" y="4406900"/>
            <a:chExt cx="3975100" cy="7747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FF96324-6006-4B28-91B9-C1A49AA3DBAD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49E8263-9641-4306-B67D-B92085509B93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9C7CCA-8538-4577-A6EA-8E768AC4B514}"/>
              </a:ext>
            </a:extLst>
          </p:cNvPr>
          <p:cNvGrpSpPr/>
          <p:nvPr/>
        </p:nvGrpSpPr>
        <p:grpSpPr>
          <a:xfrm>
            <a:off x="9435650" y="1675140"/>
            <a:ext cx="1676850" cy="985177"/>
            <a:chOff x="4449894" y="4261371"/>
            <a:chExt cx="1524200" cy="52322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7DA845-6AB7-4BCF-B0F9-18C83A1998AF}"/>
                </a:ext>
              </a:extLst>
            </p:cNvPr>
            <p:cNvSpPr/>
            <p:nvPr/>
          </p:nvSpPr>
          <p:spPr>
            <a:xfrm>
              <a:off x="4449894" y="4261371"/>
              <a:ext cx="1524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Camera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82F37-BDA7-45E5-9A47-6F37842996DE}"/>
                </a:ext>
              </a:extLst>
            </p:cNvPr>
            <p:cNvSpPr txBox="1"/>
            <p:nvPr/>
          </p:nvSpPr>
          <p:spPr>
            <a:xfrm>
              <a:off x="4449894" y="4532472"/>
              <a:ext cx="1321859" cy="147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거리 측정</a:t>
              </a:r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각도측정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2D5278-D759-4A21-A85E-773310203169}"/>
              </a:ext>
            </a:extLst>
          </p:cNvPr>
          <p:cNvGrpSpPr/>
          <p:nvPr/>
        </p:nvGrpSpPr>
        <p:grpSpPr>
          <a:xfrm>
            <a:off x="875850" y="4391353"/>
            <a:ext cx="2605708" cy="954108"/>
            <a:chOff x="4449894" y="4253110"/>
            <a:chExt cx="1657630" cy="50671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D0FD01-4DAE-408E-BBBF-6DE9C9AAC383}"/>
                </a:ext>
              </a:extLst>
            </p:cNvPr>
            <p:cNvSpPr/>
            <p:nvPr/>
          </p:nvSpPr>
          <p:spPr>
            <a:xfrm>
              <a:off x="4449894" y="4253110"/>
              <a:ext cx="1657630" cy="506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Gyro Sensor</a:t>
              </a:r>
            </a:p>
            <a:p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231E12-8F90-441B-89E1-714EEA7F6D5A}"/>
                </a:ext>
              </a:extLst>
            </p:cNvPr>
            <p:cNvSpPr txBox="1"/>
            <p:nvPr/>
          </p:nvSpPr>
          <p:spPr>
            <a:xfrm>
              <a:off x="4449894" y="4534921"/>
              <a:ext cx="585544" cy="147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각속도 측정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A58D5D-7A27-4ECB-8ADB-B66A05B15020}"/>
              </a:ext>
            </a:extLst>
          </p:cNvPr>
          <p:cNvGrpSpPr/>
          <p:nvPr/>
        </p:nvGrpSpPr>
        <p:grpSpPr>
          <a:xfrm flipH="1">
            <a:off x="7335554" y="4391353"/>
            <a:ext cx="3776945" cy="617922"/>
            <a:chOff x="952500" y="4406900"/>
            <a:chExt cx="3975100" cy="77470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B7AB416-2B5B-44AB-B400-1861040230B0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2014C9E-971B-4561-A724-A74EC5583760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3A9B7F7-22E8-4F35-AE44-29F1E6815769}"/>
              </a:ext>
            </a:extLst>
          </p:cNvPr>
          <p:cNvGrpSpPr/>
          <p:nvPr/>
        </p:nvGrpSpPr>
        <p:grpSpPr>
          <a:xfrm>
            <a:off x="7962468" y="4154465"/>
            <a:ext cx="3267048" cy="787456"/>
            <a:chOff x="4449895" y="4261372"/>
            <a:chExt cx="2969635" cy="4182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6657BCC-EEE8-4836-A51F-622522E2F6AF}"/>
                </a:ext>
              </a:extLst>
            </p:cNvPr>
            <p:cNvSpPr/>
            <p:nvPr/>
          </p:nvSpPr>
          <p:spPr>
            <a:xfrm>
              <a:off x="4449895" y="4261372"/>
              <a:ext cx="2969635" cy="277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Ultrasonic Sensor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121DA1-7D6D-46C1-B798-7BD260D13FB9}"/>
                </a:ext>
              </a:extLst>
            </p:cNvPr>
            <p:cNvSpPr txBox="1"/>
            <p:nvPr/>
          </p:nvSpPr>
          <p:spPr>
            <a:xfrm>
              <a:off x="4720909" y="4532472"/>
              <a:ext cx="779826" cy="147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거리 측정</a:t>
              </a:r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C1D1B12-1F87-49BB-AA9E-C89DCF9B7C26}"/>
              </a:ext>
            </a:extLst>
          </p:cNvPr>
          <p:cNvGrpSpPr/>
          <p:nvPr/>
        </p:nvGrpSpPr>
        <p:grpSpPr>
          <a:xfrm rot="10800000" flipH="1">
            <a:off x="346306" y="1555317"/>
            <a:ext cx="4708295" cy="774700"/>
            <a:chOff x="952500" y="4406900"/>
            <a:chExt cx="3975100" cy="774700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E81D5BD-6DEF-4B25-A4FD-49BFD5897814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3C97794-E72F-49D5-BE9F-200EB2B437A7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6B07FA7-A4A8-408B-85EE-4A45B2E9B9E8}"/>
              </a:ext>
            </a:extLst>
          </p:cNvPr>
          <p:cNvGrpSpPr/>
          <p:nvPr/>
        </p:nvGrpSpPr>
        <p:grpSpPr>
          <a:xfrm>
            <a:off x="346306" y="1729234"/>
            <a:ext cx="4214808" cy="721866"/>
            <a:chOff x="4287277" y="4365149"/>
            <a:chExt cx="3831115" cy="38337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4E335CF-3DB0-49C3-81F7-D30FC7AA9E51}"/>
                </a:ext>
              </a:extLst>
            </p:cNvPr>
            <p:cNvSpPr/>
            <p:nvPr/>
          </p:nvSpPr>
          <p:spPr>
            <a:xfrm>
              <a:off x="4287277" y="4365149"/>
              <a:ext cx="3831115" cy="277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Arduino &amp; Raspberry Pi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AC910E-0E82-47D7-AECF-DC24581B7126}"/>
                </a:ext>
              </a:extLst>
            </p:cNvPr>
            <p:cNvSpPr txBox="1"/>
            <p:nvPr/>
          </p:nvSpPr>
          <p:spPr>
            <a:xfrm>
              <a:off x="4287277" y="4601415"/>
              <a:ext cx="674917" cy="147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상호통신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045365-8CAA-4733-A692-5141EA524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70219"/>
              </p:ext>
            </p:extLst>
          </p:nvPr>
        </p:nvGraphicFramePr>
        <p:xfrm>
          <a:off x="403411" y="573741"/>
          <a:ext cx="11484293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dirty="0"/>
                        <a:t>시작화면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993">
                <a:tc rowSpan="3"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dirty="0"/>
                        <a:t>로고</a:t>
                      </a:r>
                      <a:endParaRPr lang="en-US" altLang="ko-KR" sz="1200" b="1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dirty="0"/>
                        <a:t>로그인 폼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dirty="0"/>
                        <a:t>회원가입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72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993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로고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로그인 폼</a:t>
                      </a:r>
                      <a:endParaRPr lang="en-US" altLang="ko-KR" sz="1200" b="0" dirty="0"/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en-US" altLang="ko-KR" sz="1200" b="0" dirty="0"/>
                        <a:t>id, password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200" b="0" dirty="0"/>
                        <a:t>로그인 버튼</a:t>
                      </a:r>
                      <a:endParaRPr lang="en-US" altLang="ko-KR" sz="1200" b="0" dirty="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200" b="0" dirty="0"/>
                        <a:t>3. </a:t>
                      </a:r>
                      <a:r>
                        <a:rPr lang="ko-KR" altLang="en-US" sz="1200" b="0" dirty="0"/>
                        <a:t>회원가입</a:t>
                      </a:r>
                      <a:endParaRPr lang="en-US" altLang="ko-KR" sz="1200" b="0" dirty="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200" b="0" dirty="0"/>
                        <a:t>- </a:t>
                      </a:r>
                      <a:r>
                        <a:rPr lang="ko-KR" altLang="en-US" sz="1200" b="0" dirty="0"/>
                        <a:t>회원가입 버튼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48071B-4CC4-4DA2-87E9-15E8687FDC60}"/>
              </a:ext>
            </a:extLst>
          </p:cNvPr>
          <p:cNvGrpSpPr/>
          <p:nvPr/>
        </p:nvGrpSpPr>
        <p:grpSpPr>
          <a:xfrm>
            <a:off x="2868328" y="985079"/>
            <a:ext cx="4273617" cy="5138853"/>
            <a:chOff x="1299410" y="1145406"/>
            <a:chExt cx="4273617" cy="51388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3D79E2-428B-40E1-9147-020B07AB8AE7}"/>
                </a:ext>
              </a:extLst>
            </p:cNvPr>
            <p:cNvSpPr/>
            <p:nvPr/>
          </p:nvSpPr>
          <p:spPr>
            <a:xfrm>
              <a:off x="1299410" y="1145406"/>
              <a:ext cx="4273617" cy="51388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FBEE6B-8007-407C-AA8A-B79F23DB6EA3}"/>
                </a:ext>
              </a:extLst>
            </p:cNvPr>
            <p:cNvSpPr/>
            <p:nvPr/>
          </p:nvSpPr>
          <p:spPr>
            <a:xfrm>
              <a:off x="1493519" y="1472666"/>
              <a:ext cx="3850105" cy="5293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LOGO</a:t>
              </a:r>
              <a:endParaRPr lang="ko-KR" altLang="en-US" sz="2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234CF5-A26A-4561-BB15-B73FD4E1CA9E}"/>
                </a:ext>
              </a:extLst>
            </p:cNvPr>
            <p:cNvSpPr/>
            <p:nvPr/>
          </p:nvSpPr>
          <p:spPr>
            <a:xfrm>
              <a:off x="1559292" y="2454442"/>
              <a:ext cx="3784331" cy="3667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5C3174-6E4E-4FD1-879B-682DB1951A54}"/>
                </a:ext>
              </a:extLst>
            </p:cNvPr>
            <p:cNvSpPr/>
            <p:nvPr/>
          </p:nvSpPr>
          <p:spPr>
            <a:xfrm>
              <a:off x="1864091" y="2995863"/>
              <a:ext cx="3108960" cy="52938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607A45-C108-418D-BD50-06DEBEF4CF06}"/>
                </a:ext>
              </a:extLst>
            </p:cNvPr>
            <p:cNvSpPr/>
            <p:nvPr/>
          </p:nvSpPr>
          <p:spPr>
            <a:xfrm>
              <a:off x="1864091" y="3749417"/>
              <a:ext cx="3108960" cy="52938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PASSWORD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F6E63A-E0BE-42AE-8776-D4829893917A}"/>
                </a:ext>
              </a:extLst>
            </p:cNvPr>
            <p:cNvSpPr/>
            <p:nvPr/>
          </p:nvSpPr>
          <p:spPr>
            <a:xfrm>
              <a:off x="1864091" y="4838086"/>
              <a:ext cx="1350747" cy="529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LOGIN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8A81FB-DB3E-408B-BB32-7B7DFC03E576}"/>
                </a:ext>
              </a:extLst>
            </p:cNvPr>
            <p:cNvSpPr/>
            <p:nvPr/>
          </p:nvSpPr>
          <p:spPr>
            <a:xfrm>
              <a:off x="3603857" y="4855945"/>
              <a:ext cx="1350747" cy="529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SIGNUP</a:t>
              </a:r>
              <a:endParaRPr lang="ko-KR" altLang="en-US" dirty="0"/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5DB95F-38CC-4814-9EC3-B27FB3EA000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523522" y="4424400"/>
            <a:ext cx="1465446" cy="535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29F4D9A-7F88-4321-8215-4628A92B4231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2406317" y="3906346"/>
            <a:ext cx="1026693" cy="1036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C28911-94BB-4534-8F21-ADF4912E8F69}"/>
              </a:ext>
            </a:extLst>
          </p:cNvPr>
          <p:cNvSpPr txBox="1"/>
          <p:nvPr/>
        </p:nvSpPr>
        <p:spPr>
          <a:xfrm>
            <a:off x="7988968" y="3906346"/>
            <a:ext cx="156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4P </a:t>
            </a:r>
            <a:r>
              <a:rPr lang="ko-KR" altLang="en-US" dirty="0"/>
              <a:t>회원가입 이동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9A519-68BE-4E10-911B-68BABA6F966E}"/>
              </a:ext>
            </a:extLst>
          </p:cNvPr>
          <p:cNvSpPr txBox="1"/>
          <p:nvPr/>
        </p:nvSpPr>
        <p:spPr>
          <a:xfrm>
            <a:off x="798392" y="3265924"/>
            <a:ext cx="19063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5P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37533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045365-8CAA-4733-A692-5141EA524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70539"/>
              </p:ext>
            </p:extLst>
          </p:nvPr>
        </p:nvGraphicFramePr>
        <p:xfrm>
          <a:off x="403411" y="573741"/>
          <a:ext cx="11484293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dirty="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일반사용자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전문가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993">
                <a:tc rowSpan="3"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1" dirty="0"/>
                        <a:t>일반사용자 회원가입</a:t>
                      </a:r>
                      <a:endParaRPr lang="en-US" altLang="ko-KR" sz="1200" b="1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dirty="0"/>
                        <a:t>전문가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72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993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일반사용자와 전문가를 구별하여 회원가입선택</a:t>
                      </a: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48071B-4CC4-4DA2-87E9-15E8687FDC60}"/>
              </a:ext>
            </a:extLst>
          </p:cNvPr>
          <p:cNvGrpSpPr/>
          <p:nvPr/>
        </p:nvGrpSpPr>
        <p:grpSpPr>
          <a:xfrm>
            <a:off x="663594" y="1145406"/>
            <a:ext cx="4273617" cy="5138853"/>
            <a:chOff x="1299410" y="1145406"/>
            <a:chExt cx="4273617" cy="51388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3D79E2-428B-40E1-9147-020B07AB8AE7}"/>
                </a:ext>
              </a:extLst>
            </p:cNvPr>
            <p:cNvSpPr/>
            <p:nvPr/>
          </p:nvSpPr>
          <p:spPr>
            <a:xfrm>
              <a:off x="1299410" y="1145406"/>
              <a:ext cx="4273617" cy="51388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FBEE6B-8007-407C-AA8A-B79F23DB6EA3}"/>
                </a:ext>
              </a:extLst>
            </p:cNvPr>
            <p:cNvSpPr/>
            <p:nvPr/>
          </p:nvSpPr>
          <p:spPr>
            <a:xfrm>
              <a:off x="1493519" y="1472666"/>
              <a:ext cx="3850105" cy="5293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LOGO</a:t>
              </a:r>
              <a:endParaRPr lang="ko-KR" altLang="en-US" sz="2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234CF5-A26A-4561-BB15-B73FD4E1CA9E}"/>
                </a:ext>
              </a:extLst>
            </p:cNvPr>
            <p:cNvSpPr/>
            <p:nvPr/>
          </p:nvSpPr>
          <p:spPr>
            <a:xfrm>
              <a:off x="1559292" y="2454442"/>
              <a:ext cx="3784331" cy="3667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5C3174-6E4E-4FD1-879B-682DB1951A54}"/>
                </a:ext>
              </a:extLst>
            </p:cNvPr>
            <p:cNvSpPr/>
            <p:nvPr/>
          </p:nvSpPr>
          <p:spPr>
            <a:xfrm>
              <a:off x="1845092" y="3589327"/>
              <a:ext cx="3108960" cy="52938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일반사용자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607A45-C108-418D-BD50-06DEBEF4CF06}"/>
                </a:ext>
              </a:extLst>
            </p:cNvPr>
            <p:cNvSpPr/>
            <p:nvPr/>
          </p:nvSpPr>
          <p:spPr>
            <a:xfrm>
              <a:off x="1845092" y="4342881"/>
              <a:ext cx="3108960" cy="529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전문가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7D9A519-68BE-4E10-911B-68BABA6F966E}"/>
              </a:ext>
            </a:extLst>
          </p:cNvPr>
          <p:cNvSpPr txBox="1"/>
          <p:nvPr/>
        </p:nvSpPr>
        <p:spPr>
          <a:xfrm>
            <a:off x="6626144" y="1061390"/>
            <a:ext cx="2420486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/ </a:t>
            </a:r>
            <a:r>
              <a:rPr lang="ko-KR" altLang="en-US" dirty="0"/>
              <a:t>일반사용자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주민번호</a:t>
            </a:r>
            <a:r>
              <a:rPr lang="en-US" altLang="ko-KR" dirty="0"/>
              <a:t>(</a:t>
            </a:r>
            <a:r>
              <a:rPr lang="ko-KR" altLang="en-US" dirty="0"/>
              <a:t>앞자리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연락처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en-US" altLang="ko-KR" dirty="0"/>
              <a:t>-ID</a:t>
            </a:r>
          </a:p>
          <a:p>
            <a:r>
              <a:rPr lang="en-US" altLang="ko-KR" dirty="0"/>
              <a:t>-PASSWORD</a:t>
            </a:r>
          </a:p>
          <a:p>
            <a:r>
              <a:rPr lang="en-US" altLang="ko-KR" dirty="0"/>
              <a:t>-PASSWORD </a:t>
            </a:r>
            <a:r>
              <a:rPr lang="ko-KR" altLang="en-US" dirty="0"/>
              <a:t>재확인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0411268-819F-4857-9CAB-08A405F8A8CC}"/>
              </a:ext>
            </a:extLst>
          </p:cNvPr>
          <p:cNvCxnSpPr>
            <a:cxnSpLocks/>
          </p:cNvCxnSpPr>
          <p:nvPr/>
        </p:nvCxnSpPr>
        <p:spPr>
          <a:xfrm flipV="1">
            <a:off x="4310071" y="2339930"/>
            <a:ext cx="2302329" cy="1514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9CFD28-5230-4B61-A1AA-6EA79C0A2D6C}"/>
              </a:ext>
            </a:extLst>
          </p:cNvPr>
          <p:cNvCxnSpPr>
            <a:cxnSpLocks/>
          </p:cNvCxnSpPr>
          <p:nvPr/>
        </p:nvCxnSpPr>
        <p:spPr>
          <a:xfrm>
            <a:off x="4331980" y="4611067"/>
            <a:ext cx="2280420" cy="12700"/>
          </a:xfrm>
          <a:prstGeom prst="bentConnector3">
            <a:avLst>
              <a:gd name="adj1" fmla="val 5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99B693-2C1A-4D24-B9A3-676DBAB631BF}"/>
              </a:ext>
            </a:extLst>
          </p:cNvPr>
          <p:cNvSpPr txBox="1"/>
          <p:nvPr/>
        </p:nvSpPr>
        <p:spPr>
          <a:xfrm>
            <a:off x="6598359" y="3470444"/>
            <a:ext cx="2420486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/ </a:t>
            </a:r>
            <a:r>
              <a:rPr lang="ko-KR" altLang="en-US" dirty="0"/>
              <a:t>일반사용자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주민번호</a:t>
            </a:r>
            <a:r>
              <a:rPr lang="en-US" altLang="ko-KR" dirty="0"/>
              <a:t>(</a:t>
            </a:r>
            <a:r>
              <a:rPr lang="ko-KR" altLang="en-US" dirty="0"/>
              <a:t>앞자리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전문가 확인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수정필요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</a:t>
            </a:r>
            <a:r>
              <a:rPr lang="ko-KR" altLang="en-US" dirty="0"/>
              <a:t>연락처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en-US" altLang="ko-KR" dirty="0"/>
              <a:t>-ID</a:t>
            </a:r>
          </a:p>
          <a:p>
            <a:r>
              <a:rPr lang="en-US" altLang="ko-KR" dirty="0"/>
              <a:t>-PASSWORD</a:t>
            </a:r>
          </a:p>
          <a:p>
            <a:r>
              <a:rPr lang="en-US" altLang="ko-KR" dirty="0"/>
              <a:t>-PASSWORD </a:t>
            </a:r>
            <a:r>
              <a:rPr lang="ko-KR" altLang="en-US" dirty="0"/>
              <a:t>재확인</a:t>
            </a:r>
          </a:p>
        </p:txBody>
      </p:sp>
    </p:spTree>
    <p:extLst>
      <p:ext uri="{BB962C8B-B14F-4D97-AF65-F5344CB8AC3E}">
        <p14:creationId xmlns:p14="http://schemas.microsoft.com/office/powerpoint/2010/main" val="158902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1E59D4-08DB-4C9C-8FBE-4FD6ECB86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9533"/>
              </p:ext>
            </p:extLst>
          </p:nvPr>
        </p:nvGraphicFramePr>
        <p:xfrm>
          <a:off x="259032" y="286471"/>
          <a:ext cx="11484293" cy="6102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dirty="0" err="1"/>
                        <a:t>메인화면</a:t>
                      </a:r>
                      <a:endParaRPr kumimoji="1"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/>
                        <a:t>메인화면</a:t>
                      </a:r>
                      <a:r>
                        <a:rPr lang="ko-KR" altLang="en-US" sz="1200" dirty="0"/>
                        <a:t> 구성설명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993">
                <a:tc rowSpan="3"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Loading Arm Power Check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en-US" altLang="ko-KR" sz="1200" b="0" dirty="0"/>
                        <a:t>Nav (dropdown)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en-US" altLang="ko-KR" sz="1200" b="0" dirty="0"/>
                        <a:t>Project information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inter communication system</a:t>
                      </a:r>
                      <a:endParaRPr lang="ko-KR" altLang="en-US" sz="120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en-US" altLang="ko-KR" sz="1200" dirty="0"/>
                        <a:t>Camera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Gyro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Sensor</a:t>
                      </a:r>
                      <a:endParaRPr lang="ko-KR" altLang="en-US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나눔스퀘어 ExtraBold" panose="020B0600000101010101" pitchFamily="50" charset="-127"/>
                          <a:cs typeface="+mn-cs"/>
                        </a:rPr>
                        <a:t>Ultrasonic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나눔스퀘어 ExtraBold" panose="020B0600000101010101" pitchFamily="50" charset="-127"/>
                          <a:cs typeface="+mn-cs"/>
                        </a:rPr>
                        <a:t>Sensor</a:t>
                      </a:r>
                      <a:endParaRPr lang="ko-KR" altLang="en-US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1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1" dirty="0"/>
                    </a:p>
                    <a:p>
                      <a:pPr marL="0" indent="0" latinLnBrk="1"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72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화면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993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 err="1"/>
                        <a:t>로딩암</a:t>
                      </a:r>
                      <a:r>
                        <a:rPr lang="ko-KR" altLang="en-US" sz="1200" b="0" dirty="0"/>
                        <a:t> 전원체크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en-US" altLang="ko-KR" sz="1200" b="0" dirty="0"/>
                        <a:t>Nav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–</a:t>
                      </a:r>
                      <a:r>
                        <a:rPr lang="ko-KR" altLang="en-US" sz="1200" b="0" dirty="0"/>
                        <a:t> 회원상태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프로젝트 정보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링크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상호통신도 확인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카메라 확인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 err="1"/>
                        <a:t>자이로센서</a:t>
                      </a:r>
                      <a:r>
                        <a:rPr lang="ko-KR" altLang="en-US" sz="1200" b="0" dirty="0"/>
                        <a:t> 확인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초음파센서 확인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실시간 그래프 확인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하단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D3604F-AC20-4E79-B3ED-2183DAD9AD9B}"/>
              </a:ext>
            </a:extLst>
          </p:cNvPr>
          <p:cNvGrpSpPr/>
          <p:nvPr/>
        </p:nvGrpSpPr>
        <p:grpSpPr>
          <a:xfrm>
            <a:off x="1444591" y="701888"/>
            <a:ext cx="4273617" cy="5454222"/>
            <a:chOff x="346509" y="697809"/>
            <a:chExt cx="4273617" cy="54542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389F7C-4F08-4BEB-8BB1-510A0AB400CC}"/>
                </a:ext>
              </a:extLst>
            </p:cNvPr>
            <p:cNvSpPr/>
            <p:nvPr/>
          </p:nvSpPr>
          <p:spPr>
            <a:xfrm>
              <a:off x="346509" y="697809"/>
              <a:ext cx="4273617" cy="54542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14D918-1DE4-4CAB-9B22-0D4BAC8DC6BE}"/>
                </a:ext>
              </a:extLst>
            </p:cNvPr>
            <p:cNvSpPr/>
            <p:nvPr/>
          </p:nvSpPr>
          <p:spPr>
            <a:xfrm>
              <a:off x="3092915" y="900317"/>
              <a:ext cx="1297807" cy="6018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Nav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64EA8F-1E12-4DBB-A954-1BF6256338DB}"/>
                </a:ext>
              </a:extLst>
            </p:cNvPr>
            <p:cNvSpPr/>
            <p:nvPr/>
          </p:nvSpPr>
          <p:spPr>
            <a:xfrm>
              <a:off x="586510" y="1676518"/>
              <a:ext cx="3822037" cy="5260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Project </a:t>
              </a:r>
              <a:r>
                <a:rPr lang="en-US" altLang="ko-KR" dirty="0" err="1"/>
                <a:t>Infomation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754907-EC8F-49C7-BDCE-062EA4402162}"/>
                </a:ext>
              </a:extLst>
            </p:cNvPr>
            <p:cNvSpPr/>
            <p:nvPr/>
          </p:nvSpPr>
          <p:spPr>
            <a:xfrm>
              <a:off x="586510" y="2525593"/>
              <a:ext cx="1796317" cy="121589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inter communication system</a:t>
              </a:r>
              <a:endParaRPr lang="ko-KR" altLang="en-US" sz="16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4FC8C2-0CE9-4124-A0F6-33ACC68B52A0}"/>
              </a:ext>
            </a:extLst>
          </p:cNvPr>
          <p:cNvSpPr/>
          <p:nvPr/>
        </p:nvSpPr>
        <p:spPr>
          <a:xfrm>
            <a:off x="3724003" y="2532491"/>
            <a:ext cx="1796317" cy="12130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4F1BFF-8E47-4BD4-903C-8BD3820B732F}"/>
              </a:ext>
            </a:extLst>
          </p:cNvPr>
          <p:cNvSpPr/>
          <p:nvPr/>
        </p:nvSpPr>
        <p:spPr>
          <a:xfrm>
            <a:off x="1675613" y="4009980"/>
            <a:ext cx="1796317" cy="107104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Gyro</a:t>
            </a:r>
            <a:r>
              <a:rPr lang="ko-KR" altLang="en-US" dirty="0"/>
              <a:t> </a:t>
            </a:r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534F7-54E4-43DF-B7C0-08F8E49F9652}"/>
              </a:ext>
            </a:extLst>
          </p:cNvPr>
          <p:cNvSpPr/>
          <p:nvPr/>
        </p:nvSpPr>
        <p:spPr>
          <a:xfrm>
            <a:off x="3724002" y="3984240"/>
            <a:ext cx="1796317" cy="10839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스퀘어 ExtraBold" panose="020B0600000101010101" pitchFamily="50" charset="-127"/>
              </a:rPr>
              <a:t>Ultrasonic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스퀘어 ExtraBold" panose="020B0600000101010101" pitchFamily="50" charset="-127"/>
              </a:rPr>
              <a:t>Sensor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2D2DA0-ED17-4871-A978-CA50F7A5049F}"/>
              </a:ext>
            </a:extLst>
          </p:cNvPr>
          <p:cNvSpPr/>
          <p:nvPr/>
        </p:nvSpPr>
        <p:spPr>
          <a:xfrm>
            <a:off x="1673774" y="891204"/>
            <a:ext cx="2203391" cy="6018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Loading Arm Power Check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8625E-CCF2-4D77-9E6B-9E5E96D8D3D5}"/>
              </a:ext>
            </a:extLst>
          </p:cNvPr>
          <p:cNvSpPr/>
          <p:nvPr/>
        </p:nvSpPr>
        <p:spPr>
          <a:xfrm>
            <a:off x="1673774" y="5523131"/>
            <a:ext cx="3822037" cy="317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footer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10BB5E-CA5D-4BEA-8363-E291BC39733E}"/>
              </a:ext>
            </a:extLst>
          </p:cNvPr>
          <p:cNvSpPr txBox="1"/>
          <p:nvPr/>
        </p:nvSpPr>
        <p:spPr>
          <a:xfrm>
            <a:off x="6812738" y="697809"/>
            <a:ext cx="2574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사용자 정보 </a:t>
            </a:r>
            <a:r>
              <a:rPr lang="en-US" altLang="ko-KR" dirty="0"/>
              <a:t>/ </a:t>
            </a:r>
            <a:r>
              <a:rPr lang="ko-KR" altLang="en-US" dirty="0"/>
              <a:t>로그아웃</a:t>
            </a:r>
            <a:endParaRPr lang="en-US" altLang="ko-KR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4A1464E-6FCD-42F7-8F7F-7DDBD610F3CF}"/>
              </a:ext>
            </a:extLst>
          </p:cNvPr>
          <p:cNvCxnSpPr>
            <a:cxnSpLocks/>
          </p:cNvCxnSpPr>
          <p:nvPr/>
        </p:nvCxnSpPr>
        <p:spPr>
          <a:xfrm flipV="1">
            <a:off x="5495811" y="929823"/>
            <a:ext cx="1207387" cy="25314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D7E40E-1897-4920-BEDD-AFB4CEC23209}"/>
              </a:ext>
            </a:extLst>
          </p:cNvPr>
          <p:cNvSpPr/>
          <p:nvPr/>
        </p:nvSpPr>
        <p:spPr>
          <a:xfrm>
            <a:off x="6842741" y="1183713"/>
            <a:ext cx="2514517" cy="160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76AA9C-6C47-4759-84C0-F0E69877A413}"/>
              </a:ext>
            </a:extLst>
          </p:cNvPr>
          <p:cNvSpPr/>
          <p:nvPr/>
        </p:nvSpPr>
        <p:spPr>
          <a:xfrm>
            <a:off x="7803210" y="1417694"/>
            <a:ext cx="705190" cy="6840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F0918-8D83-4892-83A5-D034639A53E6}"/>
              </a:ext>
            </a:extLst>
          </p:cNvPr>
          <p:cNvSpPr txBox="1"/>
          <p:nvPr/>
        </p:nvSpPr>
        <p:spPr>
          <a:xfrm>
            <a:off x="7685964" y="2191781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사용자 정보</a:t>
            </a:r>
            <a:endParaRPr lang="en-US" altLang="ko-KR" sz="1050" dirty="0"/>
          </a:p>
          <a:p>
            <a:pPr algn="ctr"/>
            <a:r>
              <a:rPr lang="en-US" altLang="ko-KR" sz="1050" dirty="0"/>
              <a:t>Log</a:t>
            </a:r>
            <a:r>
              <a:rPr lang="ko-KR" altLang="en-US" sz="1050" dirty="0"/>
              <a:t> </a:t>
            </a:r>
            <a:r>
              <a:rPr lang="en-US" altLang="ko-KR" sz="1050" dirty="0"/>
              <a:t>out</a:t>
            </a:r>
            <a:endParaRPr lang="ko-KR" altLang="en-US" sz="105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8A5ECA-0F02-4EB2-B598-77700BC77A0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06629" y="1943636"/>
            <a:ext cx="843223" cy="1001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4678B4-8FA2-4CF3-95E4-57BB6398C385}"/>
              </a:ext>
            </a:extLst>
          </p:cNvPr>
          <p:cNvSpPr txBox="1"/>
          <p:nvPr/>
        </p:nvSpPr>
        <p:spPr>
          <a:xfrm>
            <a:off x="6123207" y="3020073"/>
            <a:ext cx="29726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6p. </a:t>
            </a:r>
            <a:r>
              <a:rPr lang="ko-KR" altLang="en-US" dirty="0"/>
              <a:t>프로젝트 정보페이지 이동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DFC907-ADCE-4B77-BD60-E09B4D2C0277}"/>
              </a:ext>
            </a:extLst>
          </p:cNvPr>
          <p:cNvSpPr txBox="1"/>
          <p:nvPr/>
        </p:nvSpPr>
        <p:spPr>
          <a:xfrm>
            <a:off x="6349852" y="4038707"/>
            <a:ext cx="29726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7p.</a:t>
            </a:r>
            <a:r>
              <a:rPr lang="ko-KR" altLang="en-US" dirty="0"/>
              <a:t>각 센서 </a:t>
            </a:r>
            <a:r>
              <a:rPr lang="ko-KR" altLang="en-US" dirty="0" err="1"/>
              <a:t>데이터값</a:t>
            </a:r>
            <a:r>
              <a:rPr lang="ko-KR" altLang="en-US" dirty="0"/>
              <a:t> 확인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818C938-2DA1-40AA-B986-2E867EFE7795}"/>
              </a:ext>
            </a:extLst>
          </p:cNvPr>
          <p:cNvCxnSpPr>
            <a:cxnSpLocks/>
          </p:cNvCxnSpPr>
          <p:nvPr/>
        </p:nvCxnSpPr>
        <p:spPr>
          <a:xfrm>
            <a:off x="5427256" y="3442735"/>
            <a:ext cx="856503" cy="797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BCB9880-49D7-4295-85B4-EFB1C0C64E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041" y="1172518"/>
            <a:ext cx="794734" cy="561056"/>
          </a:xfrm>
          <a:prstGeom prst="bentConnector3">
            <a:avLst>
              <a:gd name="adj1" fmla="val 99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C0B02C-BBA8-4377-BAE3-A77CB57312AD}"/>
              </a:ext>
            </a:extLst>
          </p:cNvPr>
          <p:cNvSpPr txBox="1"/>
          <p:nvPr/>
        </p:nvSpPr>
        <p:spPr>
          <a:xfrm>
            <a:off x="341423" y="1720185"/>
            <a:ext cx="1020777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err="1"/>
              <a:t>로딩암</a:t>
            </a:r>
            <a:r>
              <a:rPr lang="ko-KR" altLang="en-US" sz="1200" dirty="0"/>
              <a:t> 전원상태 </a:t>
            </a:r>
            <a:endParaRPr lang="en-US" altLang="ko-KR" sz="1200" dirty="0"/>
          </a:p>
          <a:p>
            <a:r>
              <a:rPr lang="en-US" altLang="ko-KR" sz="1200" dirty="0"/>
              <a:t>ON/OFF</a:t>
            </a:r>
            <a:r>
              <a:rPr lang="ko-KR" altLang="en-US" sz="1200" dirty="0"/>
              <a:t>로 표시</a:t>
            </a:r>
          </a:p>
        </p:txBody>
      </p:sp>
    </p:spTree>
    <p:extLst>
      <p:ext uri="{BB962C8B-B14F-4D97-AF65-F5344CB8AC3E}">
        <p14:creationId xmlns:p14="http://schemas.microsoft.com/office/powerpoint/2010/main" val="289806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8BEC78-3303-4213-BE6B-CCA0E882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62713"/>
              </p:ext>
            </p:extLst>
          </p:nvPr>
        </p:nvGraphicFramePr>
        <p:xfrm>
          <a:off x="259032" y="286471"/>
          <a:ext cx="11484293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dirty="0"/>
                        <a:t>프로젝트 설명페이지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프로젝트 내용설명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993">
                <a:tc rowSpan="3"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Project Information </a:t>
                      </a:r>
                      <a:r>
                        <a:rPr lang="ko-KR" altLang="en-US" sz="1200" dirty="0"/>
                        <a:t>상단</a:t>
                      </a:r>
                      <a:endParaRPr lang="en-US" altLang="ko-KR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프로젝트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설명 </a:t>
                      </a:r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1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1" dirty="0"/>
                    </a:p>
                    <a:p>
                      <a:pPr marL="0" indent="0" latinLnBrk="1"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72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화면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993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프로젝트 설명 페이지로 링크하거나 </a:t>
                      </a:r>
                      <a:r>
                        <a:rPr lang="en-US" altLang="ko-KR" sz="1200" b="0" dirty="0"/>
                        <a:t>TEXT</a:t>
                      </a:r>
                      <a:r>
                        <a:rPr lang="ko-KR" altLang="en-US" sz="1200" b="0" dirty="0"/>
                        <a:t>로 설명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135BFFC-2D0F-4AFC-A139-7A95520683AC}"/>
              </a:ext>
            </a:extLst>
          </p:cNvPr>
          <p:cNvGrpSpPr/>
          <p:nvPr/>
        </p:nvGrpSpPr>
        <p:grpSpPr>
          <a:xfrm>
            <a:off x="530191" y="701888"/>
            <a:ext cx="4273617" cy="5454222"/>
            <a:chOff x="346509" y="697809"/>
            <a:chExt cx="4273617" cy="54542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B6497F-29B0-4328-B882-13069F0A7EC3}"/>
                </a:ext>
              </a:extLst>
            </p:cNvPr>
            <p:cNvSpPr/>
            <p:nvPr/>
          </p:nvSpPr>
          <p:spPr>
            <a:xfrm>
              <a:off x="346509" y="697809"/>
              <a:ext cx="4273617" cy="54542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8FCD3F-40D3-4D01-9CD5-45CF56287290}"/>
                </a:ext>
              </a:extLst>
            </p:cNvPr>
            <p:cNvSpPr/>
            <p:nvPr/>
          </p:nvSpPr>
          <p:spPr>
            <a:xfrm>
              <a:off x="568684" y="1007244"/>
              <a:ext cx="3822037" cy="5260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Project </a:t>
              </a:r>
              <a:r>
                <a:rPr lang="en-US" altLang="ko-KR" dirty="0" err="1"/>
                <a:t>Infomation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94581A-E38E-46A4-9D91-0C710715A3E8}"/>
              </a:ext>
            </a:extLst>
          </p:cNvPr>
          <p:cNvSpPr/>
          <p:nvPr/>
        </p:nvSpPr>
        <p:spPr>
          <a:xfrm>
            <a:off x="752366" y="1802678"/>
            <a:ext cx="3822037" cy="3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설명 </a:t>
            </a:r>
            <a:r>
              <a:rPr lang="en-US" altLang="ko-KR" dirty="0"/>
              <a:t>TEXT/HTML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1E9FE80-8B74-42F2-83EE-7AB1C1023820}"/>
              </a:ext>
            </a:extLst>
          </p:cNvPr>
          <p:cNvCxnSpPr>
            <a:cxnSpLocks/>
          </p:cNvCxnSpPr>
          <p:nvPr/>
        </p:nvCxnSpPr>
        <p:spPr>
          <a:xfrm flipV="1">
            <a:off x="4574403" y="2264343"/>
            <a:ext cx="1596992" cy="1484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09124-4508-4311-B2D8-B4111ACF1243}"/>
              </a:ext>
            </a:extLst>
          </p:cNvPr>
          <p:cNvSpPr txBox="1"/>
          <p:nvPr/>
        </p:nvSpPr>
        <p:spPr>
          <a:xfrm>
            <a:off x="6255845" y="1802678"/>
            <a:ext cx="26678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프로젝트 설명을 담은 텍스트 혹은 </a:t>
            </a:r>
            <a:r>
              <a:rPr lang="en-US" altLang="ko-KR" dirty="0"/>
              <a:t>html</a:t>
            </a:r>
            <a:r>
              <a:rPr lang="ko-KR" altLang="en-US" dirty="0"/>
              <a:t>을 링크한 후 화면에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707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8BEC78-3303-4213-BE6B-CCA0E882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73157"/>
              </p:ext>
            </p:extLst>
          </p:nvPr>
        </p:nvGraphicFramePr>
        <p:xfrm>
          <a:off x="259032" y="286471"/>
          <a:ext cx="11484293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dirty="0"/>
                        <a:t>센서 값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센서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개에 대한 값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993">
                <a:tc rowSpan="3"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센서이름 </a:t>
                      </a:r>
                      <a:r>
                        <a:rPr lang="ko-KR" altLang="en-US" sz="1200" dirty="0" err="1"/>
                        <a:t>상단바</a:t>
                      </a:r>
                      <a:endParaRPr lang="en-US" altLang="ko-KR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실시간 데이터 출력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그래프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1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200" b="1" dirty="0"/>
                    </a:p>
                    <a:p>
                      <a:pPr marL="0" indent="0" latinLnBrk="1"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72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화면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993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로그식으로 실시간 데이터 출력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200" b="0" dirty="0"/>
                        <a:t>실시간으로 그래프 출력</a:t>
                      </a: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135BFFC-2D0F-4AFC-A139-7A95520683AC}"/>
              </a:ext>
            </a:extLst>
          </p:cNvPr>
          <p:cNvGrpSpPr/>
          <p:nvPr/>
        </p:nvGrpSpPr>
        <p:grpSpPr>
          <a:xfrm>
            <a:off x="530191" y="701888"/>
            <a:ext cx="4273617" cy="5454222"/>
            <a:chOff x="346509" y="697809"/>
            <a:chExt cx="4273617" cy="54542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B6497F-29B0-4328-B882-13069F0A7EC3}"/>
                </a:ext>
              </a:extLst>
            </p:cNvPr>
            <p:cNvSpPr/>
            <p:nvPr/>
          </p:nvSpPr>
          <p:spPr>
            <a:xfrm>
              <a:off x="346509" y="697809"/>
              <a:ext cx="4273617" cy="54542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8FCD3F-40D3-4D01-9CD5-45CF56287290}"/>
                </a:ext>
              </a:extLst>
            </p:cNvPr>
            <p:cNvSpPr/>
            <p:nvPr/>
          </p:nvSpPr>
          <p:spPr>
            <a:xfrm>
              <a:off x="568684" y="1007244"/>
              <a:ext cx="3822037" cy="52607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Sensor Name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94581A-E38E-46A4-9D91-0C710715A3E8}"/>
              </a:ext>
            </a:extLst>
          </p:cNvPr>
          <p:cNvSpPr/>
          <p:nvPr/>
        </p:nvSpPr>
        <p:spPr>
          <a:xfrm>
            <a:off x="752365" y="1773454"/>
            <a:ext cx="3822037" cy="1499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</a:t>
            </a:r>
            <a:r>
              <a:rPr lang="ko-KR" altLang="en-US" dirty="0"/>
              <a:t>식 출력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9268C-1D95-485C-A2CF-C8B08BFC2837}"/>
              </a:ext>
            </a:extLst>
          </p:cNvPr>
          <p:cNvSpPr/>
          <p:nvPr/>
        </p:nvSpPr>
        <p:spPr>
          <a:xfrm>
            <a:off x="752364" y="3462224"/>
            <a:ext cx="3822037" cy="25728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DFB9FBB-9566-4F0E-BCFB-AAC309DC3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98917"/>
              </p:ext>
            </p:extLst>
          </p:nvPr>
        </p:nvGraphicFramePr>
        <p:xfrm>
          <a:off x="752364" y="3573009"/>
          <a:ext cx="4065879" cy="245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51A09EA-19E3-4C9F-A68F-FB74D96497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7110" y="1670557"/>
            <a:ext cx="1508891" cy="907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E0736A-4E15-41B1-BF1F-05BF23F606BE}"/>
              </a:ext>
            </a:extLst>
          </p:cNvPr>
          <p:cNvSpPr txBox="1"/>
          <p:nvPr/>
        </p:nvSpPr>
        <p:spPr>
          <a:xfrm>
            <a:off x="6096000" y="1274361"/>
            <a:ext cx="247970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11: 30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데이터값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11: 31	 </a:t>
            </a:r>
            <a:r>
              <a:rPr lang="ko-KR" altLang="en-US" dirty="0" err="1">
                <a:sym typeface="Wingdings" panose="05000000000000000000" pitchFamily="2" charset="2"/>
              </a:rPr>
              <a:t>데이터값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3817389-064C-4361-9507-B609FBD277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4404" y="3688006"/>
            <a:ext cx="1426774" cy="7551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8216BC-2BD2-4706-B6F1-466D7DA9F895}"/>
              </a:ext>
            </a:extLst>
          </p:cNvPr>
          <p:cNvSpPr txBox="1"/>
          <p:nvPr/>
        </p:nvSpPr>
        <p:spPr>
          <a:xfrm>
            <a:off x="6096000" y="3462224"/>
            <a:ext cx="24797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데이터 그래프화</a:t>
            </a:r>
          </a:p>
        </p:txBody>
      </p:sp>
    </p:spTree>
    <p:extLst>
      <p:ext uri="{BB962C8B-B14F-4D97-AF65-F5344CB8AC3E}">
        <p14:creationId xmlns:p14="http://schemas.microsoft.com/office/powerpoint/2010/main" val="11803560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301</TotalTime>
  <Words>326</Words>
  <Application>Microsoft Office PowerPoint</Application>
  <PresentationFormat>와이드스크린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주세환</cp:lastModifiedBy>
  <cp:revision>21</cp:revision>
  <dcterms:created xsi:type="dcterms:W3CDTF">2018-03-25T07:18:49Z</dcterms:created>
  <dcterms:modified xsi:type="dcterms:W3CDTF">2020-05-12T16:21:14Z</dcterms:modified>
</cp:coreProperties>
</file>