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74" r:id="rId3"/>
    <p:sldId id="375" r:id="rId4"/>
    <p:sldId id="377" r:id="rId5"/>
    <p:sldId id="403" r:id="rId6"/>
    <p:sldId id="404" r:id="rId7"/>
    <p:sldId id="416" r:id="rId8"/>
    <p:sldId id="376" r:id="rId9"/>
    <p:sldId id="379" r:id="rId10"/>
    <p:sldId id="378" r:id="rId11"/>
    <p:sldId id="400" r:id="rId12"/>
    <p:sldId id="382" r:id="rId13"/>
    <p:sldId id="380" r:id="rId14"/>
    <p:sldId id="387" r:id="rId15"/>
    <p:sldId id="399" r:id="rId16"/>
    <p:sldId id="385" r:id="rId17"/>
    <p:sldId id="386" r:id="rId18"/>
    <p:sldId id="389" r:id="rId19"/>
    <p:sldId id="384" r:id="rId20"/>
    <p:sldId id="394" r:id="rId21"/>
    <p:sldId id="415" r:id="rId22"/>
    <p:sldId id="392" r:id="rId23"/>
    <p:sldId id="391" r:id="rId24"/>
    <p:sldId id="395" r:id="rId25"/>
    <p:sldId id="396" r:id="rId26"/>
    <p:sldId id="388" r:id="rId27"/>
    <p:sldId id="401" r:id="rId28"/>
    <p:sldId id="406" r:id="rId29"/>
    <p:sldId id="407" r:id="rId30"/>
    <p:sldId id="411" r:id="rId31"/>
    <p:sldId id="408" r:id="rId32"/>
    <p:sldId id="419" r:id="rId33"/>
    <p:sldId id="420" r:id="rId34"/>
    <p:sldId id="424" r:id="rId35"/>
    <p:sldId id="428" r:id="rId36"/>
    <p:sldId id="425" r:id="rId37"/>
    <p:sldId id="426" r:id="rId38"/>
    <p:sldId id="427" r:id="rId39"/>
    <p:sldId id="429" r:id="rId40"/>
    <p:sldId id="430" r:id="rId41"/>
    <p:sldId id="431" r:id="rId42"/>
    <p:sldId id="432" r:id="rId43"/>
    <p:sldId id="433" r:id="rId44"/>
    <p:sldId id="434" r:id="rId45"/>
    <p:sldId id="417" r:id="rId46"/>
    <p:sldId id="435" r:id="rId47"/>
    <p:sldId id="438" r:id="rId48"/>
    <p:sldId id="437" r:id="rId49"/>
    <p:sldId id="443" r:id="rId50"/>
    <p:sldId id="445" r:id="rId51"/>
    <p:sldId id="446" r:id="rId52"/>
    <p:sldId id="447" r:id="rId53"/>
    <p:sldId id="29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a.Elmaghawry" userId="b691f193-aaf6-4e62-bc5c-f933985003e3" providerId="ADAL" clId="{3F3C17E2-5E6E-4D86-9D24-2F78E38E3B97}"/>
    <pc:docChg chg="custSel delSld modSld">
      <pc:chgData name="Noura.Elmaghawry" userId="b691f193-aaf6-4e62-bc5c-f933985003e3" providerId="ADAL" clId="{3F3C17E2-5E6E-4D86-9D24-2F78E38E3B97}" dt="2023-11-09T12:32:44.044" v="12" actId="47"/>
      <pc:docMkLst>
        <pc:docMk/>
      </pc:docMkLst>
      <pc:sldChg chg="del">
        <pc:chgData name="Noura.Elmaghawry" userId="b691f193-aaf6-4e62-bc5c-f933985003e3" providerId="ADAL" clId="{3F3C17E2-5E6E-4D86-9D24-2F78E38E3B97}" dt="2023-11-09T12:32:03.852" v="5" actId="47"/>
        <pc:sldMkLst>
          <pc:docMk/>
          <pc:sldMk cId="233900292" sldId="345"/>
        </pc:sldMkLst>
      </pc:sldChg>
      <pc:sldChg chg="del">
        <pc:chgData name="Noura.Elmaghawry" userId="b691f193-aaf6-4e62-bc5c-f933985003e3" providerId="ADAL" clId="{3F3C17E2-5E6E-4D86-9D24-2F78E38E3B97}" dt="2023-11-09T12:32:13.708" v="9" actId="47"/>
        <pc:sldMkLst>
          <pc:docMk/>
          <pc:sldMk cId="4105993294" sldId="397"/>
        </pc:sldMkLst>
      </pc:sldChg>
      <pc:sldChg chg="del">
        <pc:chgData name="Noura.Elmaghawry" userId="b691f193-aaf6-4e62-bc5c-f933985003e3" providerId="ADAL" clId="{3F3C17E2-5E6E-4D86-9D24-2F78E38E3B97}" dt="2023-11-09T12:32:39.532" v="10" actId="47"/>
        <pc:sldMkLst>
          <pc:docMk/>
          <pc:sldMk cId="2006819213" sldId="418"/>
        </pc:sldMkLst>
      </pc:sldChg>
      <pc:sldChg chg="delSp mod delAnim">
        <pc:chgData name="Noura.Elmaghawry" userId="b691f193-aaf6-4e62-bc5c-f933985003e3" providerId="ADAL" clId="{3F3C17E2-5E6E-4D86-9D24-2F78E38E3B97}" dt="2023-11-09T12:31:18.566" v="3" actId="478"/>
        <pc:sldMkLst>
          <pc:docMk/>
          <pc:sldMk cId="1941487254" sldId="424"/>
        </pc:sldMkLst>
        <pc:graphicFrameChg chg="del">
          <ac:chgData name="Noura.Elmaghawry" userId="b691f193-aaf6-4e62-bc5c-f933985003e3" providerId="ADAL" clId="{3F3C17E2-5E6E-4D86-9D24-2F78E38E3B97}" dt="2023-11-09T12:31:18.566" v="3" actId="478"/>
          <ac:graphicFrameMkLst>
            <pc:docMk/>
            <pc:sldMk cId="1941487254" sldId="424"/>
            <ac:graphicFrameMk id="3" creationId="{3C37D10A-D915-F274-AE21-E73D5B774560}"/>
          </ac:graphicFrameMkLst>
        </pc:graphicFrameChg>
      </pc:sldChg>
      <pc:sldChg chg="delSp mod delAnim">
        <pc:chgData name="Noura.Elmaghawry" userId="b691f193-aaf6-4e62-bc5c-f933985003e3" providerId="ADAL" clId="{3F3C17E2-5E6E-4D86-9D24-2F78E38E3B97}" dt="2023-11-09T12:31:14.287" v="2" actId="478"/>
        <pc:sldMkLst>
          <pc:docMk/>
          <pc:sldMk cId="1651501791" sldId="426"/>
        </pc:sldMkLst>
        <pc:graphicFrameChg chg="del">
          <ac:chgData name="Noura.Elmaghawry" userId="b691f193-aaf6-4e62-bc5c-f933985003e3" providerId="ADAL" clId="{3F3C17E2-5E6E-4D86-9D24-2F78E38E3B97}" dt="2023-11-09T12:31:14.287" v="2" actId="478"/>
          <ac:graphicFrameMkLst>
            <pc:docMk/>
            <pc:sldMk cId="1651501791" sldId="426"/>
            <ac:graphicFrameMk id="3" creationId="{93F2BF68-9DE9-3279-47A0-103788AAB5C9}"/>
          </ac:graphicFrameMkLst>
        </pc:graphicFrameChg>
      </pc:sldChg>
      <pc:sldChg chg="delSp mod delAnim">
        <pc:chgData name="Noura.Elmaghawry" userId="b691f193-aaf6-4e62-bc5c-f933985003e3" providerId="ADAL" clId="{3F3C17E2-5E6E-4D86-9D24-2F78E38E3B97}" dt="2023-11-09T12:31:09.330" v="1" actId="478"/>
        <pc:sldMkLst>
          <pc:docMk/>
          <pc:sldMk cId="1676951362" sldId="430"/>
        </pc:sldMkLst>
        <pc:graphicFrameChg chg="del">
          <ac:chgData name="Noura.Elmaghawry" userId="b691f193-aaf6-4e62-bc5c-f933985003e3" providerId="ADAL" clId="{3F3C17E2-5E6E-4D86-9D24-2F78E38E3B97}" dt="2023-11-09T12:31:09.330" v="1" actId="478"/>
          <ac:graphicFrameMkLst>
            <pc:docMk/>
            <pc:sldMk cId="1676951362" sldId="430"/>
            <ac:graphicFrameMk id="5" creationId="{551291C5-8C6D-895D-DD4F-0E07023B9E03}"/>
          </ac:graphicFrameMkLst>
        </pc:graphicFrameChg>
      </pc:sldChg>
      <pc:sldChg chg="delSp mod delAnim">
        <pc:chgData name="Noura.Elmaghawry" userId="b691f193-aaf6-4e62-bc5c-f933985003e3" providerId="ADAL" clId="{3F3C17E2-5E6E-4D86-9D24-2F78E38E3B97}" dt="2023-11-09T12:31:05.296" v="0" actId="478"/>
        <pc:sldMkLst>
          <pc:docMk/>
          <pc:sldMk cId="2555616159" sldId="433"/>
        </pc:sldMkLst>
        <pc:graphicFrameChg chg="del">
          <ac:chgData name="Noura.Elmaghawry" userId="b691f193-aaf6-4e62-bc5c-f933985003e3" providerId="ADAL" clId="{3F3C17E2-5E6E-4D86-9D24-2F78E38E3B97}" dt="2023-11-09T12:31:05.296" v="0" actId="478"/>
          <ac:graphicFrameMkLst>
            <pc:docMk/>
            <pc:sldMk cId="2555616159" sldId="433"/>
            <ac:graphicFrameMk id="3" creationId="{87F3B015-35FA-3336-18C8-A01186195365}"/>
          </ac:graphicFrameMkLst>
        </pc:graphicFrameChg>
      </pc:sldChg>
      <pc:sldChg chg="del">
        <pc:chgData name="Noura.Elmaghawry" userId="b691f193-aaf6-4e62-bc5c-f933985003e3" providerId="ADAL" clId="{3F3C17E2-5E6E-4D86-9D24-2F78E38E3B97}" dt="2023-11-09T12:32:40.851" v="11" actId="47"/>
        <pc:sldMkLst>
          <pc:docMk/>
          <pc:sldMk cId="515317759" sldId="436"/>
        </pc:sldMkLst>
      </pc:sldChg>
      <pc:sldChg chg="delSp mod delAnim">
        <pc:chgData name="Noura.Elmaghawry" userId="b691f193-aaf6-4e62-bc5c-f933985003e3" providerId="ADAL" clId="{3F3C17E2-5E6E-4D86-9D24-2F78E38E3B97}" dt="2023-11-09T12:31:39.469" v="4" actId="478"/>
        <pc:sldMkLst>
          <pc:docMk/>
          <pc:sldMk cId="2299918508" sldId="438"/>
        </pc:sldMkLst>
        <pc:graphicFrameChg chg="del">
          <ac:chgData name="Noura.Elmaghawry" userId="b691f193-aaf6-4e62-bc5c-f933985003e3" providerId="ADAL" clId="{3F3C17E2-5E6E-4D86-9D24-2F78E38E3B97}" dt="2023-11-09T12:31:39.469" v="4" actId="478"/>
          <ac:graphicFrameMkLst>
            <pc:docMk/>
            <pc:sldMk cId="2299918508" sldId="438"/>
            <ac:graphicFrameMk id="11" creationId="{3C7AE185-8BEB-8F55-6CAD-C7A2C657D335}"/>
          </ac:graphicFrameMkLst>
        </pc:graphicFrameChg>
      </pc:sldChg>
      <pc:sldChg chg="del">
        <pc:chgData name="Noura.Elmaghawry" userId="b691f193-aaf6-4e62-bc5c-f933985003e3" providerId="ADAL" clId="{3F3C17E2-5E6E-4D86-9D24-2F78E38E3B97}" dt="2023-11-09T12:32:44.044" v="12" actId="47"/>
        <pc:sldMkLst>
          <pc:docMk/>
          <pc:sldMk cId="2809896601" sldId="439"/>
        </pc:sldMkLst>
      </pc:sldChg>
      <pc:sldChg chg="del">
        <pc:chgData name="Noura.Elmaghawry" userId="b691f193-aaf6-4e62-bc5c-f933985003e3" providerId="ADAL" clId="{3F3C17E2-5E6E-4D86-9D24-2F78E38E3B97}" dt="2023-11-09T12:32:10.202" v="6" actId="47"/>
        <pc:sldMkLst>
          <pc:docMk/>
          <pc:sldMk cId="3031940743" sldId="440"/>
        </pc:sldMkLst>
      </pc:sldChg>
      <pc:sldChg chg="del">
        <pc:chgData name="Noura.Elmaghawry" userId="b691f193-aaf6-4e62-bc5c-f933985003e3" providerId="ADAL" clId="{3F3C17E2-5E6E-4D86-9D24-2F78E38E3B97}" dt="2023-11-09T12:32:12.421" v="8" actId="47"/>
        <pc:sldMkLst>
          <pc:docMk/>
          <pc:sldMk cId="1735778861" sldId="441"/>
        </pc:sldMkLst>
      </pc:sldChg>
      <pc:sldChg chg="del">
        <pc:chgData name="Noura.Elmaghawry" userId="b691f193-aaf6-4e62-bc5c-f933985003e3" providerId="ADAL" clId="{3F3C17E2-5E6E-4D86-9D24-2F78E38E3B97}" dt="2023-11-09T12:32:11.419" v="7" actId="47"/>
        <pc:sldMkLst>
          <pc:docMk/>
          <pc:sldMk cId="1095002803" sldId="44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1:19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2211 41 24575,'-35'-7'0,"9"-1"0,-408-17-27,330 26-88,-347 0-598,443-2 764,0 1 0,0 1 0,0 1 0,0 0 0,0 1 0,0 1 0,1 1-1,-1 1 1,1 0 0,-1 1 0,1 1 0,0 0 0,-8 13 0,-3 7-5,-2-1 1,-22 22 0,3-3-45,-86 82-2,46-51 0,11-6 0,2 6 0,-83 128 0,-37 103 0,10 32 0,167-321 0,1 1 0,0 1 0,0 1 0,1 0 0,-7 30 0,10-34 0,0 1 0,1 0 0,0 0 0,1 0 0,-1 1 0,2 0 0,-2 31 0,1 52 0,8 156 0,-1-55 0,-5-85 0,1 50 0,0-153 0,0 1 0,0-1 0,1 0 0,0 0 0,1 0 0,-1 0 0,1-1 0,0 0 0,5 14 0,5 16 0,22 59 0,-12-38 0,-14-42 0,0 0 0,0-1 0,0-1 0,2-1 0,-1-1 0,22 30 0,-23-36 0,21 28 0,33 34 0,-51-65 0,-1 0 0,1-2 0,0-1 0,0-2 0,1 0 0,20 3 0,194-10 0,-103-4 0,831 4 0,-873 10 0,97 38 0,-157-40 0,106 40 0,54 15 0,-180-61 0,5 1 0,0 0 0,0-1 0,0 0 0,-1-1 0,1-1 0,0 0 0,11-6 0,-17 6 0,-1 1 0,1-1 0,-1 1 0,1-1 0,0 0 0,-1 1 0,1-1 0,-1 0 0,1 0 0,-1 0 0,1 0 0,-1 0 0,1 0 0,-1 0 0,1 0 0,-1 0 0,1-1 0,-1 1 0,0 0 0,1 0 0,-1-1 0,0 1 0,0-1 0,1-1 0,-1 0 0,0 1 0,0-1 0,0 1 0,-1-1 0,1 1 0,0-1 0,0 1 0,-1-1 0,1 1 0,-1 0 0,1-1 0,-1 1 0,0-3 0,-3-7 0,0 0 0,0 1 0,-9-19 0,13 30 0,-27-50 0,0 2 0,-51-65 0,42 63 0,36 49 0,-6-7 0,0 0 0,0 0 0,0 1 0,-9-7 0,15 14 0,0 0 0,0 0 0,0 0 0,0 0 0,0 0 0,0 1 0,0-1 0,0 0 0,0 0 0,0 0 0,0 0 0,0 0 0,0 0 0,0 0 0,0 0 0,0 0 0,0 0 0,0 0 0,0 0 0,0 1 0,0-1 0,0 0 0,0 0 0,0 0 0,0 0 0,0 0 0,0 0 0,0 0 0,0 0 0,0 0 0,0 0 0,0 0 0,0 0 0,0 1 0,0-1 0,0 0 0,0 0 0,0 0 0,0 0 0,0 0 0,0 0 0,0 0 0,0 0 0,0 0 0,0 0 0,0 0 0,0 0 0,0 0 0,0 0 0,0 0 0,0 0 0,0 0 0,0 0 0,0 0 0,0 0 0,0 0 0,-1 0 0,1 0 0,0 0 0,0 0 0,4 11 0,5 9 0,-7-17 0,19 39 0,1-3 0,1-1 0,36 44 0,35 24 0,-69-73 0,-19-24 0,0 0 0,0-1 0,1 0 0,0-2 0,11 9 0,16-2 0,36 2 0,-177-13-341,1 11 0,-1 11-1,-153 79 1,201-69-6485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18:3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24575,'-2'38'0,"-1"0"0,-11 45 0,6-40 0,-4 52 0,12-86 0,-4 72 0,8 99 0,-4-177 0,0 1 0,0-1 0,1 0 0,-1 0 0,1 0 0,0 0 0,0 0 0,0 0 0,0 0 0,1 0 0,-1 0 0,1 0 0,0 0 0,-1-1 0,1 1 0,0-1 0,1 0 0,-1 1 0,0-1 0,1 0 0,-1 0 0,1 0 0,0-1 0,-1 1 0,1-1 0,0 1 0,0-1 0,0 0 0,0 0 0,0 0 0,0 0 0,1-1 0,-1 0 0,0 1 0,0-1 0,0 0 0,1 0 0,-1-1 0,0 1 0,5-2 0,3 0 0,0 0 0,-1-1 0,1-1 0,0 0 0,-1 0 0,0-1 0,0 0 0,-1-1 0,1 0 0,12-11 0,-15 9 0,0-1 0,0 1 0,-1-1 0,-1 0 0,1-1 0,-1 1 0,-1-1 0,0 0 0,0 0 0,-1 0 0,0-1 0,2-16 0,-3 11 0,0 1 0,-1-1 0,0 1 0,-1-1 0,-1 1 0,-1-1 0,0 1 0,-5-18 0,4 26 9,0-1-1,0 1 0,-1 0 1,-1 0-1,1 0 1,-1 1-1,0-1 0,-1 1 1,1 0-1,-1 1 0,0-1 1,-1 1-1,-10-6 1,-9-5-476,-1 1-1,-31-13 1,56 28 386,-45-21-6745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1:19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2211 41 24575,'-35'-7'0,"9"-1"0,-408-17-27,330 26-88,-347 0-598,443-2 764,0 1 0,0 1 0,0 1 0,0 0 0,0 1 0,0 1 0,1 1-1,-1 1 1,1 0 0,-1 1 0,1 1 0,0 0 0,-8 13 0,-3 7-5,-2-1 1,-22 22 0,3-3-45,-86 82-2,46-51 0,11-6 0,2 6 0,-83 128 0,-37 103 0,10 32 0,167-321 0,1 1 0,0 1 0,0 1 0,1 0 0,-7 30 0,10-34 0,0 1 0,1 0 0,0 0 0,1 0 0,-1 1 0,2 0 0,-2 31 0,1 52 0,8 156 0,-1-55 0,-5-85 0,1 50 0,0-153 0,0 1 0,0-1 0,1 0 0,0 0 0,1 0 0,-1 0 0,1-1 0,0 0 0,5 14 0,5 16 0,22 59 0,-12-38 0,-14-42 0,0 0 0,0-1 0,0-1 0,2-1 0,-1-1 0,22 30 0,-23-36 0,21 28 0,33 34 0,-51-65 0,-1 0 0,1-2 0,0-1 0,0-2 0,1 0 0,20 3 0,194-10 0,-103-4 0,831 4 0,-873 10 0,97 38 0,-157-40 0,106 40 0,54 15 0,-180-61 0,5 1 0,0 0 0,0-1 0,0 0 0,-1-1 0,1-1 0,0 0 0,11-6 0,-17 6 0,-1 1 0,1-1 0,-1 1 0,1-1 0,0 0 0,-1 1 0,1-1 0,-1 0 0,1 0 0,-1 0 0,1 0 0,-1 0 0,1 0 0,-1 0 0,1 0 0,-1 0 0,1-1 0,-1 1 0,0 0 0,1 0 0,-1-1 0,0 1 0,0-1 0,1-1 0,-1 0 0,0 1 0,0-1 0,0 1 0,-1-1 0,1 1 0,0-1 0,0 1 0,-1-1 0,1 1 0,-1 0 0,1-1 0,-1 1 0,0-3 0,-3-7 0,0 0 0,0 1 0,-9-19 0,13 30 0,-27-50 0,0 2 0,-51-65 0,42 63 0,36 49 0,-6-7 0,0 0 0,0 0 0,0 1 0,-9-7 0,15 14 0,0 0 0,0 0 0,0 0 0,0 0 0,0 0 0,0 1 0,0-1 0,0 0 0,0 0 0,0 0 0,0 0 0,0 0 0,0 0 0,0 0 0,0 0 0,0 0 0,0 0 0,0 0 0,0 0 0,0 1 0,0-1 0,0 0 0,0 0 0,0 0 0,0 0 0,0 0 0,0 0 0,0 0 0,0 0 0,0 0 0,0 0 0,0 0 0,0 0 0,0 1 0,0-1 0,0 0 0,0 0 0,0 0 0,0 0 0,0 0 0,0 0 0,0 0 0,0 0 0,0 0 0,0 0 0,0 0 0,0 0 0,0 0 0,0 0 0,0 0 0,0 0 0,0 0 0,0 0 0,0 0 0,0 0 0,0 0 0,-1 0 0,1 0 0,0 0 0,0 0 0,4 11 0,5 9 0,-7-17 0,19 39 0,1-3 0,1-1 0,36 44 0,35 24 0,-69-73 0,-19-24 0,0 0 0,0-1 0,1 0 0,0-2 0,11 9 0,16-2 0,36 2 0,-177-13-341,1 11 0,-1 11-1,-153 79 1,201-69-6485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0:38.9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1,'640'0,"-611"0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0:43.5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5739,'1'0,"0"-1,0 1,0 0,0-1,0 1,0-1,0 1,-1-1,1 1,0-1,0 0,0 0,-1 1,1-1,0 0,-1 0,1 0,-1 1,1-1,-1 0,1 0,-1 0,1 0,-1 0,0 0,0 0,1 0,-1-1,5-36,-5 32,4-108,-4 0,-6 0,-26-148,19 132,7-258,8 211,-2-1973,3 2108,2 0,14-61,-16 91,14-64,15-81,-24 105,2-7,2-75,2-138,0-54,-16 217,0 40,9-105,-2 146,14-45,-12 50,-1 0,-1 0,3-30,-7 10,-1 24,1 1,1-1,0 0,1 1,9-28,2 1,-11 32,1-1,1 1,0 0,13-22,-16 31,1 0,1 0,-1 0,1 1,-1-1,1 1,0 0,0 0,1 0,-1 1,0-1,1 1,0 0,-1 0,1 1,0-1,7 0,22-2,0 1,1 2,58 6,-14-1,218 10,41 1,199-15,-499 1,57 11,10 1,-79-12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0:45.0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1 248,'0'0,"0"-1,0 0,0 0,1 0,-1 0,0 1,1-1,-1 0,1 1,-1-1,1 0,-1 0,1 1,-1-1,1 1,0-1,-1 1,1-1,0 1,-1-1,1 1,0-1,1 1,23-10,-10 6,240-102,-105 57,-43 15,-82 26,1 2,0 1,0 0,39 0,111 7,-73 1,-64-4,-4 1,55 6,-58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0:48.9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0 138,'5910'0,"-5557"13,-25 1,777-13,-517-2,-498-4,116-19,-52 3,122 15,-78 5,-125-5,0-3,87-24,-143 28,-1 0,22-11,-26 10,0 0,1 2,0-1,-1 2,16-3,7 3,38 3,-50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0:59.5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1442,'554'0,"-545"1,1-2,-1 1,0-1,0 0,1-1,-1 0,9-3,-15 3,0 1,0-1,0 0,-1 1,1-1,-1 0,1-1,-1 1,0 0,0-1,0 1,0-1,0 0,-1 1,1-1,-1 0,1 0,-1 0,0 0,0 0,-1 0,1-1,-1 1,1-4,1-50,-6-84,-1 20,4 46,-1 18,3-1,12-88,-4 74,-3-1,-6-127,2-49,-2 244,0 1,1-1,0 1,-1 0,1-1,1 1,-1-1,1 1,-1 0,1 0,0 0,1 0,-1 0,1 1,-1-1,1 1,1-1,-1 1,0 0,1 0,-1 1,1-1,0 1,0-1,0 1,0 1,0-1,0 0,0 1,1 0,-1 0,6 0,52-6,0 4,98 6,-59 1,1474 0,-857-6,-486 0,258 5,-98 22,-303-18,139 28,-148-19,0-4,106 2,-179-14,44-1,-1 3,78 12,-77-8,0-1,98-4,-80-3,-43 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1:25.8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1,'3280'0,"-3248"0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1:28.1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59,'78'-2,"93"-13,-60 6,173 6,-158 4,-52 0,27 0,167-18,-177 7,1 5,97 7,-60 0,2-4,133 5,-245 0,1 0,-1 2,37 12,21 6,-39-12,-1 1,60 28,-17-6,-52-23,30 11,-1 2,87 50,-88-43,-33-22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1:48.40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4406,'6'-5,"0"1,1 1,-1-1,0 1,1 0,0 1,0 0,0 0,10-2,1 0,45-14,80-12,-117 25,-1-1,0-1,-1-1,0-2,0 0,-1-2,42-27,-60 35,1-1,-1 0,0 0,-1 0,1 0,-1-1,0 1,-1-1,1 0,-1-1,0 1,-1 0,0-1,0 0,0 1,-1-1,2-10,-1-13,-1-1,-4-53,0 35,1-245,2 178,2 70,10-55,-5 53,0-51,-6 39,14-99,-8 94,-3 1,-5-85,3-50,11 101,-7 59,1-42,-6 11,-1 19,9-74,4-1,-7-242,-8 201,2-479,3 580,14-78,-10 93,-5 39,2 1,-1 1,2-1,-1 0,1 1,1 0,10-14,11-23,-15 24,-1-2,-1 0,-2 0,0 0,-1-1,3-30,-10 54,1-9,1 0,0 0,0 1,6-16,-6 22,-1 1,1 0,0 0,0 0,0 0,0 1,0-1,1 0,-1 1,1 0,0-1,0 1,0 0,0 0,0 1,0-1,0 1,5-2,7-1,0 0,1 2,-1-1,1 2,0 0,23 3,99 14,-108-11,99 16,164 20,-222-32,77 20,-87-15,1-3,70 4,63-16,-173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1:50.01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0 243,'763'0,"-740"-2,0-1,0 0,-1-2,1 0,40-17,-31 11,57-13,-77 21,0 0,1-1,-1 0,-1-1,1 0,-1-1,0 0,0-1,0 0,15-15,-7 9,1 1,0 1,0 1,1 1,1 0,-1 2,1 1,1 0,24-2,-15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18:3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24575,'-2'130'0,"5"145"0,-2-271 0,-1 0 0,1 0 0,0 0 0,0-1 0,0 1 0,1 0 0,-1-1 0,1 1 0,0-1 0,0 0 0,0 1 0,0-1 0,0 0 0,1 0 0,0 0 0,-1-1 0,1 1 0,0-1 0,0 1 0,1-1 0,-1 0 0,0 0 0,1-1 0,-1 1 0,1 0 0,-1-1 0,1 0 0,7 1 0,9 2 0,0-2 0,1 0 0,-1-1 0,27-2 0,-17 0 0,105-2-1365,-81 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2:25.3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5894,'-1'93,"-1"-10,15 135,0-79,-8 232,-7-203,2 709,0-874,0 0,1 0,-1 0,1 0,-1 0,1 0,0 0,0 0,0 0,1-1,-1 1,1 0,-1-1,1 1,0-1,0 1,0-1,0 0,0 0,1 0,-1 0,1 0,-1-1,1 1,0-1,-1 1,1-1,0 0,6 1,7 2,1-1,-1-1,1 0,23-1,-29-1,668-1,-236-3,-263 18,-1 0,3 1,-67-4,-9-2,274 11,-144-21,421 16,397 52,-688-41,122 2,2326-31,-1549 4,-1245-2,0-1,-1-1,1 0,-1-2,27-9,-18 5,-11 5,-1 1,1 0,17 0,-20 3,-1-1,0-1,0 0,0-1,-1 0,18-7,-5-2,1 2,0 0,1 2,0 1,0 1,0 1,1 2,38-1,-60 4,8 0,0 0,0-1,0 0,0-1,13-4,-22 4,-1 0,0 1,0-1,0-1,0 1,0-1,-1 1,1-1,-1 0,1-1,-1 1,0 0,-1-1,1 0,0 0,-1 0,0 0,0 0,2-5,9-29,-1-1,-2 0,-2-1,-2 1,2-42,-6-206,-4 142,1 80,0 1,2 1,16-101,-11 117,-2 0,-4-93,1-13,12 70,-8 60,-1 0,1-24,-4-512,-3 270,2-3970,1 4241,0 0,1 0,1 0,0 0,2 0,0 1,1-1,1 1,15-28,-14 27,0-1,-2 0,0 0,-1 0,4-35,-5 33,3-42,-2 0,-7-107,0 55,0 56,0 34,2 1,0-1,2 0,0 1,9-37,-9 57,0-1,0 0,0 1,1 0,-1 0,1 0,0 0,1 0,-1 0,1 1,-1-1,1 1,0 0,0 0,0 1,1-1,-1 1,1 0,7-2,10-3,0 1,0 1,27-2,16-4,-55 9,48-13,1 2,120-10,443 22,-301 3,-220-3,112 3,-119 11,-62-8,47 3,61 7,-90-9,52 2,32-9,-112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2:30.8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30,'0'-1,"1"0,-1 0,0 0,0 1,1-1,-1 0,0 1,1-1,-1 0,1 0,-1 1,1-1,-1 1,1-1,-1 0,1 1,0-1,-1 1,1 0,0-1,-1 1,1-1,0 1,0 0,-1 0,1-1,1 1,26-5,-22 5,332-9,-222 11,506 12,53 1,547-16,-1178 3,60 10,25 2,-106-13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2:41.15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1,'102'-1,"281"6,-259 2,132 25,-109-17,-60-8,500 9,-407-17,-155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2:42.51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1110,'-5'-5,"0"-1,0-1,1 1,0-1,0 0,0 0,1 0,0 0,0-1,1 1,-2-12,-1-9,-1-54,6 55,-8-42,2 43,-1 0,-2 0,-11-25,13 34,1-1,1 0,1 0,1 0,-2-35,6-98,1 67,-2-197,0 258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2:58.76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5 299,'-2'-51,"0"32,2 0,0 0,1 0,0 0,6-23,-5 39,-1 0,0 0,1 1,0-1,0 0,0 1,0-1,0 1,0-1,0 1,1 0,-1 0,1 0,0 1,0-1,-1 1,1-1,0 1,0 0,1 0,5-1,8-2,0 1,33-1,-37 3,499-1,-291 5,-72-1,226-3,-179-12,11 0,1055 11,-649 4,-390-16,2 0,3471 15,-3672-1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20:15:51.4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1005 594 24575,'-31'0'0,"-1"-1"0,0-2 0,1-1 0,0-2 0,0-1 0,0-1 0,1-2 0,-34-15 0,43 16 0,0 1 0,-1 0 0,0 2 0,-1 0 0,0 2 0,-39-3 0,33 2 0,1 0 0,-1-2 0,-43-16 0,58 18 0,4 1 0,0 0 0,0-1 0,1-1 0,-1 1 0,1-1 0,-14-13 0,-46-50 0,10 10 0,58 58 0,1 0 0,-1 1 0,1-1 0,-1 0 0,1 1 0,-1-1 0,0 1 0,1-1 0,-1 1 0,0 0 0,1-1 0,-1 1 0,0 0 0,0-1 0,1 1 0,-1 0 0,0 0 0,0-1 0,0 1 0,1 0 0,-1 0 0,0 0 0,0 0 0,0 0 0,1 1 0,-1-1 0,0 0 0,0 0 0,0 0 0,0 1 0,-1 0 0,1 0 0,0 1 0,0-1 0,1 0 0,-1 1 0,0-1 0,0 1 0,1-1 0,-1 1 0,1-1 0,-1 1 0,1-1 0,0 1 0,-1 2 0,0 9 0,0 1 0,2 22 0,-1-34 0,32 220 0,-5-62 0,-29-211 0,-2-40 0,-8 31 0,-2 1 0,-34-88 0,5 16 0,38 115 0,1 0 0,1-1 0,1 0 0,0 0 0,1 0 0,1 0 0,3-27 0,-3 43 0,0-1 0,1 1 0,-1 0 0,1 0 0,-1 0 0,1 0 0,-1 0 0,1 0 0,0 0 0,-1 0 0,1 0 0,0 0 0,0 0 0,0 0 0,0 0 0,-1 0 0,1 1 0,1-1 0,-1 0 0,0 1 0,0-1 0,0 1 0,0-1 0,0 1 0,0-1 0,1 1 0,-1 0 0,0 0 0,0 0 0,0-1 0,1 1 0,-1 0 0,0 1 0,0-1 0,1 0 0,-1 0 0,0 0 0,0 1 0,0-1 0,2 1 0,8 3 0,0-1 0,0 1 0,14 8 0,-17-8 0,14 6 0,1 0 0,1-1 0,-1-2 0,1 0 0,27 3 0,0-2-90,-6 0-547,75 2-1,-97-10-6188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20:15:5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2060 211 24575,'-2028'0'0,"2027"0"0,0 0 0,0 1 0,0-1 0,0 0 0,0 0 0,0 0 0,0 0 0,0-1 0,1 1 0,-1 0 0,0 0 0,0 0 0,0-1 0,0 1 0,0-1 0,1 1 0,-1 0 0,0-1 0,0 1 0,1-1 0,-1 0 0,0 1 0,1-1 0,-1 0 0,0 1 0,1-1 0,-1 0 0,1 0 0,-1 1 0,1-1 0,0 0 0,-1 0 0,1 0 0,0 0 0,-1 1 0,1-1 0,0 0 0,0 0 0,0 0 0,0 0 0,0 0 0,0 0 0,0 0 0,0 0 0,0 1 0,0-1 0,1 0 0,-1-1 0,3-7 0,0 0 0,0 1 0,1-1 0,6-9 0,0 0 0,1-8 0,-7 14 0,2 0 0,-1 0 0,2 0 0,14-21 0,-21 33 0,0-1 0,1 1 0,-1 0 0,0 0 0,0-1 0,1 1 0,-1 0 0,0-1 0,1 1 0,-1 0 0,0 0 0,0 0 0,1-1 0,-1 1 0,1 0 0,-1 0 0,0 0 0,1 0 0,-1 0 0,0 0 0,1 0 0,-1 0 0,0 0 0,1 0 0,-1 0 0,1 0 0,-1 0 0,0 0 0,1 0 0,-1 0 0,0 0 0,1 0 0,-1 0 0,1 1 0,-1-1 0,0 0 0,0 0 0,1 0 0,-1 1 0,0-1 0,1 0 0,-1 0 0,0 1 0,0-1 0,1 0 0,-1 1 0,0-1 0,0 0 0,0 1 0,1-1 0,-1 0 0,0 1 0,0-1 0,0 0 0,0 1 0,0-1 0,0 0 0,0 1 0,0-1 0,0 1 0,0-1 0,0 0 0,0 1 0,5 30 0,-5-29 0,0 9 0,1 0 0,-2-1 0,0 1 0,0 0 0,-1-1 0,0 1 0,-1-1 0,0 0 0,-7 17 0,-1-5 0,-1 0 0,-1-2 0,-19 24 0,31-42 0,-3 2 0,1 1 0,0-1 0,0 1 0,0 0 0,1 0 0,-2 5 0,3-9 0,1 0 0,0 0 0,0 0 0,0 0 0,0 0 0,0 0 0,0 0 0,0 0 0,0 0 0,0 0 0,0 0 0,0 0 0,1 0 0,-1 0 0,0 0 0,1 0 0,-1-1 0,1 1 0,-1 0 0,1 0 0,-1 0 0,1 0 0,0-1 0,-1 1 0,1 0 0,0-1 0,0 1 0,-1 0 0,1-1 0,0 1 0,0-1 0,0 1 0,0-1 0,0 0 0,0 1 0,0-1 0,0 0 0,0 0 0,0 1 0,1-1 0,20 4 0,-1-1 0,1-1 0,1-1 0,-1-1 0,40-4 0,-26 1 0,38 2 0,-69 2-151,0-1-1,0 1 0,0 0 0,0 0 1,0 1-1,0-1 0,0 1 1,7 4-1,5 6-6674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16:30.5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23299 2054,'1'-2,"-1"0,0 0,0 0,1 0,-1 1,1-1,-1 0,1 0,0 0,0 1,0-1,0 0,0 1,0-1,0 1,0-1,1 1,-1 0,0-1,1 1,0 0,-1 0,1 0,-1 0,1 0,0 0,0 1,3-2,5-1,1 1,0 0,22-1,-13 1,19-4,0-3,54-19,-13 3,-65 21,61-20,-69 21,0 0,-1-1,1 0,-1 0,0 0,0 0,-1-1,9-9,-6 5,-1-1,0 0,0 0,-1 0,0-1,-1 0,0 0,-1 0,0 0,-1-1,0 0,-1 0,1-19,10-79,-7 72,-2-1,-1-72,-5 95,-2 1,0 0,0 0,-2 0,0 1,0 0,-16-23,-8-21,-24-51,28 61,-22-60,35 77,2 0,2-1,0 0,2-1,2 0,-2-43,9-41,-2-94,0 208,-1 1,1-1,-1 0,1 1,-1-1,0 0,0 1,0 0,0-1,-1 1,1 0,-1-1,1 1,-1 0,0 0,0 0,0 0,0 1,0-1,0 0,0 1,-1 0,1-1,-1 1,1 0,-1 0,1 0,-5 0,-7-2,0 1,0 0,0 1,-20 2,9-1,-554 15,193 0,-1286-10,905-8,408-8,-380-61,-2 18,-3 54,332 3,259-1,-191-5,148-9,-50-2,-405-27,-121-1,525 29,14 0,-98 15,-220-4,334-11,-89-1,-1277 16,870-3,422 15,8 0,250-14,0 1,0 1,0 2,-54 14,-136 33,101-25,-435 73,96-20,1-8,-105-44,-2956-28,2706 36,501-15,242-14,-137 32,169-32,-1-1,1-3,-74-3,41-1,-1838 1,1905 1,-1 0,0 0,0 1,0 0,1 0,-1 0,1 1,-1 0,-11 6,14-6,1 0,0 1,0 0,0 0,0 0,0 0,0 0,1 0,0 1,0-1,0 1,0 0,0 0,1-1,-1 1,1 0,-1 6,-3 22,1 0,2 1,1-1,7 60,-2 3,-6 199,5 173,26-222,-4-44,-14-97,4 73,-14-115,14 288,-2 203,-15-349,2 2955,-1-3148,0 1,0 0,-1-1,0 1,-1-1,0 0,-1 0,0 0,-1 0,0-1,-1 1,0-1,-1-1,-7 10,7-10,1 1,0 1,1-1,0 1,1 0,0 0,1 0,0 0,1 1,-1 11,-3 2,0-1,-2-1,-1 1,-20 40,15-36,12-25,1 1,-1 0,1 0,-1 0,1 0,0 0,1 0,-1 0,1 0,0 0,0 0,0 0,0 1,1-1,0 0,-1 0,1 0,1 0,-1 0,1-1,0 1,-1 0,2-1,-1 1,0-1,1 1,-1-1,1 0,0 0,4 3,1 0,0-1,0 0,0 0,0-1,1 0,0 0,0-1,0 0,0-1,0 0,0 0,14 0,4-2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30:34.8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1 165,'1'-3,"0"1,0 0,0 0,1 0,-1 0,1 0,-1 0,1 0,0 0,0 0,0 1,0-1,0 1,0 0,0-1,0 1,3-1,9-5,1 0,0 2,0-1,0 2,1 0,27-3,102-2,-65 6,282-33,33-3,214 34,-332 8,2640-4,-2883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20:50:31.99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0 316,'81'1,"138"-18,-129 7,1 5,100 7,-57 0,178-18,-160 4,176 11,-147 3,5440-2,-5342 14,15 0,176-15,-452 0,-1 0,1-1,0-2,-1 1,0-2,19-7,98-49,-48 19,-67 35,1 0,1 1,-1 1,1 1,40-3,111 7,-100 2,290-1,-346-2,0-2,0 1,0-2,0 0,-1-1,1-1,-1 0,27-17,-23 13,1 1,0 0,0 1,29-6,20 1,-41 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18:3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24575,'0'7'0,"0"9"0,0 9 0,7 7 0,2 4 0,0 18 0,5 6 0,0-1 0,-2-3 0,-4 3 0,-2-16 0,-3-15-8191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20:29:01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1137 1 24575,'2'0'0,"-1"1"0,0-1 0,0 0 0,0 1 0,0-1 0,0 1 0,1 0 0,-1-1 0,0 1 0,0 0 0,0 0 0,-1-1 0,1 1 0,0 0 0,0 0 0,0 0 0,-1 0 0,2 2 0,12 22 0,-11-20 0,5 14 0,0 1 0,-1 0 0,-1 0 0,-1 0 0,0 1 0,-2 0 0,1 22 0,-3 157 0,-4-111 0,3-43 0,1-16 0,-6 56 0,3-76 0,0 0 0,0-1 0,-1 1 0,0 0 0,-1-1 0,0 0 0,0 1 0,-1-2 0,-9 13 0,-5 1 0,-2 0 0,0-2 0,-1 0 0,-2-2 0,1-1 0,-29 16 0,3 0 0,-6 2 0,-118 56 0,-69 6 0,87-54 0,108-32 0,-81 30 0,119-36 0,0 0 0,1 0 0,0 1 0,0 0 0,0 0 0,-13 14 0,-11 9 0,32-29 0,-1 1 0,1-1 0,-1 1 0,0-1 0,1 1 0,-1-1 0,0 0 0,1 1 0,-1-1 0,0 0 0,1 1 0,-1-1 0,0 0 0,0 0 0,1 0 0,-1 0 0,0 0 0,0 0 0,1 0 0,-1 0 0,0 0 0,0 0 0,1 0 0,-1 0 0,0 0 0,1-1 0,-1 1 0,0 0 0,1-1 0,-1 1 0,0 0 0,1-1 0,-1 1 0,0-1 0,1 1 0,-1-1 0,1 1 0,-1-1 0,1 1 0,-1-1 0,1 0 0,0 1 0,-1-1 0,1 0 0,0 1 0,-1-1 0,1 0 0,0 0 0,0 1 0,-1-1 0,1 0 0,0 1 0,0-3 0,-7-46 0,7 46 0,0-301 0,3 191 0,-3 699 0,-1-580 0,1 1 0,1 0 0,-1-1 0,1 1 0,0 0 0,1-1 0,2 9 0,-2-12 0,-1-1 0,0 0 0,1 0 0,-1 0 0,1 1 0,-1-2 0,1 1 0,0 0 0,0 0 0,0-1 0,0 1 0,0-1 0,0 1 0,1-1 0,-1 0 0,0 0 0,1 0 0,-1 0 0,1 0 0,-1-1 0,1 1 0,3 0 0,41 3 0,0-2 0,65-5 0,-24-1 0,56 4 0,107-3 0,-209-1-1365,-11-2-5461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20:31:10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24575,'3'0'0,"0"0"0,0 0 0,0 1 0,0-1 0,0 1 0,0 0 0,0 0 0,0 0 0,-1 0 0,1 0 0,0 1 0,-1-1 0,1 1 0,-1 0 0,1 0 0,-1 0 0,0 0 0,0 0 0,0 0 0,0 0 0,2 4 0,3 5 0,-2 0 0,1 0 0,-1 0 0,3 13 0,4 7 0,19 53 0,-3 1 0,-4 1 0,19 122 0,-35-167 0,17 48 0,-15-58 0,-2 0 0,-1 0 0,5 45 0,-9-24 0,-1-3 0,2-1 0,2-1 0,16 62 0,-18-96 0,-1 1 0,0 0 0,-1 0 0,0 0 0,0 18 0,-2-32 0,0 0 0,0 1 0,0-1 0,0 0 0,0 0 0,0 1 0,0-1 0,0 0 0,0 0 0,0 1 0,0-1 0,0 0 0,0 0 0,0 1 0,0-1 0,0 0 0,0 0 0,0 1 0,-1-1 0,1 0 0,0 0 0,0 0 0,0 1 0,0-1 0,-1 0 0,1 0 0,0 0 0,0 1 0,0-1 0,-1 0 0,1 0 0,0 0 0,0 0 0,0 0 0,-1 0 0,1 1 0,-9-8 0,-12-23 0,16 22 0,-4-3 0,0-1 0,-1 2 0,-1-1 0,0 2 0,0-1 0,-1 2 0,0-1 0,-1 2 0,-20-10 0,16 7 0,13 8 0,7 4 0,18 12 0,34 21 0,-19-10 0,-1 2 0,-2 1 0,0 1 0,43 52 0,-75-81 0,-1 1 0,0-1 0,0 0 0,0 1 0,0-1 0,1 0 0,-1 1 0,0-1 0,0 0 0,0 0 0,1 1 0,-1-1 0,0 0 0,0 0 0,1 0 0,-1 1 0,0-1 0,1 0 0,-1 0 0,0 0 0,1 0 0,-1 1 0,0-1 0,1 0 0,-1 0 0,0 0 0,1 0 0,-1 0 0,0 0 0,1 0 0,-1 0 0,0 0 0,1 0 0,-1 0 0,1-1 0,3-12 0,-5-30 0,0 35 0,-4-351-1350,5 358 1335,0-22-6811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18:3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24575,'0'535'0,"0"-525"0,0-1 0,1 1 0,-1 0 0,2-1 0,-1 1 0,2-1 0,-1 0 0,5 12 0,-4-16 0,0 0 0,1 0 0,-1 0 0,1 0 0,0-1 0,0 1 0,1-1 0,-1 0 0,1-1 0,0 1 0,0-1 0,0 0 0,1 0 0,7 3 0,0 0 0,1-1 0,-1 0 0,1-1 0,0 0 0,0-1 0,0-1 0,0 0 0,16-1 0,-26 0 0,0-2 0,0 1 0,0 0 0,0-1 0,0 1 0,0-1 0,0 0 0,0-1 0,0 1 0,-1-1 0,1 1 0,-1-1 0,1 0 0,-1 0 0,1-1 0,-1 1 0,0-1 0,0 0 0,0 0 0,-1 0 0,1 0 0,-1 0 0,0 0 0,1-1 0,-1 1 0,-1-1 0,1 1 0,0-1 0,-1 0 0,0 0 0,0 0 0,1-6 0,3-42 0,-2 0 0,-2 0 0,-7-54 0,1-18 0,5 110 0,-1-1 0,0 0 0,-1 0 0,0 1 0,-1-1 0,-1 1 0,0 0 0,-9-20 0,10 29 0,0-1 0,0 1 0,-1 0 0,0 1 0,1-1 0,-1 1 0,-1 0 0,1 0 0,-1 0 0,1 0 0,-1 1 0,0-1 0,-1 1 0,1 1 0,0-1 0,-1 1 0,1 0 0,-1 0 0,0 1 0,0-1 0,0 1 0,0 1 0,-11-1 0,4 1-273,0 1 0,0 1 0,0 0 0,-17 5 0,-7 4-6553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19:06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415 331 24575,'0'-4'0,"1"1"0,0-1 0,0 0 0,0 1 0,0-1 0,1 1 0,0 0 0,1-4 0,9-21 0,6-76 0,-17 93 0,0-1 0,-1 1 0,-1-1 0,1 1 0,-2-1 0,0 1 0,-3-13 0,3 21 0,0-1 0,0 0 0,0 0 0,0 1 0,-1-1 0,0 1 0,0 0 0,0 0 0,0 0 0,0 0 0,0 0 0,-1 1 0,1-1 0,-1 1 0,0 0 0,0 0 0,0 0 0,0 1 0,0-1 0,0 1 0,0 0 0,0 0 0,0 1 0,-1-1 0,1 1 0,-7 0 0,-6 0 0,0 1 0,0 0 0,0 2 0,0 0 0,-22 6 0,26-5 0,-11 3 0,-1 1 0,2 0 0,-33 18 0,50-23 0,1 0 0,-1 0 0,1 1 0,0 0 0,0 0 0,1 0 0,-1 1 0,1-1 0,0 1 0,0 0 0,1 0 0,-1 1 0,1-1 0,0 1 0,0-1 0,1 1 0,0 0 0,0 0 0,-1 7 0,-1 14 0,2 0 0,0-1 0,3 30 0,0-44 0,0 1 0,1 0 0,0-1 0,1 1 0,0-1 0,1 0 0,0 0 0,9 17 0,-8-24 0,0 1 0,0 0 0,0-1 0,0 0 0,1-1 0,0 1 0,0-1 0,0 0 0,0 0 0,1-1 0,0 0 0,-1 0 0,1 0 0,0-1 0,1 0 0,-1-1 0,0 0 0,0 0 0,13 0 0,11 1 0,1-3 0,0 0 0,35-7 0,-63 7 0,0 0 0,0 0 0,0 0 0,0 0 0,0 0 0,-1-1 0,1 0 0,0 0 0,-1 0 0,1 0 0,-1 0 0,0-1 0,1 1 0,-1-1 0,0 0 0,-1 0 0,1 0 0,-1-1 0,1 1 0,-1-1 0,0 1 0,0-1 0,0 0 0,-1 1 0,3-8 0,-1-2 0,-1 1 0,0-1 0,-1 0 0,0 1 0,-1-1 0,-2-23 0,5 53 0,1 0 0,0-1 0,1 1 0,1-1 0,9 17 0,49 92 0,-42-85 0,26 40 0,15 27 0,-58-97 0,0 0 0,-1 0 0,-1 0 0,0 1 0,0 0 0,-1-1 0,0 1 0,0 17 0,-2-25 5,0 1 0,-1-1 0,1 0 0,-1 1 0,0-1 0,1 0 0,-2 0 0,1 0 0,0 0 0,0 0 0,-1 0 0,0 0 0,0 0 0,1 0 0,-2-1 0,1 1 0,0-1 0,0 1 0,-1-1 0,1 0 0,-1 0 0,0 0 0,-3 1 0,-2 1-191,-1 0 0,0-1 1,1 0-1,-1 0 1,0-1-1,0 0 1,-10 0-1,-23 2-6640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19:0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91 24575,'-2'1'0,"-1"-1"0,1 1 0,-1 0 0,1-1 0,-1 1 0,1 0 0,0 1 0,0-1 0,0 0 0,-1 1 0,1-1 0,0 1 0,1 0 0,-1-1 0,0 1 0,0 0 0,1 0 0,-1 0 0,1 1 0,0-1 0,0 0 0,0 0 0,-2 5 0,-18 57 0,13-18 0,3-1 0,1 1 0,2 1 0,8 86 0,-6-126 0,1 0 0,0-1 0,0 1 0,1-1 0,0 0 0,0 1 0,0-1 0,1 0 0,0 0 0,0 0 0,0-1 0,1 1 0,0-1 0,0 0 0,0 0 0,1 0 0,0-1 0,0 1 0,0-1 0,0 0 0,1 0 0,-1-1 0,1 0 0,0 0 0,0 0 0,0-1 0,0 0 0,1 0 0,11 2 0,16 1 0,0-1 0,0-2 0,0-2 0,57-5 0,-26 1 0,-53 4 0,-1-1 0,1 0 0,0 0 0,-1-1 0,22-7 0,-29 8 0,-1-1 0,1 0 0,-1 0 0,0 0 0,0 0 0,1 0 0,-2-1 0,1 1 0,0-1 0,0 0 0,-1 0 0,0 0 0,1 0 0,-1 0 0,0-1 0,-1 1 0,1-1 0,-1 1 0,1-1 0,-1 1 0,0-1 0,1-6 0,2-26 0,-2-1 0,-1 1 0,-6-60 0,1 21 0,3 60 0,-1 0 0,0 0 0,0 1 0,-2-1 0,0 1 0,0 0 0,-1 0 0,-1 0 0,-1 1 0,0-1 0,0 2 0,-10-13 0,11 17 0,-1-1 0,0 2 0,-1-1 0,0 1 0,0 0 0,0 1 0,-1 0 0,0 0 0,0 1 0,0 0 0,-1 1 0,1 0 0,-1 0 0,0 1 0,-1 0 0,1 1 0,-17-2 0,-13 3-1365,5 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40:54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2423 818 24575,'-1'-1'0,"1"-1"0,-1 1 0,0-1 0,1 1 0,-1-1 0,0 1 0,0-1 0,0 1 0,0 0 0,0 0 0,0-1 0,0 1 0,-1 0 0,1 0 0,0 0 0,-1 0 0,-2-1 0,-30-17 0,25 14 0,-94-49 0,-228-135 0,221 119 0,-308-217 0,381 259 0,-1 2 0,-55-30 0,74 47 0,0 0 0,-1 1 0,0 1 0,0 1 0,-1 1 0,1 1 0,-34-3 0,-53 3 0,-1 4 0,-200 27 0,287-24 0,-1 1 0,1 2 0,0 0 0,0 1 0,-29 15 0,42-18 0,0 1 0,1 0 0,0 0 0,0 0 0,1 1 0,0 0 0,0 0 0,0 0 0,0 1 0,1 0 0,0 0 0,1 1 0,0-1 0,0 1 0,0 0 0,-3 12 0,-4 47 0,11-58 0,-1 0 0,0 0 0,0 0 0,-1-1 0,0 1 0,-1 0 0,0-1 0,0 1 0,0-1 0,-1 0 0,-1 0 0,-6 10 0,10-17 0,-1 0 0,1 0 0,0 0 0,0 0 0,-1 0 0,1 0 0,-1 0 0,1 0 0,-1 0 0,1-1 0,-1 1 0,1 0 0,-1-1 0,0 0 0,1 1 0,-1-1 0,0 0 0,1 0 0,-1 0 0,0 0 0,1 0 0,-1 0 0,0 0 0,0-1 0,-1 0 0,-1 0 0,0-1 0,0 0 0,0-1 0,0 1 0,1 0 0,-1-1 0,1 0 0,0 0 0,-5-6 0,-2-3 0,1 0 0,0-1 0,1 0 0,-11-26 0,12 18 0,1 0 0,1 0 0,-5-43 0,8 44 0,0 1 0,-2 0 0,0 0 0,-11-27 0,15 46 0,0 0 0,0 0 0,0 0 0,0 0 0,0 0 0,0 0 0,0 1 0,0-1 0,0 0 0,0 0 0,0 0 0,0 0 0,0 0 0,0 0 0,0 0 0,0 0 0,0 0 0,0 0 0,0 1 0,0-1 0,0 0 0,0 0 0,0 0 0,-1 0 0,1 0 0,0 0 0,0 0 0,0 0 0,0 0 0,0 0 0,0 0 0,0 0 0,0 0 0,0 0 0,0 0 0,-1 0 0,1 0 0,0 0 0,0 0 0,0 0 0,0 0 0,0 0 0,0 0 0,0 0 0,0 0 0,0 0 0,-1 0 0,1 0 0,0 0 0,0 0 0,0 0 0,0 0 0,0 0 0,0 0 0,0 0 0,0 0 0,0-1 0,0 1 0,0 0 0,0 0 0,0 0 0,0 0 0,-1 0 0,1 0 0,0 0 0,-3 14 0,-1 16 0,2 22 0,2 0 0,3 0 0,2-1 0,3 1 0,1-1 0,3 0 0,36 96 0,-43-136 0,0 0 0,1 0 0,0-1 0,13 19 0,-17-27 0,-1 0 0,1 0 0,-1 0 0,1 0 0,0 0 0,0-1 0,0 1 0,0-1 0,0 1 0,0-1 0,0 0 0,0 0 0,0 0 0,1 0 0,-1 0 0,0 0 0,1 0 0,-1-1 0,1 1 0,-1-1 0,1 0 0,-1 0 0,0 0 0,1 0 0,-1 0 0,1-1 0,-1 1 0,1-1 0,-1 1 0,4-2 0,7-7 0,0-1 0,-1 0 0,0-1 0,0 0 0,-1-1 0,-1 0 0,14-21 0,0 2 0,-5 6 0,0 1 0,2 1 0,0 1 0,2 1 0,0 1 0,2 0 0,52-30 0,95-40-1365,-136 74-5461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1:14.8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3021 6137,'-1'-9,"-1"0,1 1,-1-1,-1 1,0-1,0 1,-6-10,-5-16,4 4,2 0,1-1,1 0,-2-37,5-125,0 16,-22 7,11 84,9 61,-3-41,5-390,6 230,-3-2458,-1 2679,1 1,0-1,1 1,-1-1,1 1,0-1,0 1,1-1,-1 1,1 0,0 0,0 0,0 0,5-6,-3 6,-1 1,1 0,-1 0,1 1,0-1,0 1,1 0,-1 0,0 0,1 1,-1 0,1 0,-1 0,10-1,161-9,33-4,-125 3,154-4,-28 15,185 5,-233 8,73 3,-127-14,199-4,-185-10,41-1,-47 13,300 4,-374 0,-1 2,60 15,79 32,-44-12,59 14,259 65,-419-110,0 2,-1 1,0 2,40 22,-20-5,76 60,-104-74,0-1,1-2,1 0,0-2,0-1,2-1,-1-1,1-2,58 7,-27-3,-24-5,54 4,83 3,30 1,114 2,-269-12,150 19,-157-17,1-2,42-2,-38-2,56 8,385 77,-335-42,-115-30,0-2,0-1,72 8,463 30,-355-41,41 2,-238-7,327 40,75 16,-320-45,260 19,-125 4,156 16,-296-43,155 7,-176-15,98 13,-70-4,183-7,-146-5,1160 2,-1281 0,0-1,1-1,29-6,-41 6,1-1,-1 0,1-1,-1 0,0-1,-1 1,1-2,-1 1,10-9,38-30,3 2,76-40,-131 80,4-4,0-1,0 0,0 0,-1-1,0 1,0-2,-1 1,0-1,9-18,26-34,-16 31,0-1,-2-2,-2 0,0-1,19-47,-16 30,40-63,8-16,-49 88,-16 29,0 1,-1-1,0 0,-1 0,0 0,5-27,-10 34,1 0,0 1,1-1,-1 0,1 0,0 1,1-1,-1 1,1 0,0 0,1 0,-1 0,1 0,0 1,0-1,0 1,1 0,-1 0,1 1,0 0,0-1,6-1,13-7,1 1,0 1,0 2,44-10,108-9,-152 24,301-34,360 5,1981 36,-1437-6,-1139 6,112 20,-112-11,113 1,-173-12,57 9,15 2,58 1,41 0,53 0,9-1,-151-13,-37-2,-1 3,139 21,-60 10,2-8,277 9,-345-30,-1 4,118 25,-143-24,2-3,-1-2,64-7,-9 2,918 2,-1016 0,0 2,0 1,-1 0,1 1,-1 1,0 1,-1 1,23 10,18 5,-42-16,0 1,25 12,-36-15,0 0,0 0,-1 0,1 1,-1 0,0 0,-1 0,1 0,-1 1,5 7,8 19,-10-19,0 0,1 0,0-1,0 0,20 19,-18-21,-3-2,1-1,0 0,0 0,0 0,1-1,0 0,0-1,1 0,-1 0,1-1,17 5,218 31,-217-34,-11-2,0 0,30 2,-43-6,-1 0,1 0,0 0,-1 0,1-1,-1 1,0-1,1 0,-1 0,1 0,-1 0,0-1,0 1,0-1,0 0,0 0,0 0,0-1,2-2,6-10,-2-1,0 0,-1 0,0-1,-2 0,0 0,5-25,19-48,11 11,-32 64,0 0,-1-1,-1 0,-1 0,0-1,-1 1,0-1,-1 0,1-19,-6-275,-3 124,6 73,-4-119,1 224,0 1,0 0,-1 0,-1 0,1 0,-1 0,0 0,-1 1,0-1,0 1,-1 0,1 0,-1 1,-1-1,0 1,-6-6,1-1,2-1,0 0,1-1,0 0,1 0,-5-17,4 14,-8-41,13 45,-1 1,-9-25,11 34,0-1,0 1,-1 0,1 0,-1 0,0 1,-1-1,1 1,0 0,-1-1,0 1,-6-3,-28-13,-2 2,0 2,-1 1,-46-8,42 14,0 2,-1 2,0 2,-63 6,-1-1,-2541-3,2587 0,-1-3,0-3,-121-27,90 10,0 4,-104-7,-527-1,459 29,-349-3,118-42,237 14,209 25,-947-57,492 63,359-14,32 0,-514 7,347 7,-3812-2,3966 6,-156 27,-14 2,-413 41,119-33,-5-43,296-3,-3224 2,1994 1,1064-28,223 8,-148-21,-145-7,-251 19,484 6,-180-5,-1223 27,739 3,960-2,-4 0,1 0,-1 1,-22 4,33-4,0 0,0 0,0 0,0 0,0 0,0 1,0-1,0 1,1 0,-1-1,0 2,1-1,0 0,-1 0,1 1,0-1,0 1,0-1,1 1,-1 0,-1 3,0 5,0 0,1 0,0 0,0 0,1 0,1 13,7 75,-2-37,0 97,-4-71,24 168,-20-229,47 319,-48-291,17 382,-23-144,4 374,11-433,1 92,-15 730,-1-1005,-3-1,-15 67,9-60,-5 82,-15 209,10-143,11-127,-4 0,-3 0,-3-2,-50 124,58-165,3 0,0 0,-5 61,-9 38,7-82,11-39,1 0,0 0,0 0,2 0,-1 0,2 1,0-1,1 18,0-28,1 0,1 0,-1 0,0 1,1-2,-1 1,1 0,0 0,0 0,0-1,0 1,1-1,-1 0,1 1,-1-1,1 0,0-1,0 1,0 0,0-1,0 0,4 2,10 2,-1 0,1-1,19 2,-21-4,87 12,0-5,105-5,277-5,-461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0:49.4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1,'68'-1,"443"19,-439-11,116 14,-118-14,112-4,-149-3,-3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1:17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1,'0'1,"1"0,-1 0,1 1,-1-1,1 0,0 0,-1 0,1 0,0 0,0 0,0 0,0 0,0-1,0 1,0 0,0 0,0-1,0 1,0-1,0 1,1-1,-1 1,0-1,0 0,1 0,-1 1,2-1,41 5,-39-5,167 4,58 4,-2 31,-92-13,-89-21,0-2,85-4,28 0,-139 4,0 0,32 11,18 2,53 3,83 14,2 8,-126-25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18:01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24575,'0'7'0,"0"15"0,0 12 0,0 6 0,0 4 0,0 0 0,0 1 0,0-1 0,0-2 0,0 7 0,0 8 0,0 2 0,0-3 0,0-4 0,0-4 0,0-10-8191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1:21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0,'92'5,"156"28,-121-13,455 26,7-42,-351-5,-195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1:24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1,'2613'0,"-2427"13,-38 0,-112-12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1:26.4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1,'51'-1,"651"18,115-4,-515-16,457 3,-595 13,-40-2,-9-8,95 8,-28 4,237-12,-207-5,1175 2,-1326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1:29.4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85,'0'-2,"0"0,1-1,-1 1,0 0,1 0,0 0,-1 0,1 0,0 0,0 0,0 0,0 0,0 0,1 0,-1 1,1-1,-1 0,1 1,-1-1,1 1,0 0,0 0,0-1,0 1,0 0,0 1,0-1,0 0,0 1,4-2,7 0,1 0,-1 1,0 0,15 1,-15 0,138 2,238-13,345-8,-496 21,2508-2,-2492 15,15-1,-213-14,-33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2:11.1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15368 45,'97'2,"106"-4,-126-12,-53 9,37-3,-11-1,-42 7,1 0,-1 0,1 1,0 0,-1 0,1 1,10 1,-17 0,0 0,0-1,-1 1,1 0,0 0,0 0,-1 0,1 0,-1 1,1-1,-1 1,1-1,-1 1,0-1,0 1,0-1,0 1,0 0,0 0,0 0,0 0,-1-1,1 1,-1 0,1 4,1 5,-1 1,0 0,-2 14,1-14,-5 862,6-848,2 1,6 30,-3-27,1 36,7 68,0 21,0 50,1 20,-16 563,2-747,11 54,1 17,-10 407,-6-268,2-184,3 78,-1-141,-1 0,1-1,0 1,1 0,-1-1,1 1,-1-1,1 1,0-1,0 0,1 0,-1 0,1 0,-1 0,1-1,0 1,0-1,0 0,0 0,0 0,7 3,7 3,0-1,1-1,22 5,-34-9,396 76,-343-71,76-1,-63-4,192 21,-61-9,66 1,750-16,-765-12,-36 0,188-5,-83 10,-104 5,-53-10,23 0,-156 13,-16 1,0-1,-1 0,1-2,0 0,-1 0,1-2,-1 0,25-10,7-6,75-23,-75 28,78-36,-54 19,107-33,38-16,-161 55,-2-3,0-3,-2-1,73-64,56-55,-159 134,38-22,-42 29,-1 0,0-1,0-1,22-23,-15 9,136-158,-142 158,-2 0,0-1,-2-1,-1 0,12-39,14-32,13 1,-37 76,-2-2,0 1,-2-2,-1 0,10-40,-11 29,19-50,-18 62,-1-1,-2 0,0-1,4-46,1-40,1-16,1-61,1-48,-16 215,2-6,-7-53,4 72,-1-1,1 1,-1 0,-1 0,0 1,-1-1,1 1,-12-15,11 17,0 0,1 0,-1 0,1-1,-5-14,8 20,1-1,-1 1,1-1,0 0,0 1,0-1,0 1,0-1,1 1,-1-1,1 1,-1-1,1 1,0-1,0 1,0 0,0-1,1 1,-1 0,1 0,-1 0,1 0,2-2,4-3,-1 0,1 1,0 0,1 0,0 1,15-7,62-21,-27 12,-32 8,-1 0,-1-2,0-1,-1-1,0-1,-2-1,0-1,26-31,-12 15,2 2,81-56,-61 48,-41 31,0 1,1 2,0-1,0 2,0 1,1 0,24-4,-10 2,36-14,-45 14,1 0,-1 2,1 1,1 2,46-2,39-7,50-1,-75 12,156 4,-235-3,0 1,0 1,-1-1,1 1,0 0,0 1,-1 0,0 0,1 0,-1 1,0 0,-1 0,1 0,-1 1,0-1,0 1,0 1,-1-1,1 1,-1 0,-1 0,1 0,-1 0,3 7,2 10,0 0,-2 1,0-1,-2 1,3 41,20 198,-3-82,-12-109,5 123,-4-39,0-6,-13-130,16 338,-4 192,-14-350,4 24,-4 239,-8-352,-32 149,31-203,-20 78,19-89,2 0,1 0,-3 71,12-97,0 0,-2-1,-1 1,0-1,-1 0,-1 0,-1 0,-1 0,0-1,-11 18,-2 4,2 1,2 0,1 1,-10 53,18-59,-2 64,8-64,-3-1,-7 38,-45 137,52-199,0 0,-1 0,-1-1,1 0,-2 0,0 0,0-1,0 0,-1 0,-1-1,1 0,-1-1,-16 11,2-4,0-1,-1 0,-1-2,-46 15,-14-3,-2-3,0-4,-1-4,-95 1,-113 14,-42 1,-929-27,576-3,536 0,-167 4,286 2,-73 16,-4 1,-426 15,-21 13,35-2,-884-32,1016-18,204 17,135-8,-315 3,237-11,-189 0,-408 4,646 4,-127 26,-17 2,-479-21,452-17,-551 6,-509-6,248-50,-136-2,565 59,-347-3,329-60,295 18,-80 4,362 27,2-3,-125-40,24 5,-360-48,-8 36,347 44,-275-32,-117-22,316 66,174 6,-162-18,216 9,-78-26,123 33,-76-17,0 3,-148-9,176 20,-321-33,180 27,38 4,-405-27,292 27,-54-3,304 8,-1 0,1-1,0-1,-1 0,-19-7,32 8,0 1,0 0,0-1,1 1,-1-1,0 0,0 0,1 0,-1 0,1 0,0-1,0 1,0-1,0 0,0 1,0-1,1 0,-1 0,1 0,0 0,0 0,0 0,0-1,1 1,-1 0,1 0,0-1,0 1,0 0,1-6,-1 5,1 0,0 1,0 0,0-1,0 1,0-1,1 1,-1 0,1 0,0 0,0 0,0 0,0 0,1 1,-1-1,1 1,0-1,-1 1,1 0,0 0,0 0,0 1,1-1,-1 1,0-1,6 0,8-2,-1 1,1 1,0 0,25 2,4-2,-38 1,-1 0,0-1,1 1,-1-2,0 1,0-1,0 0,0-1,0 0,-1 0,0 0,0-1,0 0,0 0,-1 0,0-1,0 0,0 0,-1 0,7-12,3-11,-1 0,-1 0,14-55,-13 38,8-24,-3-1,13-105,40-344,-48 208,-16 191,4-677,-13 490,6 216,20-113,-11 114,2-116,1 10,-9 130,-6 57,0 0,1 0,0 0,1 1,0-1,6-12,-8 18,1 1,0 0,0 0,0 0,1 0,-1 0,1 1,0-1,0 1,-1 0,2-1,-1 1,0 1,0-1,1 0,-1 1,0 0,1-1,0 1,5 0,27-3,1 2,65 5,-64 0,0-3,59-5,18-6,181 5,-192 7,-81-1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2:15.4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0,'9'0,"17"0,32 0,33 9,29 4,21 3,10 4,21 8,17-1,10-5,-26-7,-41-5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2:45.3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2,'65'-1,"-9"0,1 2,65 11,-16-1,0-4,126-7,-86-2,15 2,-133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2:48.4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4520,'-1'-200,"3"-227,5 323,4 1,30-128,-31 180,-3 0,2-69,-10-104,-2 93,3 62,2 0,12-74,4 4,13-67,53-53,-52 171,-17 36,-3 0,-2 0,5-81,-3 24,2-14,-3-159,-12-727,1 1006,0-1,0 1,1-1,-1 0,0 1,1-1,0 1,0-1,0 1,1 0,-1-1,1 1,-1 0,1 0,0 0,0 0,3-3,-1 3,0 1,0-1,0 1,0-1,0 1,0 1,1-1,-1 0,1 1,-1 0,1 0,0 1,5-1,99-4,1 5,141 18,132 36,267 54,-469-93,260-10,-216-8,-200 3,-3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2:49.7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0,'0'2,"1"1,-1-1,1 0,-1 0,1 0,0 0,0 0,0 0,0 0,0 0,0 0,1 0,-1 0,1-1,-1 1,1-1,0 1,-1-1,1 1,0-1,2 1,43 20,-26-16,0-1,0 0,0-2,28 1,89-4,-72-1,1037-2,-1071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2:59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6866 1974,'482'-1,"540"3,-101 59,-430-19,-346-35,-51-3,101 17,-57 2,187 7,568 44,-441-27,-272-32,315 35,-238-20,391-3,-447-25,172-5,-102-20,367 19,-433 5,-183-2,0-1,0 0,0-2,-1 0,1-2,-1 0,-1-2,1 0,-1-1,0-1,21-15,-27 14,-1 0,0-1,19-23,-14 15,-12 13,0-1,-1 1,0-1,-1 0,0 0,0-1,0 0,-1 1,-1-1,1 0,-1 0,0-14,1-12,-5-70,0 54,0-291,3 327,1 1,0 0,1 0,1 1,0-1,1 1,1-1,0 1,0 1,2 0,-1-1,1 2,12-14,-15 21,0-1,-1 1,2 0,-1 0,0 0,1 1,0-1,0 1,0 1,0-1,0 1,0 0,10-1,10-1,0 1,29 1,-31 1,684 0,-331 5,3587-4,-3757-13,-33 1,62 11,135-7,-191-18,-10 1,-2 2,51-3,-115 23,-29 3,1-4,121-23,-146 18,1 1,63 0,107 9,-89 1,3292-2,-3416 0,0 0,0-1,0 0,-1 0,1-1,0 0,-1 0,14-6,-18 5,0 1,0 0,-1-1,1 0,-1 0,1 0,-1 0,0-1,-1 1,1-1,0 0,-1 0,0 1,0-2,0 1,0 0,-1 0,0 0,1-5,4-32,-2 1,-1-1,-3 0,-5-54,0-10,4-419,1 521,0 0,0 0,0 1,-1-1,1 0,-1 0,1 1,-1-1,0 1,0-1,0 1,-1-1,1 1,0-1,-1 1,0 0,0 0,1 0,-1 0,0 0,0 0,-1 1,1-1,0 0,-1 1,1 0,-1 0,-3-2,-6 0,-1 0,1 1,-1 0,1 1,-15 0,11 0,-585-1,320 6,206 0,-99 17,-31 3,-107-19,73-3,-7 18,192-14,-92 15,106-18,-623 28,-1365-32,1332 27,106 0,-1165-22,930-7,-12109 3,12572-7,-360-56,5-3,-337 39,676 14,37 0,-360-3,67-19,617 34,0-1,0 1,0 1,-1 1,-17 3,30-3,1 0,-1 0,0 1,1-1,-1 1,1 0,0 1,0-1,0 1,0-1,0 1,0 1,1-1,-1 0,1 1,0 0,0-1,1 1,-4 6,-10 24,2 1,-12 47,-10 22,25-72,0 0,2 1,2 0,1 1,1-1,2 1,2 45,5 1424,-8-1410,-17 95,2-32,-9 90,-9 126,35 329,4-342,-2 1208,0-1558,1 0,0 1,0-1,0 0,2 0,-1 0,1 0,0-1,1 1,6 11,-6-14,0-1,0 1,0-1,1 0,-1 0,1 0,1-1,-1 0,1 0,-1 0,1-1,0 0,0 0,13 4,47 9,-1-3,116 6,-116-13,11 1,1-3,90-7,-154 1,-1 0,1-2,-1 1,17-8,-17 7,16-7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18:04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0 24575,'-8'0'0,"0"1"0,0 0 0,0 0 0,1 0 0,-1 1 0,0 0 0,1 0 0,-1 1 0,1 0 0,0 1 0,0 0 0,0 0 0,0 0 0,1 0 0,-1 1 0,1 1 0,1-1 0,-7 7 0,-2 1 0,0 1 0,1 1 0,1-1 0,0 2 0,1 0 0,1 0 0,0 1 0,1 0 0,1 1 0,1 0 0,0 0 0,1 0 0,-5 30 0,-24 80 0,24-96 0,2 1 0,0 0 0,-6 64 0,12-40 0,7 89 0,-3-142 0,0 1 0,0-1 0,0 0 0,0 0 0,1 0 0,-1 0 0,1 0 0,0 0 0,1-1 0,-1 1 0,0-1 0,1 1 0,0-1 0,0 0 0,0 0 0,0 0 0,0-1 0,1 1 0,-1-1 0,1 1 0,0-1 0,0 0 0,0-1 0,0 1 0,0-1 0,0 0 0,0 1 0,0-2 0,0 1 0,7 0 0,12 1 0,1-1 0,0 0 0,0-2 0,26-5 0,-45 6 0,2-1 0,-1 0 0,0 0 0,0 0 0,0-1 0,-1 0 0,1 0 0,0-1 0,-1 1 0,1-1 0,-1 0 0,0-1 0,0 1 0,0-1 0,-1 0 0,1 0 0,-1-1 0,0 1 0,0-1 0,0 0 0,-1 0 0,0-1 0,0 1 0,0 0 0,-1-1 0,1 0 0,-1 1 0,-1-1 0,1 0 0,-1 0 0,0 0 0,0 0 0,-1-1 0,0 1 0,0 0 0,0 0 0,-1 0 0,0 0 0,0 0 0,-1 0 0,1 0 0,-3-6 0,0 5 0,0-1 0,0 1 0,-1-1 0,0 1 0,0 1 0,0-1 0,-1 1 0,0 0 0,0 0 0,-1 0 0,0 1 0,-10-6 0,-14-7 0,-54-23 0,60 29 0,-23-9-1365,6 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3:09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1761,'134'-1,"151"3,-190 11,6 0,-89-12,-1-1,0 0,1-1,-1-1,0 1,16-6,-22 6,0-1,-1 0,0 0,1-1,-1 1,0-1,0 0,0 0,0 0,-1-1,1 1,-1-1,0 0,0 0,0 0,-1 0,1 0,-1-1,0 1,0-1,-1 0,1 0,-1 1,1-8,0-11,0 0,-2 1,-1-1,-3-26,0-2,3-155,-1-23,-11 119,7 69,-2-53,8 11,2 26,-3-1,-15-94,9 108,2 1,2-1,2 0,7-74,-4 111,0-1,0 1,0 0,1 0,0 0,0 1,1-1,-1 1,2-1,-1 1,1 1,0-1,0 0,0 1,1 0,-1 1,1-1,10-5,-4 3,0 1,1 0,0 0,0 1,1 1,-1 0,1 1,27-3,309 6,-162 4,492-4,-650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3:11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0,'0'456,"-1"-452,1 1,1-1,-1 0,1 1,-1-1,1 0,1 0,-1 1,0-1,1 0,0 0,0-1,0 1,1 0,-1-1,1 1,0-1,5 6,-2-5,-1-1,1 1,0-1,1 0,-1 0,0-1,1 1,0-2,-1 1,1-1,9 1,66 4,120-8,-82-1,709 2,-793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3:14.6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1,'113'0,"691"27,267 30,-571-34,-261 2,-102-8,157-3,-4-13,101-4,-233-11,-150 13,31-4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3:27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27,'2'177,"-5"192,-10-236,-2 38,15-146,0 47,-15 115,-13 48,23-170,3 72,-2 26,-19-20,20-120,-1-1,-12 37,8-33,-6 38,2 181,2-7,0-125,-9 57,13-128,-1 75,3-30,2-71,-1 0,0-1,-12 31,9-29,0 1,-4 25,6-17,2 1,1 33,1-58,0 0,0 0,1 1,-1-1,1 0,-1 0,1 0,0 0,0 0,0 0,0 0,1 0,-1 0,0 0,1 0,-1-1,1 1,0-1,-1 1,1-1,0 1,0-1,0 0,0 0,3 1,4 1,1 0,-1 0,1-1,15 1,-20-2,101 8,154-8,-166-2,2497-6,-1715 8,-666-15,3 0,3635 15,-3811-2,0-1,0-2,0-2,39-11,18-16,-73 24,1 0,1 2,-1 0,1 2,0 1,25-2,-48 6,24-1,0 0,-1-1,43-11,-61 12,0 0,0-1,-1 1,1-1,0 0,-1-1,1 1,-1-1,0 0,0 0,0 0,0-1,-1 1,1-1,-1 0,0 0,0 0,0 0,0-1,-1 1,0-1,0 0,0 1,1-7,0-17,0 0,-3 0,-4-54,0 1,4-416,2 464,2 0,1 1,2 0,15-47,-9 36,10-64,-16 68,23-68,3-18,-26 85,23-71,-23 93,1 0,0 1,1-1,1 2,0-1,14-14,-14 16,-1 0,0 0,-1-1,-1 0,8-26,-3 9,5-18,15-72,2-8,-15 68,21-61,-30 100,-3 5,2 0,10-17,-15 29,0 1,1-1,0 1,1 1,-1-1,1 1,0 0,11-7,130-87,-120 82,0 2,1 1,1 1,0 1,32-7,-9 1,152-63,-106 44,-59 24,0-2,-1-2,58-34,-21-5,-42 31,39-23,-59 41,-1 0,1 1,0 1,1 0,-1 1,1 0,16-1,18-3,85-27,14-3,272-9,-133 21,-211 18,-48 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13:42.7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14623 2,'93'-2,"104"4,-194-2,0 1,0-1,0 1,0-1,0 1,0 0,0 0,-1 0,1 0,0 1,-1-1,1 1,-1 0,0-1,1 1,-1 0,0 0,0 1,0-1,0 0,-1 1,1-1,-1 1,1-1,-1 1,0 0,0 0,0-1,0 1,0 5,1 8,0-1,-2 1,1 0,-5 27,2-11,-13 114,-1 4,3 50,-2 85,16-216,1 34,-20 178,8-181,7 195,5-149,-2 1634,1-1762,1 0,0-1,1 1,1-1,1 0,0 0,1-1,10 19,3 2,2-1,33 43,-50-74,1 0,0 0,0 0,0-1,1 1,0-1,-1-1,2 1,-1-1,0 0,0 0,1-1,0 0,8 2,14 1,0-1,35 0,-14 0,-1 0,935 57,-427-47,-333-2,111 9,77 28,-251-37,183-10,-175-5,1744 2,-1670-15,-160 7,-52 6,0-1,-1-2,0-1,0-2,42-17,49-23,249-63,-290 97,-44 9,-1-2,46-15,-72 19,1 0,-1 0,0-1,0 0,0 0,-1-1,0 0,0-1,-1 0,1 0,-1-1,10-14,-9 6,-1 0,0 0,-1-1,-1 0,-1 0,0-1,2-32,5-20,13-38,-6 33,-3 0,5-87,-17-374,-6 267,4 177,-3-103,-4 149,-21-80,19 92,-5-28,3 0,-2-67,8-127,2 205,-8-55,-1-3,-5-20,10 90,1 1,1-73,4 108,0-1,1 1,0 0,0 0,0 0,0 0,0 0,1 0,-1 0,1 0,0 1,0-1,0 1,0-1,0 1,1 0,-1 0,0 0,1 0,0 0,3-2,8-3,0 1,0 0,22-5,0-1,31-10,1 3,108-15,-8 2,-128 23,28-9,1 4,1 3,99-4,727 19,-882-4,1 1,-1 1,1 0,25 6,-35-6,0-1,0 1,-1 0,1 0,0 1,-1-1,0 1,0 0,1 0,-2 0,1 1,0-1,-1 1,1 0,-1 0,0 0,3 6,-1 2,-1 1,0 0,-1 0,0 0,-1 0,1 20,-5 85,0-72,1 334,-2 47,-2-343,-4 0,-3 0,-38 131,-1-11,-34 276,16 217,51 282,20-656,-3-198,3 135,11-147,0 19,-11-109,7 35,0 10,-8-66,-1 0,0-1,-1 1,1 0,0 0,0 0,-1 0,1-1,-1 1,1 0,-1 0,0-1,0 1,0-1,0 1,0 0,0-1,0 0,0 1,-1-1,1 0,0 0,-1 1,1-1,-1 0,0 0,-1 0,-5 2,0 0,0 0,0-1,-16 2,6-1,-161 26,-272 11,-187-34,428-7,-1513-1,1218-11,78 0,-1013 13,-87-1,1342-9,-326-58,350 42,-296-8,-106 36,-58-2,171-27,43 1,-288 25,-55-2,-1396-19,1822 22,-225-15,56 1,-1607 13,1014 3,973-2,-380-17,-47-18,1 32,325 4,-159-25,147 5,-390-41,3 0,331 50,199 3,-597-30,672 37,1 0,-1-1,1 1,-1-1,1-1,-1 1,1-2,0 1,0-1,0 1,0-2,-7-4,9 4,0 0,0-1,1 1,0-1,0 0,0 0,0 0,1-1,0 1,0-1,1 0,0 0,-1 0,2 0,-2-8,-5-35,2 0,1-82,0 0,-37-176,30 243,4-2,-2-70,12-133,0 94,-2-420,18 392,-9 123,-3 34,2 1,2 0,25-68,-28 89,-1 0,-1-1,-1 0,1-30,-3 25,1 0,10-37,3 10,-2-1,-3-1,-2 0,1-79,-8 90,9-56,2-39,-15 44,0 51,7-87,-5 131,1 1,0-1,1 1,-1 0,0-1,1 1,0 0,0 0,0 0,0 0,0 0,1 1,-1-1,1 1,0-1,0 1,0 0,0 0,0 0,0 1,0-1,1 1,-1-1,0 1,1 0,-1 1,6-2,12-1,-1 1,0 0,33 2,-41 1,330 7,-289-8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7:04.2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1,'0'0,"1"1,-1 0,1 0,-1 0,0 0,1-1,-1 1,1 0,0-1,-1 1,1 0,0-1,-1 1,1-1,0 1,0-1,-1 1,1-1,0 1,0-1,0 0,0 0,-1 1,3-1,25 6,-25-6,58 7,-1-3,86-6,-48 0,762 1,-838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7:08.7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4737,'0'-2117,"-13"1932,-2 1,15-1212,2 626,-2 767,0-1,0 1,1 0,-1-1,1 1,0 0,0 0,0 0,1-1,-1 1,1 1,0-1,-1 0,1 0,1 1,-1-1,0 1,1-1,-1 1,1 0,-1 0,1 0,0 0,0 1,0-1,0 1,0 0,0 0,1 0,-1 0,5 0,12-3,0 2,0 0,0 1,22 3,-24-2,22 3,0 2,64 17,-59-12,68 8,190-16,-24-2,-133 12,81 3,715-14,-448-2,-459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7:10.0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56,'299'-4,"-203"-3,107-20,-124 17,0 3,130 6,-116 3,-71-2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7:20.0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7594 2199,'5477'0,"-5229"-13,-23 0,259 14,231-8,-552-3,160-4,-250 15,361-11,13-8,-444 18,0 0,0 0,0 0,0-1,-1 1,1-1,0 0,0 1,-1-1,1-1,0 1,-1 0,1-1,-1 1,1-1,-1 0,0 1,0-1,0 0,0-1,0 1,0 0,0 0,-1-1,1 1,-1-1,0 0,0 1,0-1,0 0,0 1,0-1,-1 0,0 0,1 0,-1 0,-1-5,1-68,-1 47,4-44,6-9,18-119,-27 197,1 0,0 0,1 0,-1 0,1 0,-1 1,1-1,0 1,1-1,-1 1,1 0,-1 0,1 0,0 0,0 0,0 1,0-1,1 1,-1 0,1 0,-1 0,1 0,6-1,7-2,-1 2,1 0,0 1,25 0,-34 1,514-1,-299 6,1575-2,-1678-8,172-29,-167 16,140-4,165-3,-248 11,57-17,-151 17,118-5,482 20,-302 2,1962-2,-1926 29,-82-2,-300-24,1 2,-1 2,41 12,-52-11,143 26,59 17,-158-27,-1 4,-1 3,76 45,-28-20,-41-22,46 38,-35-20,-57-32,1-1,1-1,46 16,-65-28,-1 0,19 12,17 7,-11-9,1-1,0-1,0-3,1-1,69 7,7-9,125 26,-238-33,80 11,-76-11,1-1,-1 1,1-2,-1 1,0-1,1-1,13-3,-19 3,0 1,0-1,0 0,0 0,-1 0,1 0,-1-1,1 1,-1-1,0 1,0-1,0 0,0 0,-1 0,1 0,-1 0,0 0,0 0,0-1,0 1,1-7,0-7,0-1,-2-36,-1 34,-10-364,3 289,-4 0,-26-95,24 132,2 1,3-2,-2-109,8 116,-9-56,1 12,-16-79,4 36,19 73,4 44,-1 1,-1-1,-1 1,-8-29,10 45,0 1,-1-1,0 1,0-1,0 1,-1 0,0 0,1 0,-1 0,0 0,-1 1,1 0,-1-1,0 1,1 0,-1 1,-1-1,1 1,0 0,-1 0,1 0,-1 0,1 1,-8-2,-21-1,-1 2,0 1,-52 6,1-1,-16-4,-67 2,143 1,1 1,-34 11,30-8,-40 6,-509 2,393-18,-292 30,57 0,-744-25,565-4,-1303 2,1338 27,5 38,-379 3,708-66,-278 19,-313 12,-4984-36,3042 5,-350-2,2763-13,38 0,-500 12,730-2,-104-19,159 19,-59-10,-198-20,-1245-1,222 34,1274-2,-58-9,-14-2,41 11,-17 0,-131-21,170 14,-31-6,65 14,0 0,0 0,0 1,0 0,0 1,0 0,-10 2,15-3,0 1,0 1,0-1,0 0,1 0,-1 1,0-1,0 1,1 0,-1-1,1 1,-1 0,1 0,0 0,0 0,0 0,0 0,0 0,0 0,1 1,-1-1,1 0,-1 0,1 3,-2 8,2 1,0 25,0-27,-20 437,19-444,-35 251,13-110,-36 171,32-184,14-81,-30 79,28-89,1 1,2 0,-9 57,2 67,5 336,39-310,-12-111,17 68,64 192,-29-116,-64-224,108 351,-17-90,-59-165,-25-74,61 207,-50-152,18 109,17 596,-55-642,-2-47,4 1,24 168,-25-261,1 0,0 0,-1 0,1 0,1 0,-1 0,0 0,1 0,0-1,-1 1,1-1,0 1,0-1,0 0,1 1,-1-1,1 0,-1-1,1 1,-1 0,1-1,0 1,0-1,0 0,0 0,0 0,0-1,0 1,0-1,4 1,10-1,-1 0,0-1,0-1,29-6,-13 1,293-49,-246 48,-47 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7:33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0 109,'0'-5,"0"-6,5-1,5 1,7-1,9 0,14 3,4 3,1 2,0 2,-2 2,1 0,2-4,11-2,6 1,-4 1,-12 0,-13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18:06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24575,'0'7'0,"0"9"0,0 9 0,0 14 0,0 7 0,0 2 0,0 1 0,0-2 0,0-2 0,0 5 0,0 1 0,0-1 0,0-3 0,0-2 0,0-2 0,0-8-8191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7:38.6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1578,'0'-1435,"0"1427,0 0,1 0,0 0,0 0,0 1,1-1,1 0,5-13,-6 18,0-1,0 1,0-1,1 1,0 0,-1 0,1 1,0-1,1 0,-1 1,0 0,1 0,-1 0,1 0,0 0,-1 1,1-1,0 1,4-1,25-2,1 1,-1 1,0 2,41 5,20-1,772-4,-836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9:40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0,'1'109,"14"109,-10-144,-4-51,0-1,9 43,-8-61,-1-1,0 1,1-1,0 0,0 0,0 1,0-1,0 0,1-1,-1 1,1 0,0-1,0 0,0 1,0-1,0 0,0 0,1-1,-1 1,1-1,-1 0,6 2,9 1,1-1,0 0,25 0,-3 0,361 34,-233-26,227 4,-334-15,-36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9:45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56,'60'1,"0"-3,110-18,-98 7,2 2,140 0,810 14,-673-4,-281 5,118 20,-119-12,122 4,-144-16,80 9,89 6,-106-11,32 7,54 3,-117-14,-37-2,75 9,-83-2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52:03.2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1,'0'792,"3"-735,2 1,18 78,-7-46,-11-43,-2-1,-4 68,1 34,13-59,0 11,-10 398,-6-257,3-158,-2-6,3-1,4 1,17 90,-10-100,-3 0,-3 0,-3 84,-3-149,0 1,0 0,1 0,-1 0,1 0,0 0,0 0,0-1,0 1,0 0,0-1,1 1,0-1,-1 1,1-1,0 0,0 0,0 1,0-2,1 1,-1 0,0 0,1-1,-1 1,1-1,0 0,-1 0,1 0,5 1,8 2,0 0,1-2,-1 0,20-1,-22 0,542-1,-247-4,398 4,-609 5,115 19,-56-3,-87-11,118 35,-127-27,2-4,99 12,-50-23,49 6,45 14,240-3,-258-23,242 5,-89 35,-67-4,411-21,-418-15,2276 3,-2504 1,-18 0,0-1,0 0,0-2,-1-1,1 0,22-7,-40 9,0 0,0-1,-1 1,1-1,0 1,0-1,-1 0,1 0,-1 0,0-1,0 1,1 0,-1-1,-1 0,1 1,0-1,-1 0,1 0,-1 0,0 0,0 0,1-6,0-5,-1 0,0 0,-1 1,-2-19,1-21,5 29,1 0,1 1,1-1,1 2,21-44,-17 42,-2 1,-1-1,0-1,-2 0,5-28,-2-22,-2 16,2-76,-8 108,1 0,1 0,1 0,10-27,10-54,-22 87,7-47,3-101,-14-1685,1 1848,0 0,0-1,0 1,1 0,2-12,-3 17,1 0,-1-1,1 1,-1 0,1 0,-1 0,1 0,0 0,0 0,-1 0,1 0,0 0,0 0,0 0,0 0,0 0,0 1,0-1,1 0,-1 1,0-1,0 1,0-1,1 1,-1 0,0 0,0-1,1 1,1 0,25 2,0 1,0 1,-1 1,32 10,-8-2,269 81,-295-87,1 0,1-1,0-2,1-1,31 0,40 4,177 46,-25-4,-170-37,12 4,180 5,-219-24,1-3,66-15,-54 8,-25 6,-19 4,-1-1,0-1,33-12,7-5,1 4,100-18,-135 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52:11.2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58,'1069'0,"-1038"-2,0-1,0-2,51-14,-53 11,1 2,0 0,0 2,31 0,-43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52:30.5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8747 1,'63'4,"1"2,-2 4,91 24,-86-18,26 9,76 13,60-8,-47 4,-53-7,395 23,-346-27,-37-2,131-11,-38-4,-130 5,169 38,-266-48,-1 1,1 0,0 0,-1 0,0 1,1 0,-1 1,0-1,7 7,-10-7,0 0,0 0,-1 0,1 1,-1-1,0 1,0 0,-1-1,1 1,-1 0,1 0,-1 0,0 0,-1 0,1 0,-1 8,-5 127,2-101,1 0,6 74,40 339,-36 44,-11-287,3 2865,14-2820,0 8,-13-167,-4 86,3-176,-1 0,0-1,0 1,-1 0,1 0,-1-1,0 1,0-1,0 1,0-1,-1 0,1 0,-1 0,0 0,0 0,0-1,0 1,0-1,-1 0,1 0,-1 0,1-1,-1 1,-7 1,-10 4,1-2,-1-1,-29 3,47-6,-188 11,-19 3,-321 48,379-41,-64 6,-589-22,433-9,-8759 3,9069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52:42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12464 4306,'-1557'0,"1342"13,30 0,-617-11,409-4,-440-26,-61 0,-973 30,1044-2,603-14,21 0,-766 13,466 3,-931-2,1209-14,1 0,212 14,-61 1,0-3,1-3,-112-23,154 23,-52-4,6 1,57 4,0 0,-1-1,-25-13,-25-7,29 15,18 6,1-1,-1-1,1-1,0 0,-25-16,-84-43,65 35,58 29,0-1,0 1,1 0,-1-1,1 0,-1 0,1 0,0 0,1-1,-1 1,0-1,1 1,0-1,0 0,0 0,0 0,1 0,-1 0,1-1,0 1,0 0,1-1,-1 1,1 0,1-8,1-8,1-1,1 2,0-1,11-28,2-8,-9 15,-2 1,1-61,-9-85,-1 56,3-183,-1 386,1 61,1-113,1 0,1 0,1-1,8 27,14 38,-5 1,19 154,-35-211,1 0,0 0,3-1,13 33,-9-40,-13-21,1 0,-1 0,0 0,0 0,1 1,-1-1,0 0,0 0,1 0,-1 0,0 0,0 0,1 0,-1 0,0 0,0 0,1 0,-1 0,0 0,0 0,1 0,-1 0,0 0,1 0,-1-1,0 1,0 0,0 0,1 0,-1 0,0-1,0 1,0 0,1 0,-1 0,0-1,0 1,0 0,1-1,0-3,1 0,-1 0,1-1,-1 1,0 0,-1-1,1-7,3-377,-7 221,1-36,5-266,1 428,3 0,1 0,1 1,22-56,-27 86,2-17,0-1,-2 0,-1 0,-1 0,-1 0,-4-35,1 21,6-78,-1 96,5-35,1-1,27-87,-30 123,0-1,-2 1,2-50,-4 48,0 1,1-1,11-39,-5 35,-2-1,-1 0,3-47,-7-97,-2 136,1 5,2 0,8-36,-2 15,-3 25,1 1,2-1,1 2,1-1,2 2,1-1,24-36,-21 31,0-2,-2 0,-2-1,-2 0,9-44,-17 67,-1 5,0 0,1 1,0-1,0 1,1-1,0 1,1 0,7-10,-9 15,0 0,1-1,-1 1,1 0,0 1,0-1,0 0,0 1,0 0,1 0,-1 1,1-1,-1 1,1 0,-1 0,1 0,9 0,141 5,-39 1,-60-5,-32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7:04.2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1,'0'0,"1"1,-1 0,1 0,-1 0,0 0,1-1,-1 1,1 0,0-1,-1 1,1 0,0-1,-1 1,1-1,0 1,0-1,-1 1,1-1,0 1,0-1,0 0,0 0,-1 1,3-1,25 6,-25-6,58 7,-1-3,86-6,-48 0,762 1,-838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7:08.7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4737,'0'-2117,"-13"1932,-2 1,15-1212,2 626,-2 767,0-1,0 1,1 0,-1-1,1 1,0 0,0 0,0 0,1-1,-1 1,1 1,0-1,-1 0,1 0,1 1,-1-1,0 1,1-1,-1 1,1 0,-1 0,1 0,0 0,0 1,0-1,0 1,0 0,0 0,1 0,-1 0,5 0,12-3,0 2,0 0,0 1,22 3,-24-2,22 3,0 2,64 17,-59-12,68 8,190-16,-24-2,-133 12,81 3,715-14,-448-2,-459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7:10.0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56,'299'-4,"-203"-3,107-20,-124 17,0 3,130 6,-116 3,-71-2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18:19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24575,'87'-2'0,"-51"-1"0,-1 2 0,0 2 0,1 1 0,49 10 0,-82-12 0,0 1 0,0 0 0,1 0 0,-1 0 0,0 0 0,0 1 0,0-1 0,0 1 0,0 0 0,-1 0 0,1 0 0,0 0 0,-1 1 0,0-1 0,1 0 0,-1 1 0,0 0 0,0-1 0,0 1 0,-1 0 0,1 0 0,-1 0 0,0 0 0,1 1 0,-2-1 0,1 0 0,0 0 0,0 1 0,-1-1 0,0 0 0,0 1 0,0-1 0,0 1 0,0-1 0,-1 0 0,1 1 0,-2 3 0,-3 11 0,0 0 0,-1-1 0,-1 1 0,-1-1 0,-14 22 0,-9 23-341,3 0 0,3 2-1,-19 76 1,31-100-6485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7:20.0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7594 2199,'5477'0,"-5229"-13,-23 0,259 14,231-8,-552-3,160-4,-250 15,361-11,13-8,-444 18,0 0,0 0,0 0,0-1,-1 1,1-1,0 0,0 1,-1-1,1-1,0 1,-1 0,1-1,-1 1,1-1,-1 0,0 1,0-1,0 0,0-1,0 1,0 0,0 0,-1-1,1 1,-1-1,0 0,0 1,0-1,0 0,0 1,0-1,-1 0,0 0,1 0,-1 0,-1-5,1-68,-1 47,4-44,6-9,18-119,-27 197,1 0,0 0,1 0,-1 0,1 0,-1 1,1-1,0 1,1-1,-1 1,1 0,-1 0,1 0,0 0,0 0,0 1,0-1,1 1,-1 0,1 0,-1 0,1 0,6-1,7-2,-1 2,1 0,0 1,25 0,-34 1,514-1,-299 6,1575-2,-1678-8,172-29,-167 16,140-4,165-3,-248 11,57-17,-151 17,118-5,482 20,-302 2,1962-2,-1926 29,-82-2,-300-24,1 2,-1 2,41 12,-52-11,143 26,59 17,-158-27,-1 4,-1 3,76 45,-28-20,-41-22,46 38,-35-20,-57-32,1-1,1-1,46 16,-65-28,-1 0,19 12,17 7,-11-9,1-1,0-1,0-3,1-1,69 7,7-9,125 26,-238-33,80 11,-76-11,1-1,-1 1,1-2,-1 1,0-1,1-1,13-3,-19 3,0 1,0-1,0 0,0 0,-1 0,1 0,-1-1,1 1,-1-1,0 1,0-1,0 0,0 0,-1 0,1 0,-1 0,0 0,0 0,0-1,0 1,1-7,0-7,0-1,-2-36,-1 34,-10-364,3 289,-4 0,-26-95,24 132,2 1,3-2,-2-109,8 116,-9-56,1 12,-16-79,4 36,19 73,4 44,-1 1,-1-1,-1 1,-8-29,10 45,0 1,-1-1,0 1,0-1,0 1,-1 0,0 0,1 0,-1 0,0 0,-1 1,1 0,-1-1,0 1,1 0,-1 1,-1-1,1 1,0 0,-1 0,1 0,-1 0,1 1,-8-2,-21-1,-1 2,0 1,-52 6,1-1,-16-4,-67 2,143 1,1 1,-34 11,30-8,-40 6,-509 2,393-18,-292 30,57 0,-744-25,565-4,-1303 2,1338 27,5 38,-379 3,708-66,-278 19,-313 12,-4984-36,3042 5,-350-2,2763-13,38 0,-500 12,730-2,-104-19,159 19,-59-10,-198-20,-1245-1,222 34,1274-2,-58-9,-14-2,41 11,-17 0,-131-21,170 14,-31-6,65 14,0 0,0 0,0 1,0 0,0 1,0 0,-10 2,15-3,0 1,0 1,0-1,0 0,1 0,-1 1,0-1,0 1,1 0,-1-1,1 1,-1 0,1 0,0 0,0 0,0 0,0 0,0 0,0 0,1 1,-1-1,1 0,-1 0,1 3,-2 8,2 1,0 25,0-27,-20 437,19-444,-35 251,13-110,-36 171,32-184,14-81,-30 79,28-89,1 1,2 0,-9 57,2 67,5 336,39-310,-12-111,17 68,64 192,-29-116,-64-224,108 351,-17-90,-59-165,-25-74,61 207,-50-152,18 109,17 596,-55-642,-2-47,4 1,24 168,-25-261,1 0,0 0,-1 0,1 0,1 0,-1 0,0 0,1 0,0-1,-1 1,1-1,0 1,0-1,0 0,1 1,-1-1,1 0,-1-1,1 1,-1 0,1-1,0 1,0-1,0 0,0 0,0 0,0-1,0 1,0-1,4 1,10-1,-1 0,0-1,0-1,29-6,-13 1,293-49,-246 48,-47 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7:33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0 109,'0'-5,"0"-6,5-1,5 1,7-1,9 0,14 3,4 3,1 2,0 2,-2 2,1 0,2-4,11-2,6 1,-4 1,-12 0,-13 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7:38.6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1578,'0'-1435,"0"1427,0 0,1 0,0 0,0 0,0 1,1-1,1 0,5-13,-6 18,0-1,0 1,0-1,1 1,0 0,-1 0,1 1,0-1,1 0,-1 1,0 0,1 0,-1 0,1 0,0 0,-1 1,1-1,0 1,4-1,25-2,1 1,-1 1,0 2,41 5,20-1,772-4,-836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49:45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56,'60'1,"0"-3,110-18,-98 7,2 2,140 0,810 14,-673-4,-281 5,118 20,-119-12,122 4,-144-16,80 9,89 6,-106-11,32 7,54 3,-117-14,-37-2,75 9,-83-2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55:22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0,'1347'0,"-1329"0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58:10.9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5,'0'0,"1"-1,-1 1,0 0,1 0,-1-1,0 1,1 0,-1-1,0 1,1 0,-1 0,1 0,-1-1,0 1,1 0,-1 0,1 0,-1 0,1 0,-1 0,0 0,1 0,-1 0,1 0,-1 0,1 0,-1 0,1 0,-1 0,0 0,1 1,-1-1,1 0,-1 0,0 0,1 1,-1-1,0 0,1 1,-1-1,0 0,1 1,-1-1,0 0,0 1,1-1,-1 0,0 1,0-1,0 1,0-1,1 1,-1-1,0 0,0 1,0-1,0 1,0-1,0 1,5 33,-5-33,5 356,-7-203,18 348,-9-311,-6-97,24 159,43 169,-58-364,2 104,-13 63,-2-89,2-28,3 143,11-142,-7-70,2 55,-7-27,-4 131,1-181,-1 0,-1 0,0 0,-1 0,-1-1,-1 0,0 0,-1-1,-15 23,-6 13,-39 97,67-147,1 0,-1 0,1 0,0 0,-1 0,1 1,0-1,0 0,0 0,0 0,0 0,0 1,0-1,0 0,0 0,0 0,1 0,-1 1,0-1,1 0,-1 0,1 0,-1 0,1 0,0 0,1 1,0 0,0 0,1 0,-1-1,1 0,-1 1,1-1,-1 0,1 0,0 0,0-1,2 1,12 2,0-2,0 0,17-2,-28 1,283-30,-184 15,149-1,744 18,-588-2,-243-13,-14-1,778 12,-476 4,3182-2,-3465-14,-15 0,395 14,-259 1,-287-1,-1 0,1 0,0-1,-1 0,1 0,-1 0,1 0,-1-1,1 0,-1 0,0-1,9-5,-10 5,-1-1,0 1,0 0,0-1,0 0,0 1,-1-1,1 0,-1-1,0 1,-1 0,1 0,-1-1,0 1,0-1,1-6,1-58,-4 58,1 0,0 1,0-1,1 0,1 1,0-1,0 1,1 0,0-1,8-13,2 1,-4 9,0 0,-1-1,-1 0,0 0,-1 0,-1-1,-1 0,5-28,-5-34,-6-79,-1 36,3-565,-2 659,0-1,-2 1,-2 0,-14-45,13 46,0-5,2 0,1 0,0-57,3 48,-10-62,-1 40,3 22,2-1,-2-57,8 77,0 9,1 0,3-23,-3 32,1-1,-1 1,1 0,1-1,-1 1,0 0,1 0,-1 0,1 0,0 0,0 0,0 1,0-1,5-3,18-14,1 1,1 2,41-20,93-34,-28 14,-72 32,0 2,1 2,1 4,82-13,48 6,-178 23,-4-1,0-1,0 0,0-1,0 0,-1 0,1-1,10-7,20-9,54-14,-55 20,70-33,91-43,-108 53,-68 26,1 1,-1 2,2 0,-1 2,1 1,0 1,37-2,-34 5,-1-1,0-1,0-2,0-1,-1-1,0-2,28-13,-28 13,0 1,1 1,-1 2,2 0,-1 2,0 2,1 0,35 4,-41-1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58:13.3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27,'1087'0,"-1053"-1,57-11,17-1,159 12,-239 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23:58:43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2,'127'-1,"141"2,-260 0,-1-1,0 1,0 0,1 0,12 5,-19-5,1-1,-1 1,0 0,1-1,-1 1,0 0,0 0,0 0,1 0,-1 0,0 0,0 0,-1 0,1 1,0-1,0 0,0 0,-1 1,1-1,-1 1,1-1,-1 1,0-1,1 0,-1 1,0-1,0 1,0-1,0 1,0-1,0 1,-1-1,0 3,-9 31,-1 0,-2-1,-2-1,-21 37,29-54,0-1,1 1,1 0,1 1,0-1,1 1,-1 18,3 123,2-100,-14 292,1 244,14-375,-2-179,2 0,1-1,13 56,-14-91,-1 0,1 1,0-1,0 0,0 0,0-1,1 1,-1 0,1-1,0 0,0 1,1-1,-1 0,1-1,-1 1,1-1,0 1,0-1,0 0,0-1,0 1,1-1,-1 1,7 0,13 2,-1-1,1-1,36-1,-33-1,185 3,555 26,-14 18,3421-52,-2295 7,-1853-2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03:0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1697 171 24575,'-9'0'0,"1"-2"0,0 1 0,0-1 0,-1 0 0,1 0 0,1-1 0,-9-4 0,-17-6 0,-103-36 0,94 31 0,-1 3 0,0 1 0,0 2 0,-81-11 0,51 18 0,0 3 0,-101 10 0,135-3 0,0 2 0,0 1 0,1 2 0,0 1 0,1 2 0,-38 20 0,45-19 0,0 2 0,1 0 0,2 3 0,-1 0 0,2 2 0,1 0 0,0 2 0,2 1 0,-31 40 0,22-22 0,22-31 0,1 1 0,0 1 0,0-1 0,1 2 0,1-1 0,0 1 0,1 0 0,-4 15 0,-5 24 0,-28 66 0,28-84 0,2 1 0,1 0 0,2 0 0,1 1 0,-4 44 0,13 235 0,3-141 0,-4-35 0,3 164 0,2-269 0,2-1 0,1 0 0,2 0 0,26 63 0,-3-5 0,-15-46 0,2-1 0,34 58 0,-31-63 0,-1 1 0,-3 0 0,15 47 0,-27-61 0,2 0 0,0-1 0,2 0 0,1 0 0,1-1 0,2 0 0,0-1 0,1-1 0,22 25 0,108 133 0,32 35 0,-153-192 0,0 0 0,1-2 0,2-1 0,0-1 0,1-1 0,38 18 0,-22-17 0,2-2 0,0-2 0,1-1 0,74 11 0,-48-16 0,1-3 0,99-4 0,-54-3 0,79-4 0,-190 3 0,0-1 0,-1 0 0,1-1 0,0 0 0,-1 0 0,1-1 0,-1 0 0,0 0 0,0-1 0,-1 1 0,0-1 0,1-1 0,-1 1 0,9-13 0,3-4 0,-1 0 0,-1-1 0,13-25 0,-22 32 0,1 0 0,-2-1 0,0 1 0,-1-1 0,4-27 0,7-92 0,-8 43 0,10-125 0,-12-289 0,-9 270 0,-1 117 0,-6 0 0,-5 1 0,-38-145 0,11 107 0,19 74 0,-26-167 0,8-13 0,23 166 0,3-2 0,0-102 0,15 167-96,1 5-327,-2 1 0,-5-35 0,-2 25-6403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03:12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2946 488 24575,'0'-1'0,"1"1"0,-1-1 0,0 0 0,1 1 0,-1-1 0,1 0 0,-1 1 0,0-1 0,0 0 0,1 0 0,-1 1 0,0-1 0,0 0 0,0 0 0,0 1 0,0-1 0,0 0 0,0 0 0,0 0 0,0 1 0,0-1 0,0 0 0,0 0 0,-1 1 0,1-1 0,0 0 0,-1 0 0,1 1 0,0-1 0,-1 0 0,1 1 0,-1-1 0,0 0 0,-23-24 0,22 24 0,-46-36 0,-2 2 0,-2 2 0,-89-41 0,85 45 0,-12-4 0,-1 3 0,-2 3 0,-1 4 0,-1 2 0,-142-20 0,48 17 0,-275-5 0,321 29 0,-125 3 0,223 0 0,0 0 0,1 2 0,-1 0 0,1 2 0,1 0 0,-29 14 0,-120 72 0,121-64 0,23-16 0,1 2 0,1 1 0,0 1 0,2 1 0,0 1 0,0 1 0,2 1 0,1 1 0,0 0 0,2 1 0,-17 30 0,-60 101 0,70-119 0,1 0 0,2 2 0,1 0 0,2 1 0,-21 68 0,-42 348 0,66-344 0,5-11 0,5 173 0,6-187 0,1-28 0,3-1 0,2 1 0,21 77 0,61 160 0,-65-220 0,14 39 0,84 173 0,-92-229 0,2-2 0,3 0 0,3-3 0,72 80 0,80 79 0,-79-85 0,134 119 0,-222-227 0,0-1 0,1-1 0,1-1 0,0-1 0,1-1 0,35 12 0,174 43 0,-161-50 0,233 65 0,149 38 0,3-33 0,-423-83 0,0-1 0,69-4 0,-90-1 0,-1-1 0,1-1 0,-1 0 0,0-1 0,0 0 0,0-1 0,-1-1 0,1 0 0,20-14 0,0-4 0,-2-1 0,0-2 0,-2-1 0,-2-1 0,0-2 0,-2 0 0,-1-2 0,32-56 0,-18 14 0,-2-1 0,-4-2 0,26-95 0,138-332 0,-76 215 0,-102 236 0,-3-1 0,-2 0 0,-3-1 0,9-113 0,-19-231 0,-6 239 0,4 10 0,-9-224 0,4 299 0,-4-1 0,-36-137 0,36 180 0,4 8 0,-19-42 0,21 59 0,0 1 0,-1 0 0,0 0 0,0 0 0,0 0 0,-1 1 0,-1 0 0,-12-11 0,-30-15 0,0 2 0,-2 3 0,-1 1 0,-71-24 0,-8-6 0,49 17 0,-82-36 0,138 66 0,-1 2 0,0 0 0,0 1 0,-40-3 0,-143 7-1365,155 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18:2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24575,'7'0'0,"9"0"0,9 0 0,6 0 0,6-7 0,2-2 0,3 1 0,-1 1 0,-5-5 0,-4 0 0,8 1 0,-3 3-8191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03:16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2302 448 24575,'-1'-4'0,"0"0"0,1 0 0,-1 0 0,-1 0 0,1 1 0,-1-1 0,1 0 0,-1 1 0,0-1 0,-1 1 0,1-1 0,0 1 0,-1 0 0,0 0 0,0 0 0,0 1 0,0-1 0,0 1 0,0-1 0,-1 1 0,1 0 0,-1 0 0,-5-1 0,-13-7 0,-1 1 0,-40-10 0,46 14 0,-46-9 0,0 3 0,-1 2 0,-72 0 0,-79-10 0,26-15 0,-357-116 0,500 135 0,4-1 0,0 3 0,-1 1 0,0 2 0,-69-7 0,98 18 0,1 0 0,-1 1 0,1 0 0,-1 1 0,1 1 0,0 0 0,0 0 0,0 2 0,1-1 0,0 2 0,0 0 0,-18 13 0,-6 8 0,1 1 0,-45 49 0,62-57 0,1 1 0,0 1 0,2 0 0,1 1 0,1 1 0,1 0 0,1 1 0,1 0 0,2 1 0,0-1 0,2 2 0,-4 33 0,0 43 0,5 202 0,6-202 0,-1-52 0,2 0 0,2-1 0,12 57 0,-12-90 0,1-1 0,1 1 0,0 0 0,2-1 0,0-1 0,0 1 0,2-1 0,0-1 0,1 0 0,0 0 0,1-1 0,20 18 0,6 0 0,2-3 0,1-1 0,1-2 0,79 35 0,196 57 0,-263-103 0,1-2 0,0-3 0,1-3 0,0-1 0,1-4 0,77-5 0,-18-8 0,-1-5 0,116-33 0,82-49 0,-145 41 0,183-76 0,-276 103 0,55-13 0,-96 35 0,-1-3 0,0 0 0,-1-2 0,-1-2 0,51-30 0,-44 17 0,-1-1 0,-2-2 0,-1-2 0,40-49 0,-57 62 0,-2-1 0,0-1 0,-1 0 0,-2-1 0,0 0 0,-1-1 0,-2-1 0,0 1 0,7-41 0,-8-10 0,-3-1 0,-4 1 0,-9-85 0,6 116 0,2 34-170,-1-1-1,0 1 0,0 0 1,-1 0-1,0 0 0,-1 0 1,-7-18-1,-9-1-6655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03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33,'14'0,"18"0,11 0,4 0,2 0,-1 0,-2 0,-1 0,-3 0,0 0,-2 0,0 0,0 0,0 0,0-7,1-2,6 0,-5 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08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4516,'0'-4144,"0"4131,0 0,1 0,0 0,1 0,1 1,5-19,-5 25,0-1,1 1,-1 0,1-1,0 2,1-1,0 0,0 1,0 0,0 0,1 0,11-6,19-10,2 2,0 2,1 1,71-18,-75 23,14 0,0 3,1 1,0 3,0 2,54 5,-23-2,818 2,-864-3,-1-2,1-1,-1-1,34-10,-8-4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09.4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1,'1'1,"-1"1,1-1,-1 1,1-1,0 1,0-1,0 1,0-1,0 0,0 0,0 1,0-1,0 0,0 0,1 0,-1 0,0 0,1-1,-1 1,1 0,-1 0,1-1,-1 1,1-1,-1 0,1 1,0-1,1 0,55 7,-48-6,373 2,-43-1,-149 17,38 3,-183-22,-8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46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5968 1944,'3663'0,"-2826"21,74 0,-743-23,405 18,376 79,-360-38,-381-36,215-6,-123-15,96-3,-353-2,0-1,67-20,-21 4,-79 20,0 0,0-1,0 0,0-1,-1 0,0 0,1-1,-2 0,1-1,0 0,-1 0,0-1,-1 0,0 0,0 0,0-1,-1-1,0 1,0-1,-1 0,-1 0,1 0,2-11,10-29,-2 0,-2-1,-3 0,6-70,-11 70,2 1,2 0,3 0,28-79,-35 119,-1-1,2 1,-1-1,1 1,0 1,1-1,0 1,0 1,1-1,0 1,0 0,1 1,16-10,-11 10,0 0,0 1,1 0,0 2,-1-1,1 2,0 0,1 0,16 2,151 7,1673 2,-1145-11,1182 1,561 1,-2444 0,0 0,0 0,0 1,0 0,0 1,0 0,-1 1,1-1,0 2,-1 0,0 0,0 1,0 0,-1 0,1 1,-1 0,-1 0,1 1,-1 0,0 1,-1-1,1 1,8 16,170 299,-175-301,-1 1,0 0,-2 0,-1 0,-1 1,3 27,2 10,-9-54,0 0,1 0,0 0,0-1,1 1,0-1,0 1,0-1,1 0,7 9,-7-11,0-1,0 1,0-1,0 0,1 0,0 0,0 0,-1-1,1 0,1 0,-1-1,0 1,0-1,9 1,-9-1,6 1,1-1,-1 0,1-1,11-1,-19 1,0-1,-1 0,1 1,-1-1,1-1,-1 1,1 0,-1-1,0 0,0 0,0 0,0 0,0 0,0-1,-1 1,1-1,3-5,3-6,-2 0,1-1,-2 0,0-1,-1 0,0 1,-1-2,3-27,4-144,-10 157,-4-554,-2 187,5 112,0 278,-1 0,0 0,-1 0,0 0,0 1,0-1,-1 1,0-1,-1 1,0 0,0 0,0 1,-1-1,0 1,0 0,-1 0,1 0,-1 1,-9-6,-12-8,0 2,-1 1,-42-18,62 31,-25-11,-1 2,0 1,0 2,-1 1,0 1,-46-1,-216 9,149 4,-106-6,-150 5,359 1,1 2,-58 16,-49 9,-35-18,-246-11,234-6,-820 24,256-1,-171-20,425-1,161-21,-15 1,-4467 25,2548-6,2030 19,77-2,-997-3,691-15,-1557 3,1474-34,512 30,-96-15,-60-3,-661 17,468 8,-1957-3,2317 2,-1 2,1 2,1 2,-1 1,-44 18,67-22,-12 2,-1-2,1 0,-35-1,31-2,0 2,-40 9,62-11,1 1,1 1,-1 0,0 0,1 1,0 0,0 1,0 0,1 0,0 0,-9 11,6-5,1 0,1 0,1 1,-1 0,2 1,0-1,-9 26,7-9,2 0,-7 56,10-64,-1 0,-1 0,-15 33,13-34,0 1,1 0,-5 35,4 45,8 163,4-114,-3-66,1-28,-8 85,2-122,0 0,-2-1,0 1,-10 17,7-16,2 0,-11 42,-26 105,27-110,-12 67,22-94,-1 0,-13 34,11-38,1 0,1 1,-5 39,-17 182,19-62,6-56,-28 117,27 230,8-288,1-137,3-1,2 0,2 0,3-1,20 56,-3-12,-22-57,-1-1,4 75,-1 1,4-34,44 139,45 68,-79-225,-19-49,2 0,-1 0,1-1,1 0,0 0,1-1,0 0,0 0,1-1,0 0,1-1,0 0,0-1,1 0,0-1,15 6,18 6,1-3,0-1,53 7,-6-4,-14-7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55.1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1456,'75'2,"-32"0,84-8,-122 5,1 0,-1-1,0 0,0 0,0 0,0 0,0-1,0 0,0 0,-1 0,0-1,1 1,-1-1,0 0,-1 0,1-1,-1 1,0-1,0 0,0 1,-1-1,0 0,0-1,3-8,1-11,0 0,-2 0,2-51,-5 69,-3-343,-2 194,0 89,-13-68,7 70,-1-79,9 113,1 14,0-1,4-30,-3 45,0-1,1 1,0 0,-1-1,1 1,1 0,-1 0,0 0,1 0,-1 0,1 0,0 0,0 0,0 1,0-1,1 1,-1-1,1 1,0 0,3-2,14-5,1 2,0 0,0 2,0 0,25-2,22-5,14-6,2 3,0 4,121 0,149 13,-13-1,116-1,1168 61,3 89,-1310-114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8:05.2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86,'7'-1,"1"0,-1-1,0 0,1-1,-1 0,0 0,-1 0,10-6,29-13,-10 12,2 2,-1 1,1 1,40 0,155 7,-124 2,651-2,112 1,-183 38,186 1,-123-43,-456 2,-258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8:20.5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1 524,'133'2,"160"-6,-247-3,76-22,-73 15,58-7,30 10,194 9,-178 5,1973-1,-2080 1,0 2,0 2,64 17,56 10,-108-27,1-2,-1-3,1-2,0-3,91-16,-54 1,-43 8,92-27,-74 8,120-68,-124 59,134-53,118-35,-291 113,0 1,58-16,-47 19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8:31.8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84,'1035'0,"-971"3,87 15,48 3,-147-20,373-4,-106-46,-289 43,78-18,-56 11,1 2,69-5,128 12,-178 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8:40.5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83,'4'-1,"0"1,-1-1,1 0,0 0,-1-1,0 1,1-1,2-2,22-8,28 3,0 2,1 3,107 5,-89 2,103-11,282-25,-421 33,191 9,-198-6,0 3,-1 0,0 2,0 1,34 16,-19-1,-1 2,-1 2,-1 2,46 42,64 46,-128-102,0-1,1-1,0-2,46 16,23-1,104 14,-150-33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18:24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24575,'-7'0'0,"-3"14"0,1 11 0,2 8 0,2 6 0,2 2 0,1 2 0,2 7 0,0 2 0,7 5 0,3 1 0,-1-3 0,-2-4 0,-1-4 0,-3 4 0,5-7 0,2-11-8191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9:42.5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9919 2,'79'-1,"96"3,-170-2,0 0,0 0,0 1,0 0,0 0,-1 0,1 0,0 1,0 0,-1 0,1 0,-1 0,0 1,0 0,0 0,0 0,0 0,-1 1,1-1,-1 1,0 0,0 0,0 0,0 0,-1 1,0-1,0 1,0 0,-1-1,1 1,-1 0,0 0,0 0,-1 0,1 6,-2 164,-1-129,1 0,2 0,9 52,6 37,-6-1,-10 199,-2-142,2 914,4-1027,19 112,-13-124,0-8,3 0,33 93,-44-146,0-1,0 0,0 0,0 0,1 0,0-1,0 1,0-1,0 1,0-1,1 0,-1 0,1-1,0 1,0-1,0 1,0-1,0-1,0 1,6 1,8 1,0 0,0-2,33 1,-29-2,330 7,0 0,115 45,-347-32,0-6,214 1,-43-21,320 38,-353 2,-80-8,296 6,-430-37,-1-3,0-1,0-2,-1-2,65-27,-99 37,0-1,-1 0,1 0,-1-1,0 0,0 0,-1-1,1 0,-1 0,0-1,0 1,-1-1,1-1,-1 1,-1-1,1 0,-1 0,-1 0,1 0,-1-1,0 1,-1-1,0 0,0 0,0 0,-1 0,0-11,4-79,-10-138,-1 53,5 157,2 0,2 1,0-1,1 0,2 1,9-29,2 5,46-119,-44 116,-2-1,17-88,-9 31,-23 100,5-19,2 0,13-32,-17 51,0 0,1 0,0 1,0 0,1 0,0 1,1 0,-1 0,15-10,-12 11,0-1,0 0,-1 0,0-1,-1-1,1 1,-2-1,1 0,-2-1,1 0,-1 0,5-15,-8 17,0 1,1-1,0 1,1 0,0 0,0 0,1 1,0-1,0 1,1 1,-1-1,1 1,1 1,-1-1,1 1,0 0,0 1,1 0,-1 0,1 1,0 0,10-2,75-26,-52 17,77-18,-15 14,195-39,-171 16,-106 33,-1-2,-1 0,0-1,21-16,45-23,110-33,-171 74,-14 12,-10 0,-1 0,0 0,0 0,0 0,-1 0,1 0,-1 0,0-1,1 1,-3 5,0 0,-19 70,5-25,3 0,2 0,-6 69,-1 53,8-102,0 84,10 3,5 313,4-395,24 109,-17-119,-3 1,3 92,-15-65,-1-18,4-1,3 0,16 78,-13-114,5 19,12 116,-6 3,0 10,0-26,0 1,-21 271,-3-399,-2 1,-2-1,-1 0,-22 54,11-30,-24 124,22-80,7-35,9-31,-3 0,-16 43,22-71,-1-1,0 0,0-1,-1 1,0-1,-1 0,0 0,0 0,-1-1,0 0,0-1,0 1,-15 8,4-5,-1-2,-1 0,0-1,0-1,0 0,-1-2,-41 4,-156-8,125-2,-366 2,-215-5,244-39,185 13,118 23,-139 10,97 1,-968-2,1007-8,0-6,-158-36,-20-3,128 30,-200 1,-3167 24,3286 17,-8 1,216-22,0 3,-76 12,10 1,0-5,-196-8,174-4,-2855 0,1663 3,1086-22,2 0,220 21,1-1,0-1,0 0,-1-2,2-1,-37-12,26 5,1 2,-1 2,-1 1,-48-3,-139 6,212 4,-3 1,-1-1,1-1,0 0,-1-1,1 0,-25-8,33 7,-1 1,1-1,1 0,-1 0,0 0,1 0,0-1,-1 0,2 0,-1 0,0-1,1 1,0-1,0 1,0-1,0 0,1-1,0 1,-2-8,-2-8,2 0,0 0,1 0,1-36,9-93,-1 42,-3-882,-5 522,-1 405,-22-120,16 134,-32-181,24 133,7 43,-7-111,-2-82,-2-30,23-318,-2 583,0 0,1 1,0 0,1-1,0 1,1 0,0 0,7-17,-7 23,0 0,0 1,0-1,1 0,-1 1,1 0,0 0,0 0,1 0,-1 1,1 0,0 0,0 0,0 0,0 1,1 0,-1 0,0 0,8-1,23-2,1 1,0 2,0 2,53 5,2 0,-57-4,-1-2,1-1,54-11,-52 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03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33,'14'0,"18"0,11 0,4 0,2 0,-1 0,-2 0,-1 0,-3 0,0 0,-2 0,0 0,0 0,0 0,0-7,1-2,6 0,-5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08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4516,'0'-4144,"0"4131,0 0,1 0,0 0,1 0,1 1,5-19,-5 25,0-1,1 1,-1 0,1-1,0 2,1-1,0 0,0 1,0 0,0 0,1 0,11-6,19-10,2 2,0 2,1 1,71-18,-75 23,14 0,0 3,1 1,0 3,0 2,54 5,-23-2,818 2,-864-3,-1-2,1-1,-1-1,34-10,-8-4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09.4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1,'1'1,"-1"1,1-1,-1 1,1-1,0 1,0-1,0 1,0-1,0 0,0 0,0 1,0-1,0 0,0 0,1 0,-1 0,0 0,1-1,-1 1,1 0,-1 0,1-1,-1 1,1-1,-1 0,1 1,0-1,1 0,55 7,-48-6,373 2,-43-1,-149 17,38 3,-183-22,-8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46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5968 1944,'3663'0,"-2826"21,74 0,-743-23,405 18,376 79,-360-38,-381-36,215-6,-123-15,96-3,-353-2,0-1,67-20,-21 4,-79 20,0 0,0-1,0 0,0-1,-1 0,0 0,1-1,-2 0,1-1,0 0,-1 0,0-1,-1 0,0 0,0 0,0-1,-1-1,0 1,0-1,-1 0,-1 0,1 0,2-11,10-29,-2 0,-2-1,-3 0,6-70,-11 70,2 1,2 0,3 0,28-79,-35 119,-1-1,2 1,-1-1,1 1,0 1,1-1,0 1,0 1,1-1,0 1,0 0,1 1,16-10,-11 10,0 0,0 1,1 0,0 2,-1-1,1 2,0 0,1 0,16 2,151 7,1673 2,-1145-11,1182 1,561 1,-2444 0,0 0,0 0,0 1,0 0,0 1,0 0,-1 1,1-1,0 2,-1 0,0 0,0 1,0 0,-1 0,1 1,-1 0,-1 0,1 1,-1 0,0 1,-1-1,1 1,8 16,170 299,-175-301,-1 1,0 0,-2 0,-1 0,-1 1,3 27,2 10,-9-54,0 0,1 0,0 0,0-1,1 1,0-1,0 1,0-1,1 0,7 9,-7-11,0-1,0 1,0-1,0 0,1 0,0 0,0 0,-1-1,1 0,1 0,-1-1,0 1,0-1,9 1,-9-1,6 1,1-1,-1 0,1-1,11-1,-19 1,0-1,-1 0,1 1,-1-1,1-1,-1 1,1 0,-1-1,0 0,0 0,0 0,0 0,0 0,0-1,-1 1,1-1,3-5,3-6,-2 0,1-1,-2 0,0-1,-1 0,0 1,-1-2,3-27,4-144,-10 157,-4-554,-2 187,5 112,0 278,-1 0,0 0,-1 0,0 0,0 1,0-1,-1 1,0-1,-1 1,0 0,0 0,0 1,-1-1,0 1,0 0,-1 0,1 0,-1 1,-9-6,-12-8,0 2,-1 1,-42-18,62 31,-25-11,-1 2,0 1,0 2,-1 1,0 1,-46-1,-216 9,149 4,-106-6,-150 5,359 1,1 2,-58 16,-49 9,-35-18,-246-11,234-6,-820 24,256-1,-171-20,425-1,161-21,-15 1,-4467 25,2548-6,2030 19,77-2,-997-3,691-15,-1557 3,1474-34,512 30,-96-15,-60-3,-661 17,468 8,-1957-3,2317 2,-1 2,1 2,1 2,-1 1,-44 18,67-22,-12 2,-1-2,1 0,-35-1,31-2,0 2,-40 9,62-11,1 1,1 1,-1 0,0 0,1 1,0 0,0 1,0 0,1 0,0 0,-9 11,6-5,1 0,1 0,1 1,-1 0,2 1,0-1,-9 26,7-9,2 0,-7 56,10-64,-1 0,-1 0,-15 33,13-34,0 1,1 0,-5 35,4 45,8 163,4-114,-3-66,1-28,-8 85,2-122,0 0,-2-1,0 1,-10 17,7-16,2 0,-11 42,-26 105,27-110,-12 67,22-94,-1 0,-13 34,11-38,1 0,1 1,-5 39,-17 182,19-62,6-56,-28 117,27 230,8-288,1-137,3-1,2 0,2 0,3-1,20 56,-3-12,-22-57,-1-1,4 75,-1 1,4-34,44 139,45 68,-79-225,-19-49,2 0,-1 0,1-1,1 0,0 0,1-1,0 0,0 0,1-1,0 0,1-1,0 0,0-1,1 0,0-1,15 6,18 6,1-3,0-1,53 7,-6-4,-14-7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55.1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1456,'75'2,"-32"0,84-8,-122 5,1 0,-1-1,0 0,0 0,0 0,0 0,0-1,0 0,0 0,-1 0,0-1,1 1,-1-1,0 0,-1 0,1-1,-1 1,0-1,0 0,0 1,-1-1,0 0,0-1,3-8,1-11,0 0,-2 0,2-51,-5 69,-3-343,-2 194,0 89,-13-68,7 70,-1-79,9 113,1 14,0-1,4-30,-3 45,0-1,1 1,0 0,-1-1,1 1,1 0,-1 0,0 0,1 0,-1 0,1 0,0 0,0 0,0 1,0-1,1 1,-1-1,1 1,0 0,3-2,14-5,1 2,0 0,0 2,0 0,25-2,22-5,14-6,2 3,0 4,121 0,149 13,-13-1,116-1,1168 61,3 89,-1310-114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8:31.8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84,'1035'0,"-971"3,87 15,48 3,-147-20,373-4,-106-46,-289 43,78-18,-56 11,1 2,69-5,128 12,-178 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9:42.5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9919 2,'79'-1,"96"3,-170-2,0 0,0 0,0 1,0 0,0 0,-1 0,1 0,0 1,0 0,-1 0,1 0,-1 0,0 1,0 0,0 0,0 0,0 0,-1 1,1-1,-1 1,0 0,0 0,0 0,0 0,-1 1,0-1,0 1,0 0,-1-1,1 1,-1 0,0 0,0 0,-1 0,1 6,-2 164,-1-129,1 0,2 0,9 52,6 37,-6-1,-10 199,-2-142,2 914,4-1027,19 112,-13-124,0-8,3 0,33 93,-44-146,0-1,0 0,0 0,0 0,1 0,0-1,0 1,0-1,0 1,0-1,1 0,-1 0,1-1,0 1,0-1,0 1,0-1,0-1,0 1,6 1,8 1,0 0,0-2,33 1,-29-2,330 7,0 0,115 45,-347-32,0-6,214 1,-43-21,320 38,-353 2,-80-8,296 6,-430-37,-1-3,0-1,0-2,-1-2,65-27,-99 37,0-1,-1 0,1 0,-1-1,0 0,0 0,-1-1,1 0,-1 0,0-1,0 1,-1-1,1-1,-1 1,-1-1,1 0,-1 0,-1 0,1 0,-1-1,0 1,-1-1,0 0,0 0,0 0,-1 0,0-11,4-79,-10-138,-1 53,5 157,2 0,2 1,0-1,1 0,2 1,9-29,2 5,46-119,-44 116,-2-1,17-88,-9 31,-23 100,5-19,2 0,13-32,-17 51,0 0,1 0,0 1,0 0,1 0,0 1,1 0,-1 0,15-10,-12 11,0-1,0 0,-1 0,0-1,-1-1,1 1,-2-1,1 0,-2-1,1 0,-1 0,5-15,-8 17,0 1,1-1,0 1,1 0,0 0,0 0,1 1,0-1,0 1,1 1,-1-1,1 1,1 1,-1-1,1 1,0 0,0 1,1 0,-1 0,1 1,0 0,10-2,75-26,-52 17,77-18,-15 14,195-39,-171 16,-106 33,-1-2,-1 0,0-1,21-16,45-23,110-33,-171 74,-14 12,-10 0,-1 0,0 0,0 0,0 0,-1 0,1 0,-1 0,0-1,1 1,-3 5,0 0,-19 70,5-25,3 0,2 0,-6 69,-1 53,8-102,0 84,10 3,5 313,4-395,24 109,-17-119,-3 1,3 92,-15-65,-1-18,4-1,3 0,16 78,-13-114,5 19,12 116,-6 3,0 10,0-26,0 1,-21 271,-3-399,-2 1,-2-1,-1 0,-22 54,11-30,-24 124,22-80,7-35,9-31,-3 0,-16 43,22-71,-1-1,0 0,0-1,-1 1,0-1,-1 0,0 0,0 0,-1-1,0 0,0-1,0 1,-15 8,4-5,-1-2,-1 0,0-1,0-1,0 0,-1-2,-41 4,-156-8,125-2,-366 2,-215-5,244-39,185 13,118 23,-139 10,97 1,-968-2,1007-8,0-6,-158-36,-20-3,128 30,-200 1,-3167 24,3286 17,-8 1,216-22,0 3,-76 12,10 1,0-5,-196-8,174-4,-2855 0,1663 3,1086-22,2 0,220 21,1-1,0-1,0 0,-1-2,2-1,-37-12,26 5,1 2,-1 2,-1 1,-48-3,-139 6,212 4,-3 1,-1-1,1-1,0 0,-1-1,1 0,-25-8,33 7,-1 1,1-1,1 0,-1 0,0 0,1 0,0-1,-1 0,2 0,-1 0,0-1,1 1,0-1,0 1,0-1,0 0,1-1,0 1,-2-8,-2-8,2 0,0 0,1 0,1-36,9-93,-1 42,-3-882,-5 522,-1 405,-22-120,16 134,-32-181,24 133,7 43,-7-111,-2-82,-2-30,23-318,-2 583,0 0,1 1,0 0,1-1,0 1,1 0,0 0,7-17,-7 23,0 0,0 1,0-1,1 0,-1 1,1 0,0 0,0 0,1 0,-1 1,1 0,0 0,0 0,0 0,0 1,1 0,-1 0,0 0,8-1,23-2,1 1,0 2,0 2,53 5,2 0,-57-4,-1-2,1-1,54-11,-52 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3:15:40.9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263 591,'0'23,"-6"306,0-249,-4 0,-20 83,20-108,1 0,0 66,5-55,-14 60,10-80,-3 70,7-71,-2 1,-2-1,-2-1,-28 76,18-59,-19 100,32-122,4-28,1 0,0 0,0 0,2 0,-1 1,2 12,0-20,0 0,0 1,1-1,-1 0,1 0,0 0,0 0,1 0,-1-1,1 1,0 0,0-1,0 0,0 0,0 0,1 0,0-1,-1 1,8 3,7 3,1-1,-1 0,1-1,1-2,36 7,105 6,-138-17,705 6,-374-13,-274 6,78 1,207-25,-133 3,-61 8,784-13,-642 29,1833-3,-1856-19,-66 2,874 10,-613 10,1252-3,-1730 0,106-5,-104 4,0 0,1-1,-1 0,0-1,0 0,0 0,0-1,0 0,12-8,-17 8,-1 1,1-1,-1 0,0 0,0-1,-1 1,1 0,-1-1,0 0,0 1,0-1,-1 0,1 0,-1 0,-1 0,1-8,1-13,-2 1,-3-29,1 20,4-16,2 0,3 0,1 1,24-75,-6 20,43-296,-59 229,-9 121,1 0,3 1,15-68,-12 87,2-8,16-41,-21 65,2 1,-1 0,2 1,0-1,0 1,16-16,5 1,2 1,0 2,2 1,1 1,71-33,-36 19,95-39,-31 15,-84 37,49-28,-52 25,67-26,-63 30,-15 9,69-18,14-5,-84 26,0 1,1 2,0 1,0 2,67 0,-61 4,-1-3,-1 0,1-3,49-13,84-42,-145 48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3:35:25.23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0,'0'1,"0"0,1 0,-1 0,1 0,0 0,-1 0,1 0,0 0,0 0,-1-1,1 1,0 0,0-1,0 1,0 0,0-1,0 1,0-1,0 0,0 1,0-1,0 0,0 1,3-1,35 7,-34-7,310 16,22 2,-82 7,-164-9,-55-9,57 5,353 37,-3 35,-180-32,58 30,-41-9,-225-62,1-3,0-2,68-1,-115-6,70 1,0-4,0-3,107-24,-121 17,-42 10,1-2,-1 0,0-1,-1-1,26-13,-31 12,0 1,0 0,1 1,0 1,1 1,36-5,-2 5,64 2,-103 4,0 0,1 1,-1 0,0 1,0 1,0 0,-1 1,1 0,-1 1,0 0,-1 2,1-1,14 13,68 50,-14-10,140 80,-24-37,287 106,-445-197,0-2,1-2,0-1,69 2,165-15,-78-1,-46 7,-88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18:2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41 24575,'-5'-4'0,"-1"0"0,0 0 0,0 0 0,-1 1 0,1-1 0,-1 2 0,0-1 0,1 1 0,-1 0 0,0 0 0,-13-1 0,10 1 0,0 1 0,0 1 0,1-1 0,-1 2 0,0-1 0,0 1 0,-19 5 0,26-4 0,-1 0 0,0 0 0,0 0 0,1 0 0,0 1 0,-1 0 0,1 0 0,0 0 0,0 0 0,0 0 0,1 0 0,-1 1 0,1-1 0,0 1 0,0 0 0,0 0 0,0 0 0,1 0 0,0 0 0,-1 0 0,1 0 0,1 0 0,-1 7 0,-2 13 0,2 1 0,1-1 0,2 25 0,0-18 0,-2 33 0,-1-42 0,1 0 0,0 0 0,2 0 0,0-1 0,2 1 0,0 0 0,14 37 0,-7-33 0,-1-1 0,-1 1 0,-1 1 0,-1-1 0,-1 1 0,-2 0 0,0 1 0,-2-1 0,-2 1 0,-2 31 0,2-55 0,0-1 0,-1 0 0,1 0 0,-1 1 0,0-1 0,0 0 0,0 0 0,0 0 0,-1 0 0,1 0 0,-1 0 0,0 0 0,0-1 0,0 1 0,-3 2 0,4-3 0,-1-1 0,0 0 0,0 0 0,0 0 0,0 0 0,0 0 0,0 0 0,0 0 0,0-1 0,0 1 0,0-1 0,-1 1 0,1-1 0,0 0 0,0 0 0,0 0 0,-4-1 0,-1 0 0,1-1 0,0 0 0,0 0 0,0-1 0,1 1 0,-1-1 0,0-1 0,1 1 0,0-1 0,0 0 0,0 0 0,0 0 0,1-1 0,-7-7 0,6 4 0,0 1 0,1-1 0,0 0 0,0 0 0,0 0 0,1-1 0,1 1 0,-1-1 0,1 1 0,1-1 0,0 0 0,0 0 0,1 0 0,0 0 0,0 0 0,1 0 0,0 1 0,1-1 0,0 0 0,0 0 0,1 1 0,6-15 0,2 0 0,0-1 0,2 2 0,1 0 0,1 0 0,0 1 0,32-31 0,-34 41 0,0 1 0,1 0 0,1 0 0,-1 2 0,1 0 0,24-9 0,0-1 0,-31 14 0,10-4 0,0-2 0,-1 0 0,30-22 0,-42 28 0,0-1 0,0-1 0,0 1 0,-1-1 0,0 1 0,0-1 0,0-1 0,-1 1 0,0 0 0,0-1 0,0 0 0,-1 1 0,0-1 0,2-10 0,-3 8 0,1 1 0,-1 0 0,-1-1 0,1 1 0,-1-1 0,-1 1 0,0-1 0,0 1 0,-3-12 0,2 16 0,1 1 0,-1-1 0,0 1 0,0-1 0,-1 1 0,1 0 0,-1-1 0,1 1 0,-1 1 0,0-1 0,0 0 0,0 1 0,0-1 0,-1 1 0,1 0 0,-1 0 0,1 0 0,-1 1 0,0-1 0,0 1 0,-5-1 0,-100-27-1365,53 10-5461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03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33,'14'0,"18"0,11 0,4 0,2 0,-1 0,-2 0,-1 0,-3 0,0 0,-2 0,0 0,0 0,0 0,0-7,1-2,6 0,-5 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08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4516,'0'-4144,"0"4131,0 0,1 0,0 0,1 0,1 1,5-19,-5 25,0-1,1 1,-1 0,1-1,0 2,1-1,0 0,0 1,0 0,0 0,1 0,11-6,19-10,2 2,0 2,1 1,71-18,-75 23,14 0,0 3,1 1,0 3,0 2,54 5,-23-2,818 2,-864-3,-1-2,1-1,-1-1,34-10,-8-4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09.4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1,'1'1,"-1"1,1-1,-1 1,1-1,0 1,0-1,0 1,0-1,0 0,0 0,0 1,0-1,0 0,0 0,1 0,-1 0,0 0,1-1,-1 1,1 0,-1 0,1-1,-1 1,1-1,-1 0,1 1,0-1,1 0,55 7,-48-6,373 2,-43-1,-149 17,38 3,-183-22,-8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46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5968 1944,'3663'0,"-2826"21,74 0,-743-23,405 18,376 79,-360-38,-381-36,215-6,-123-15,96-3,-353-2,0-1,67-20,-21 4,-79 20,0 0,0-1,0 0,0-1,-1 0,0 0,1-1,-2 0,1-1,0 0,-1 0,0-1,-1 0,0 0,0 0,0-1,-1-1,0 1,0-1,-1 0,-1 0,1 0,2-11,10-29,-2 0,-2-1,-3 0,6-70,-11 70,2 1,2 0,3 0,28-79,-35 119,-1-1,2 1,-1-1,1 1,0 1,1-1,0 1,0 1,1-1,0 1,0 0,1 1,16-10,-11 10,0 0,0 1,1 0,0 2,-1-1,1 2,0 0,1 0,16 2,151 7,1673 2,-1145-11,1182 1,561 1,-2444 0,0 0,0 0,0 1,0 0,0 1,0 0,-1 1,1-1,0 2,-1 0,0 0,0 1,0 0,-1 0,1 1,-1 0,-1 0,1 1,-1 0,0 1,-1-1,1 1,8 16,170 299,-175-301,-1 1,0 0,-2 0,-1 0,-1 1,3 27,2 10,-9-54,0 0,1 0,0 0,0-1,1 1,0-1,0 1,0-1,1 0,7 9,-7-11,0-1,0 1,0-1,0 0,1 0,0 0,0 0,-1-1,1 0,1 0,-1-1,0 1,0-1,9 1,-9-1,6 1,1-1,-1 0,1-1,11-1,-19 1,0-1,-1 0,1 1,-1-1,1-1,-1 1,1 0,-1-1,0 0,0 0,0 0,0 0,0 0,0-1,-1 1,1-1,3-5,3-6,-2 0,1-1,-2 0,0-1,-1 0,0 1,-1-2,3-27,4-144,-10 157,-4-554,-2 187,5 112,0 278,-1 0,0 0,-1 0,0 0,0 1,0-1,-1 1,0-1,-1 1,0 0,0 0,0 1,-1-1,0 1,0 0,-1 0,1 0,-1 1,-9-6,-12-8,0 2,-1 1,-42-18,62 31,-25-11,-1 2,0 1,0 2,-1 1,0 1,-46-1,-216 9,149 4,-106-6,-150 5,359 1,1 2,-58 16,-49 9,-35-18,-246-11,234-6,-820 24,256-1,-171-20,425-1,161-21,-15 1,-4467 25,2548-6,2030 19,77-2,-997-3,691-15,-1557 3,1474-34,512 30,-96-15,-60-3,-661 17,468 8,-1957-3,2317 2,-1 2,1 2,1 2,-1 1,-44 18,67-22,-12 2,-1-2,1 0,-35-1,31-2,0 2,-40 9,62-11,1 1,1 1,-1 0,0 0,1 1,0 0,0 1,0 0,1 0,0 0,-9 11,6-5,1 0,1 0,1 1,-1 0,2 1,0-1,-9 26,7-9,2 0,-7 56,10-64,-1 0,-1 0,-15 33,13-34,0 1,1 0,-5 35,4 45,8 163,4-114,-3-66,1-28,-8 85,2-122,0 0,-2-1,0 1,-10 17,7-16,2 0,-11 42,-26 105,27-110,-12 67,22-94,-1 0,-13 34,11-38,1 0,1 1,-5 39,-17 182,19-62,6-56,-28 117,27 230,8-288,1-137,3-1,2 0,2 0,3-1,20 56,-3-12,-22-57,-1-1,4 75,-1 1,4-34,44 139,45 68,-79-225,-19-49,2 0,-1 0,1-1,1 0,0 0,1-1,0 0,0 0,1-1,0 0,1-1,0 0,0-1,1 0,0-1,15 6,18 6,1-3,0-1,53 7,-6-4,-14-7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55.1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1456,'75'2,"-32"0,84-8,-122 5,1 0,-1-1,0 0,0 0,0 0,0 0,0-1,0 0,0 0,-1 0,0-1,1 1,-1-1,0 0,-1 0,1-1,-1 1,0-1,0 0,0 1,-1-1,0 0,0-1,3-8,1-11,0 0,-2 0,2-51,-5 69,-3-343,-2 194,0 89,-13-68,7 70,-1-79,9 113,1 14,0-1,4-30,-3 45,0-1,1 1,0 0,-1-1,1 1,1 0,-1 0,0 0,1 0,-1 0,1 0,0 0,0 0,0 1,0-1,1 1,-1-1,1 1,0 0,3-2,14-5,1 2,0 0,0 2,0 0,25-2,22-5,14-6,2 3,0 4,121 0,149 13,-13-1,116-1,1168 61,3 89,-1310-114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8:31.8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84,'1035'0,"-971"3,87 15,48 3,-147-20,373-4,-106-46,-289 43,78-18,-56 11,1 2,69-5,128 12,-178 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3:15:40.9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263 591,'0'23,"-6"306,0-249,-4 0,-20 83,20-108,1 0,0 66,5-55,-14 60,10-80,-3 70,7-71,-2 1,-2-1,-2-1,-28 76,18-59,-19 100,32-122,4-28,1 0,0 0,0 0,2 0,-1 1,2 12,0-20,0 0,0 1,1-1,-1 0,1 0,0 0,0 0,1 0,-1-1,1 1,0 0,0-1,0 0,0 0,0 0,1 0,0-1,-1 1,8 3,7 3,1-1,-1 0,1-1,1-2,36 7,105 6,-138-17,705 6,-374-13,-274 6,78 1,207-25,-133 3,-61 8,784-13,-642 29,1833-3,-1856-19,-66 2,874 10,-613 10,1252-3,-1730 0,106-5,-104 4,0 0,1-1,-1 0,0-1,0 0,0 0,0-1,0 0,12-8,-17 8,-1 1,1-1,-1 0,0 0,0-1,-1 1,1 0,-1-1,0 0,0 1,0-1,-1 0,1 0,-1 0,-1 0,1-8,1-13,-2 1,-3-29,1 20,4-16,2 0,3 0,1 1,24-75,-6 20,43-296,-59 229,-9 121,1 0,3 1,15-68,-12 87,2-8,16-41,-21 65,2 1,-1 0,2 1,0-1,0 1,16-16,5 1,2 1,0 2,2 1,1 1,71-33,-36 19,95-39,-31 15,-84 37,49-28,-52 25,67-26,-63 30,-15 9,69-18,14-5,-84 26,0 1,1 2,0 1,0 2,67 0,-61 4,-1-3,-1 0,1-3,49-13,84-42,-145 48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3:43:31.96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1 410,'-1'-11,"2"-1,-1 0,2 1,-1 0,2-1,-1 1,2 0,-1 0,11-21,-9 24,1 0,0 1,0 0,0-1,1 2,0-1,0 1,1 0,0 1,0-1,0 2,15-7,29-9,0 2,2 2,77-12,-56 13,62-15,2 6,0 6,157 0,521 25,-812-7,23-2,-1 2,1 1,0 1,-1 2,0 0,1 2,-2 1,27 10,77 45,83 34,-110-58,2-4,2-5,0-5,2-4,1-5,126 0,703-25,-748 8,237 6,-413-3,0 1,0 0,0 1,-1 0,1 1,-1 1,0 1,0 0,-1 0,1 1,-1 1,13 10,-12-5,0 0,0 1,-1 1,-1 0,0 1,-1 0,-1 0,14 32,0 6,24 85,-46-131,1 0,0-1,0 1,1 0,0-1,0 0,1 0,-1 0,2 0,8 8,-5-7,1-1,0 0,0 0,1-1,0-1,18 7,54 21,164 43,-168-55,-2 3,76 35,34 12,-100-47,153 22,-210-41,59 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3:45:16.25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0,'14'1,"0"0,0 0,0 2,-1 0,1 0,-1 1,24 11,0 4,45 30,-55-31,0-2,1-1,0-1,32 11,-5-10,1-2,0-3,86 5,175-11,-201-6,-73-1,1-2,-1-2,-1-2,0-2,64-25,1 1,63 1,-138 27,0 1,54-3,-45 6,50-10,22-10,187-13,-227 33,1 3,-1 4,125 21,-130-11,92 16,-135-27,0-1,0-1,0-1,32-4,-15-4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3:45:45.3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14439 1,'104'-1,"198"5,-218 1,132 25,-111-12,0-4,0-6,111-4,-167-3,0 1,0 3,0 2,0 2,-1 2,-1 2,54 22,-51-16,-14-7,-1 2,-1 2,51 29,-77-39,1 0,-1 0,0 1,-1 0,0 0,0 0,0 1,-1 1,0-1,-1 1,1 0,-2 0,1 0,-2 1,1-1,-1 1,3 19,-2 18,-2-1,-3 1,-7 54,0 32,6 835,4-484,-5-441,-3 0,-1-1,-2 0,-20 57,5-14,10-31,3 0,2 1,-1 67,6-87,-2 0,-1 0,-1-1,-22 56,14-43,-15 71,17-1,6 0,9 196,3-115,-4 607,4-757,1 0,3 0,2-1,17 51,-1 4,27 69,5 21,-56-185,-1 0,0 0,0 0,0 0,-1 0,0 0,-1 0,1 0,-1 0,-2 9,1-14,1 1,-1 0,1 0,-1 0,0-1,0 1,0-1,0 1,0-1,-1 0,1 0,-1 0,1 0,-1 0,0-1,0 1,0-1,0 1,0-1,0 0,0-1,0 1,0 0,-6-1,-36 4,-1-2,-81-8,18 0,-270 5,-323-13,-359-44,375-2,460 38,-345 10,398 14,-2834 1,1241-3,1306 36,201-9,-852-6,717-24,183 1,-244 5,347 7,-191 41,-56 7,-90-54,232-8,-4 5,-222-3,345-5,-111-24,-37-4,77 17,-66-3,-232 15,78 2,150-13,35 1,164 15,5 1,-52-7,77 6,0 0,0 0,0-1,0 0,0 0,1 0,-1 0,1-1,-1 0,1 0,0-1,0 1,1-1,-1 0,-4-5,7 6,1 0,-1 0,1 0,-1 0,1 0,0 0,0 0,0 0,0 0,1-1,-1 1,1 0,0-1,0 1,0 0,1 0,-1-1,1 1,-1 0,1 0,0-1,0 1,1 0,-1 0,1 0,1-2,7-10,0 1,0 1,26-25,-5 5,-21 18,-1 1,0-2,-2 1,1-1,7-26,-10 25,1 1,1 1,1-1,0 1,17-25,-16 29,-2-1,1 0,-2 0,1 0,-2-1,1 0,5-24,-1-8,4-47,-8 40,6-21,6-47,6-177,-26-2537,2 2822,0 0,1 0,0 0,1 1,0-1,4-11,-5 19,1 1,0-1,0 0,0 1,0-1,0 1,1 0,-1 0,1 0,0 0,0 0,0 1,0-1,0 1,1 0,-1 0,1 0,0 1,-1-1,1 1,7-2,16-2,2 2,-1 1,0 1,52 6,-15-2,151 18,-155-12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8:18:31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659 0 24575,'-26'3'0,"-1"0"0,1 2 0,0 0 0,1 2 0,-1 1 0,-43 20 0,-54 16 0,67-31 0,29-7 0,1 0 0,-1 2 0,-33 15 0,53-20 0,0 1 0,1 0 0,-1 0 0,1 0 0,0 0 0,1 1 0,-1 0 0,1 1 0,0-1 0,0 1 0,0 0 0,1 0 0,0 0 0,0 1 0,1-1 0,-6 15 0,4 1 0,0 0 0,1 0 0,1 0 0,1 1 0,1-1 0,1 1 0,5 40 0,-4-59 0,-1 0 0,1 0 0,0 0 0,0 0 0,0 0 0,1 0 0,-1 0 0,1-1 0,0 1 0,0 0 0,0-1 0,0 0 0,1 1 0,-1-1 0,1 0 0,0 0 0,0 0 0,0-1 0,0 1 0,1-1 0,-1 0 0,1 0 0,-1 0 0,1 0 0,0-1 0,0 1 0,0-1 0,0 0 0,0 0 0,0 0 0,0-1 0,7 1 0,9-2 0,1 0 0,-1-1 0,0-1 0,0-1 0,26-9 0,-14 4 0,-29 8 0,0 0 0,0 1 0,0-1 0,1 1 0,-1-1 0,0 1 0,0 0 0,0 0 0,1 0 0,-1 0 0,0 1 0,0-1 0,0 1 0,0 0 0,0 0 0,0 0 0,0 0 0,0 1 0,0-1 0,0 1 0,-1 0 0,5 3 0,-4-1 0,0 0 0,0 0 0,0 1 0,-1-1 0,0 1 0,1 0 0,-2 0 0,1 0 0,0 0 0,-1 0 0,0 0 0,0 0 0,0 6 0,2 20 0,0 0 0,-2-1 0,-1 1 0,-2 0 0,-8 45 0,8-65 0,-1 1 0,0 0 0,-1-1 0,0 0 0,-1 0 0,0 0 0,-1-1 0,0 1 0,-1-2 0,0 1 0,0 0 0,-1-1 0,0-1 0,-1 1 0,0-2 0,0 1 0,-13 7 0,-15 6-1365,4-4-5461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03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33,'14'0,"18"0,11 0,4 0,2 0,-1 0,-2 0,-1 0,-3 0,0 0,-2 0,0 0,0 0,0 0,0-7,1-2,6 0,-5 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08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4516,'0'-4144,"0"4131,0 0,1 0,0 0,1 0,1 1,5-19,-5 25,0-1,1 1,-1 0,1-1,0 2,1-1,0 0,0 1,0 0,0 0,1 0,11-6,19-10,2 2,0 2,1 1,71-18,-75 23,14 0,0 3,1 1,0 3,0 2,54 5,-23-2,818 2,-864-3,-1-2,1-1,-1-1,34-10,-8-4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09.4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1,'1'1,"-1"1,1-1,-1 1,1-1,0 1,0-1,0 1,0-1,0 0,0 0,0 1,0-1,0 0,0 0,1 0,-1 0,0 0,1-1,-1 1,1 0,-1 0,1-1,-1 1,1-1,-1 0,1 1,0-1,1 0,55 7,-48-6,373 2,-43-1,-149 17,38 3,-183-22,-8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46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5968 1944,'3663'0,"-2826"21,74 0,-743-23,405 18,376 79,-360-38,-381-36,215-6,-123-15,96-3,-353-2,0-1,67-20,-21 4,-79 20,0 0,0-1,0 0,0-1,-1 0,0 0,1-1,-2 0,1-1,0 0,-1 0,0-1,-1 0,0 0,0 0,0-1,-1-1,0 1,0-1,-1 0,-1 0,1 0,2-11,10-29,-2 0,-2-1,-3 0,6-70,-11 70,2 1,2 0,3 0,28-79,-35 119,-1-1,2 1,-1-1,1 1,0 1,1-1,0 1,0 1,1-1,0 1,0 0,1 1,16-10,-11 10,0 0,0 1,1 0,0 2,-1-1,1 2,0 0,1 0,16 2,151 7,1673 2,-1145-11,1182 1,561 1,-2444 0,0 0,0 0,0 1,0 0,0 1,0 0,-1 1,1-1,0 2,-1 0,0 0,0 1,0 0,-1 0,1 1,-1 0,-1 0,1 1,-1 0,0 1,-1-1,1 1,8 16,170 299,-175-301,-1 1,0 0,-2 0,-1 0,-1 1,3 27,2 10,-9-54,0 0,1 0,0 0,0-1,1 1,0-1,0 1,0-1,1 0,7 9,-7-11,0-1,0 1,0-1,0 0,1 0,0 0,0 0,-1-1,1 0,1 0,-1-1,0 1,0-1,9 1,-9-1,6 1,1-1,-1 0,1-1,11-1,-19 1,0-1,-1 0,1 1,-1-1,1-1,-1 1,1 0,-1-1,0 0,0 0,0 0,0 0,0 0,0-1,-1 1,1-1,3-5,3-6,-2 0,1-1,-2 0,0-1,-1 0,0 1,-1-2,3-27,4-144,-10 157,-4-554,-2 187,5 112,0 278,-1 0,0 0,-1 0,0 0,0 1,0-1,-1 1,0-1,-1 1,0 0,0 0,0 1,-1-1,0 1,0 0,-1 0,1 0,-1 1,-9-6,-12-8,0 2,-1 1,-42-18,62 31,-25-11,-1 2,0 1,0 2,-1 1,0 1,-46-1,-216 9,149 4,-106-6,-150 5,359 1,1 2,-58 16,-49 9,-35-18,-246-11,234-6,-820 24,256-1,-171-20,425-1,161-21,-15 1,-4467 25,2548-6,2030 19,77-2,-997-3,691-15,-1557 3,1474-34,512 30,-96-15,-60-3,-661 17,468 8,-1957-3,2317 2,-1 2,1 2,1 2,-1 1,-44 18,67-22,-12 2,-1-2,1 0,-35-1,31-2,0 2,-40 9,62-11,1 1,1 1,-1 0,0 0,1 1,0 0,0 1,0 0,1 0,0 0,-9 11,6-5,1 0,1 0,1 1,-1 0,2 1,0-1,-9 26,7-9,2 0,-7 56,10-64,-1 0,-1 0,-15 33,13-34,0 1,1 0,-5 35,4 45,8 163,4-114,-3-66,1-28,-8 85,2-122,0 0,-2-1,0 1,-10 17,7-16,2 0,-11 42,-26 105,27-110,-12 67,22-94,-1 0,-13 34,11-38,1 0,1 1,-5 39,-17 182,19-62,6-56,-28 117,27 230,8-288,1-137,3-1,2 0,2 0,3-1,20 56,-3-12,-22-57,-1-1,4 75,-1 1,4-34,44 139,45 68,-79-225,-19-49,2 0,-1 0,1-1,1 0,0 0,1-1,0 0,0 0,1-1,0 0,1-1,0 0,0-1,1 0,0-1,15 6,18 6,1-3,0-1,53 7,-6-4,-14-7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7:55.1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1456,'75'2,"-32"0,84-8,-122 5,1 0,-1-1,0 0,0 0,0 0,0 0,0-1,0 0,0 0,-1 0,0-1,1 1,-1-1,0 0,-1 0,1-1,-1 1,0-1,0 0,0 1,-1-1,0 0,0-1,3-8,1-11,0 0,-2 0,2-51,-5 69,-3-343,-2 194,0 89,-13-68,7 70,-1-79,9 113,1 14,0-1,4-30,-3 45,0-1,1 1,0 0,-1-1,1 1,1 0,-1 0,0 0,1 0,-1 0,1 0,0 0,0 0,0 1,0-1,1 1,-1-1,1 1,0 0,3-2,14-5,1 2,0 0,0 2,0 0,25-2,22-5,14-6,2 3,0 4,121 0,149 13,-13-1,116-1,1168 61,3 89,-1310-114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1:58:31.8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84,'1035'0,"-971"3,87 15,48 3,-147-20,373-4,-106-46,-289 43,78-18,-56 11,1 2,69-5,128 12,-178 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3:15:40.9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263 591,'0'23,"-6"306,0-249,-4 0,-20 83,20-108,1 0,0 66,5-55,-14 60,10-80,-3 70,7-71,-2 1,-2-1,-2-1,-28 76,18-59,-19 100,32-122,4-28,1 0,0 0,0 0,2 0,-1 1,2 12,0-20,0 0,0 1,1-1,-1 0,1 0,0 0,0 0,1 0,-1-1,1 1,0 0,0-1,0 0,0 0,0 0,1 0,0-1,-1 1,8 3,7 3,1-1,-1 0,1-1,1-2,36 7,105 6,-138-17,705 6,-374-13,-274 6,78 1,207-25,-133 3,-61 8,784-13,-642 29,1833-3,-1856-19,-66 2,874 10,-613 10,1252-3,-1730 0,106-5,-104 4,0 0,1-1,-1 0,0-1,0 0,0 0,0-1,0 0,12-8,-17 8,-1 1,1-1,-1 0,0 0,0-1,-1 1,1 0,-1-1,0 0,0 1,0-1,-1 0,1 0,-1 0,-1 0,1-8,1-13,-2 1,-3-29,1 20,4-16,2 0,3 0,1 1,24-75,-6 20,43-296,-59 229,-9 121,1 0,3 1,15-68,-12 87,2-8,16-41,-21 65,2 1,-1 0,2 1,0-1,0 1,16-16,5 1,2 1,0 2,2 1,1 1,71-33,-36 19,95-39,-31 15,-84 37,49-28,-52 25,67-26,-63 30,-15 9,69-18,14-5,-84 26,0 1,1 2,0 1,0 2,67 0,-61 4,-1-3,-1 0,1-3,49-13,84-42,-145 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3:55:33.02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1 365,'10'-1,"1"0,0 0,-1-1,18-6,10-2,262-50,72-17,-122 20,474-45,596 57,827 46,-2038 2,0 5,-1 5,146 35,-120-14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3:56:23.3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0,'0'2,"0"-1,1 1,-1-1,1 1,0-1,-1 0,1 1,0-1,0 0,0 0,0 0,0 1,0-1,0 0,0 0,0-1,1 1,-1 0,0 0,1 0,-1-1,0 1,1-1,-1 1,1-1,-1 0,3 1,47 7,-45-8,108 2,-87-4,0 2,-1 1,1 1,44 9,-66-10,-1 1,0 0,0 0,0 0,0 0,0 1,-1-1,1 1,-1 0,1 1,-1-1,0 0,0 1,-1-1,1 1,-1 0,0 0,0 0,0 0,0 1,-1-1,1 0,-1 1,0-1,0 8,1 12,-1 1,0 0,-6 41,1-19,-3 940,9-563,-4-326,0-33,7 82,-4-145,-1 1,1-1,-1 0,1 1,0-1,0 0,0 0,0 0,0 0,0 0,1 0,-1 0,1 0,-1-1,1 1,0-1,0 1,0-1,-1 1,1-1,1 0,-1 0,0 0,0 0,0 0,5 0,5 2,0-1,0 0,0-1,13-1,-12 0,497-3,-157-2,5013 5,-5268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3:56:26.4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0,'0'2,"0"-1,1 1,-1-1,1 0,0 1,-1-1,1 0,0 0,0 1,-1-1,1 0,0 0,0 0,1 0,-1 0,0 0,0 0,0-1,0 1,1 0,-1-1,0 1,1-1,-1 1,1-1,2 1,43 8,-43-9,109 8,146-9,-101-2,1177 3,-1291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FE29-4B37-4CA7-9BBF-CAC539AA516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2C028-101A-46C1-AF27-5E85E15E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D341-27BB-F405-1E32-44C493717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7756" y="3273477"/>
            <a:ext cx="597571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A2CD1-EDC7-856E-AED6-E96D2A20C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467277"/>
            <a:ext cx="60595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E2AB-A51D-5722-AAF5-1FE422C0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D01A-3839-4845-A348-EBB7BCCF1EA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C554-1337-FC27-2E4D-D4DD6992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6F07-D77E-E49D-B32A-AD118537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BF3-BC43-4CB9-9FCC-6BAF154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9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C2D8-FECF-79CA-541C-85DA4608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07E42-AFDA-0D58-4BB6-E871A520A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9748-A1A7-3A1B-BB7E-D84A3FE9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D01A-3839-4845-A348-EBB7BCCF1EA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EFEA3-52C7-8431-84AC-4AA90126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41ACE-59B2-8372-00DA-119D41D5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BF3-BC43-4CB9-9FCC-6BAF154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6BBAB-8945-C573-3E53-258D9BF1F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A4D9C-80E6-9B34-854F-4A275D75A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33C18-0F04-B843-5A72-AC6163E8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D01A-3839-4845-A348-EBB7BCCF1EA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DE70D-AB2A-391D-C62D-67CAF0F6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C8D4-9D55-98CC-86D4-7E603BE9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BF3-BC43-4CB9-9FCC-6BAF154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6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D3D09E-EC42-FCE8-0A3C-EEB5EEFE12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042272" cy="2015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F2CB6-C105-F18A-5B6A-A73FCC47D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95975" y="410368"/>
            <a:ext cx="8404123" cy="1325563"/>
          </a:xfrm>
          <a:solidFill>
            <a:schemeClr val="bg1"/>
          </a:solidFill>
          <a:ln>
            <a:noFill/>
          </a:ln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45A4-20BA-F009-F943-7A5E974E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8CB3-6016-4921-661C-F6E5BA0E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D01A-3839-4845-A348-EBB7BCCF1EA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638D0-4500-3074-7445-E96AF34A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E56D1-24B0-39CF-E9B2-912CDCB3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BF3-BC43-4CB9-9FCC-6BAF154ECE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1AED3D-C890-500A-DB5C-3EE5D39D4B04}"/>
              </a:ext>
            </a:extLst>
          </p:cNvPr>
          <p:cNvCxnSpPr>
            <a:cxnSpLocks/>
          </p:cNvCxnSpPr>
          <p:nvPr userDrawn="1"/>
        </p:nvCxnSpPr>
        <p:spPr>
          <a:xfrm>
            <a:off x="2995975" y="1735931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0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89B6-AB19-D468-02D7-42FE8E4C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8A6BB-63D7-C65E-0D62-45DF68AA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9C324-15FB-E2D1-7664-C2E5C26B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D01A-3839-4845-A348-EBB7BCCF1EA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6946-54CE-AB43-8FCE-E72E599D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20374-7904-986B-C39B-1843A99C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BF3-BC43-4CB9-9FCC-6BAF154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B5A23D-486C-41BD-7BDA-8AFA3FAF7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042272" cy="2015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A815BF-32D2-556A-3E82-3FD87939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26" y="365125"/>
            <a:ext cx="8864373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83B2-E2C9-C411-055A-E17F06605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01A08-FB5B-C364-084D-D5D1B0867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7F188-6A3D-BA8B-45F2-885E8959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D01A-3839-4845-A348-EBB7BCCF1EA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A0D5-C8F9-4F75-8EDA-8C2DCF2D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40882-D8CC-5753-283E-E9DEFAB8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BF3-BC43-4CB9-9FCC-6BAF154ECE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D05481-74CA-13D0-1E60-AA841159FF0C}"/>
              </a:ext>
            </a:extLst>
          </p:cNvPr>
          <p:cNvCxnSpPr>
            <a:cxnSpLocks/>
          </p:cNvCxnSpPr>
          <p:nvPr userDrawn="1"/>
        </p:nvCxnSpPr>
        <p:spPr>
          <a:xfrm>
            <a:off x="2789498" y="1690688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7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28F6-B72C-3C24-22A8-5F7FDD1F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380" y="365125"/>
            <a:ext cx="8740007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E6032-6318-2419-8912-BB159BF8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05BC6-504F-DBDB-43E2-47000881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61991-BED6-1E33-5B9A-A9580276F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E1A24-57C1-705E-AC84-7BDE44E82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888BE-6F01-A228-4366-2B7C460E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D01A-3839-4845-A348-EBB7BCCF1EA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EF6AF-70FA-8DC6-FA96-7FE71A95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7204C-94A1-49A4-861C-A0C50E43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BF3-BC43-4CB9-9FCC-6BAF154ECE4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41A193-DD22-EB17-2780-406186AD0C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042272" cy="20156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F0528-2B22-5FB4-ABCF-B70510A98277}"/>
              </a:ext>
            </a:extLst>
          </p:cNvPr>
          <p:cNvCxnSpPr>
            <a:cxnSpLocks/>
          </p:cNvCxnSpPr>
          <p:nvPr userDrawn="1"/>
        </p:nvCxnSpPr>
        <p:spPr>
          <a:xfrm>
            <a:off x="2995975" y="1735931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F5AD-6C47-7BC7-E696-707E08E8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865" y="365125"/>
            <a:ext cx="8590934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D3773-9D5F-0F76-72EC-23D581D7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D01A-3839-4845-A348-EBB7BCCF1EA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DCB5E-5B5A-12A6-C96D-C7CFCE31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3C7AE-9BB5-202E-45D9-66D6FF9D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BF3-BC43-4CB9-9FCC-6BAF154ECE4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813F4-CD17-3347-27BB-B615A074B8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042272" cy="20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C56F2-8168-D30D-0F65-EEC66A8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D01A-3839-4845-A348-EBB7BCCF1EA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4455B-63D6-D922-79CC-4F6EA84A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CD21E-D5B1-FD33-562C-B1FB8AB5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BF3-BC43-4CB9-9FCC-6BAF154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2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C7B3-C198-6061-5858-FD3DD55C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3EAF-0D5E-3C3D-A0D6-1D18B02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21C22-EB8F-8634-7A3C-6A3C72310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890FE-DBB5-5162-F8AB-BAC2107E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D01A-3839-4845-A348-EBB7BCCF1EA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F9CCA-1797-E77B-4A37-9A185E48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890C3-5228-CE93-C3B0-029D5952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BF3-BC43-4CB9-9FCC-6BAF154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3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35DE-D237-67B3-00D4-624BF218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1B2BB-CE08-FF8A-F100-A23BE192B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193DC-2B3E-4585-77E8-1CC64698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AA6CD-3FF0-E27E-EC7B-A8BEA914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D01A-3839-4845-A348-EBB7BCCF1EA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1BF4A-2C94-63B1-81AC-A597F381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DAC0-E863-EBB3-D72F-6EA262E7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BF3-BC43-4CB9-9FCC-6BAF154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1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45E4B-1CC2-7586-0B20-EE881611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DB0A1-8AF4-2EB0-3F08-542653A4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BACD-C5C3-08A7-B642-FD135DEA4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AD01A-3839-4845-A348-EBB7BCCF1EA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F536A-C808-AAB1-039E-6CF720CA1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AD521-30EE-CA6A-22FD-8556E9428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2BF3-BC43-4CB9-9FCC-6BAF154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3.jpe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24" Type="http://schemas.openxmlformats.org/officeDocument/2006/relationships/image" Target="../media/image15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customXml" Target="../ink/ink10.xml"/><Relationship Id="rId31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4.xml"/><Relationship Id="rId30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8" Type="http://schemas.openxmlformats.org/officeDocument/2006/relationships/image" Target="../media/image230.png"/><Relationship Id="rId3" Type="http://schemas.openxmlformats.org/officeDocument/2006/relationships/customXml" Target="../ink/ink17.xml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customXml" Target="../ink/ink21.xml"/><Relationship Id="rId17" Type="http://schemas.openxmlformats.org/officeDocument/2006/relationships/customXml" Target="../ink/ink23.xml"/><Relationship Id="rId2" Type="http://schemas.openxmlformats.org/officeDocument/2006/relationships/image" Target="../media/image31.png"/><Relationship Id="rId16" Type="http://schemas.openxmlformats.org/officeDocument/2006/relationships/image" Target="../media/image220.png"/><Relationship Id="rId20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11" Type="http://schemas.openxmlformats.org/officeDocument/2006/relationships/image" Target="../media/image190.png"/><Relationship Id="rId15" Type="http://schemas.openxmlformats.org/officeDocument/2006/relationships/customXml" Target="../ink/ink22.xml"/><Relationship Id="rId10" Type="http://schemas.openxmlformats.org/officeDocument/2006/relationships/customXml" Target="../ink/ink20.xml"/><Relationship Id="rId19" Type="http://schemas.openxmlformats.org/officeDocument/2006/relationships/customXml" Target="../ink/ink24.xml"/><Relationship Id="rId4" Type="http://schemas.openxmlformats.org/officeDocument/2006/relationships/image" Target="../media/image160.png"/><Relationship Id="rId9" Type="http://schemas.openxmlformats.org/officeDocument/2006/relationships/image" Target="../media/image180.png"/><Relationship Id="rId14" Type="http://schemas.openxmlformats.org/officeDocument/2006/relationships/image" Target="../media/image210.png"/><Relationship Id="rId22" Type="http://schemas.openxmlformats.org/officeDocument/2006/relationships/image" Target="../media/image2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customXml" Target="../ink/ink31.xml"/><Relationship Id="rId18" Type="http://schemas.openxmlformats.org/officeDocument/2006/relationships/image" Target="../media/image33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300.png"/><Relationship Id="rId17" Type="http://schemas.openxmlformats.org/officeDocument/2006/relationships/customXml" Target="../ink/ink33.xml"/><Relationship Id="rId2" Type="http://schemas.openxmlformats.org/officeDocument/2006/relationships/image" Target="../media/image31.png"/><Relationship Id="rId16" Type="http://schemas.openxmlformats.org/officeDocument/2006/relationships/image" Target="../media/image32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0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10" Type="http://schemas.openxmlformats.org/officeDocument/2006/relationships/image" Target="../media/image290.png"/><Relationship Id="rId19" Type="http://schemas.openxmlformats.org/officeDocument/2006/relationships/customXml" Target="../ink/ink34.xml"/><Relationship Id="rId4" Type="http://schemas.openxmlformats.org/officeDocument/2006/relationships/image" Target="../media/image260.png"/><Relationship Id="rId9" Type="http://schemas.openxmlformats.org/officeDocument/2006/relationships/customXml" Target="../ink/ink29.xml"/><Relationship Id="rId14" Type="http://schemas.openxmlformats.org/officeDocument/2006/relationships/image" Target="../media/image3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40.xm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customXml" Target="../ink/ink35.xml"/><Relationship Id="rId21" Type="http://schemas.openxmlformats.org/officeDocument/2006/relationships/customXml" Target="../ink/ink44.xml"/><Relationship Id="rId7" Type="http://schemas.openxmlformats.org/officeDocument/2006/relationships/customXml" Target="../ink/ink37.xml"/><Relationship Id="rId12" Type="http://schemas.openxmlformats.org/officeDocument/2006/relationships/image" Target="../media/image39.png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customXml" Target="../ink/ink39.xml"/><Relationship Id="rId24" Type="http://schemas.openxmlformats.org/officeDocument/2006/relationships/image" Target="../media/image45.png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10" Type="http://schemas.openxmlformats.org/officeDocument/2006/relationships/image" Target="../media/image38.png"/><Relationship Id="rId19" Type="http://schemas.openxmlformats.org/officeDocument/2006/relationships/customXml" Target="../ink/ink43.xml"/><Relationship Id="rId4" Type="http://schemas.openxmlformats.org/officeDocument/2006/relationships/image" Target="../media/image35.png"/><Relationship Id="rId9" Type="http://schemas.openxmlformats.org/officeDocument/2006/relationships/customXml" Target="../ink/ink38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52.xml"/><Relationship Id="rId18" Type="http://schemas.openxmlformats.org/officeDocument/2006/relationships/image" Target="../media/image47.png"/><Relationship Id="rId3" Type="http://schemas.openxmlformats.org/officeDocument/2006/relationships/customXml" Target="../ink/ink47.xml"/><Relationship Id="rId21" Type="http://schemas.openxmlformats.org/officeDocument/2006/relationships/customXml" Target="../ink/ink56.xml"/><Relationship Id="rId7" Type="http://schemas.openxmlformats.org/officeDocument/2006/relationships/customXml" Target="../ink/ink49.xml"/><Relationship Id="rId12" Type="http://schemas.openxmlformats.org/officeDocument/2006/relationships/image" Target="../media/image39.png"/><Relationship Id="rId17" Type="http://schemas.openxmlformats.org/officeDocument/2006/relationships/customXml" Target="../ink/ink54.xml"/><Relationship Id="rId2" Type="http://schemas.openxmlformats.org/officeDocument/2006/relationships/image" Target="../media/image31.png"/><Relationship Id="rId16" Type="http://schemas.openxmlformats.org/officeDocument/2006/relationships/image" Target="../media/image42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customXml" Target="../ink/ink51.xml"/><Relationship Id="rId24" Type="http://schemas.openxmlformats.org/officeDocument/2006/relationships/image" Target="../media/image50.png"/><Relationship Id="rId5" Type="http://schemas.openxmlformats.org/officeDocument/2006/relationships/customXml" Target="../ink/ink48.xml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10" Type="http://schemas.openxmlformats.org/officeDocument/2006/relationships/image" Target="../media/image38.png"/><Relationship Id="rId19" Type="http://schemas.openxmlformats.org/officeDocument/2006/relationships/customXml" Target="../ink/ink55.xml"/><Relationship Id="rId4" Type="http://schemas.openxmlformats.org/officeDocument/2006/relationships/image" Target="../media/image35.png"/><Relationship Id="rId9" Type="http://schemas.openxmlformats.org/officeDocument/2006/relationships/customXml" Target="../ink/ink50.xml"/><Relationship Id="rId14" Type="http://schemas.openxmlformats.org/officeDocument/2006/relationships/image" Target="../media/image40.png"/><Relationship Id="rId22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customXml" Target="../ink/ink59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66.xml"/><Relationship Id="rId18" Type="http://schemas.openxmlformats.org/officeDocument/2006/relationships/image" Target="../media/image61.png"/><Relationship Id="rId3" Type="http://schemas.openxmlformats.org/officeDocument/2006/relationships/customXml" Target="../ink/ink61.xml"/><Relationship Id="rId21" Type="http://schemas.openxmlformats.org/officeDocument/2006/relationships/customXml" Target="../ink/ink70.xml"/><Relationship Id="rId7" Type="http://schemas.openxmlformats.org/officeDocument/2006/relationships/customXml" Target="../ink/ink63.xml"/><Relationship Id="rId12" Type="http://schemas.openxmlformats.org/officeDocument/2006/relationships/image" Target="../media/image58.png"/><Relationship Id="rId17" Type="http://schemas.openxmlformats.org/officeDocument/2006/relationships/customXml" Target="../ink/ink68.xml"/><Relationship Id="rId2" Type="http://schemas.openxmlformats.org/officeDocument/2006/relationships/image" Target="../media/image32.png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customXml" Target="../ink/ink65.xml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10" Type="http://schemas.openxmlformats.org/officeDocument/2006/relationships/image" Target="../media/image57.png"/><Relationship Id="rId19" Type="http://schemas.openxmlformats.org/officeDocument/2006/relationships/customXml" Target="../ink/ink69.xml"/><Relationship Id="rId4" Type="http://schemas.openxmlformats.org/officeDocument/2006/relationships/image" Target="../media/image54.png"/><Relationship Id="rId9" Type="http://schemas.openxmlformats.org/officeDocument/2006/relationships/customXml" Target="../ink/ink64.xml"/><Relationship Id="rId14" Type="http://schemas.openxmlformats.org/officeDocument/2006/relationships/image" Target="../media/image59.png"/><Relationship Id="rId22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customXml" Target="../ink/ink76.xml"/><Relationship Id="rId18" Type="http://schemas.openxmlformats.org/officeDocument/2006/relationships/image" Target="../media/image64.png"/><Relationship Id="rId3" Type="http://schemas.openxmlformats.org/officeDocument/2006/relationships/customXml" Target="../ink/ink71.xml"/><Relationship Id="rId7" Type="http://schemas.openxmlformats.org/officeDocument/2006/relationships/customXml" Target="../ink/ink73.xml"/><Relationship Id="rId12" Type="http://schemas.openxmlformats.org/officeDocument/2006/relationships/image" Target="../media/image58.png"/><Relationship Id="rId17" Type="http://schemas.openxmlformats.org/officeDocument/2006/relationships/customXml" Target="../ink/ink78.xml"/><Relationship Id="rId2" Type="http://schemas.openxmlformats.org/officeDocument/2006/relationships/image" Target="../media/image32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0.png"/><Relationship Id="rId11" Type="http://schemas.openxmlformats.org/officeDocument/2006/relationships/customXml" Target="../ink/ink75.xml"/><Relationship Id="rId5" Type="http://schemas.openxmlformats.org/officeDocument/2006/relationships/customXml" Target="../ink/ink72.xml"/><Relationship Id="rId15" Type="http://schemas.openxmlformats.org/officeDocument/2006/relationships/customXml" Target="../ink/ink77.xml"/><Relationship Id="rId10" Type="http://schemas.openxmlformats.org/officeDocument/2006/relationships/image" Target="../media/image57.png"/><Relationship Id="rId19" Type="http://schemas.openxmlformats.org/officeDocument/2006/relationships/customXml" Target="../ink/ink79.xml"/><Relationship Id="rId4" Type="http://schemas.openxmlformats.org/officeDocument/2006/relationships/image" Target="../media/image54.png"/><Relationship Id="rId9" Type="http://schemas.openxmlformats.org/officeDocument/2006/relationships/customXml" Target="../ink/ink74.xml"/><Relationship Id="rId1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85.xml"/><Relationship Id="rId18" Type="http://schemas.openxmlformats.org/officeDocument/2006/relationships/image" Target="../media/image660.png"/><Relationship Id="rId3" Type="http://schemas.openxmlformats.org/officeDocument/2006/relationships/customXml" Target="../ink/ink80.xml"/><Relationship Id="rId21" Type="http://schemas.openxmlformats.org/officeDocument/2006/relationships/customXml" Target="../ink/ink89.xml"/><Relationship Id="rId7" Type="http://schemas.openxmlformats.org/officeDocument/2006/relationships/customXml" Target="../ink/ink82.xml"/><Relationship Id="rId12" Type="http://schemas.openxmlformats.org/officeDocument/2006/relationships/image" Target="../media/image67.png"/><Relationship Id="rId17" Type="http://schemas.openxmlformats.org/officeDocument/2006/relationships/customXml" Target="../ink/ink87.xml"/><Relationship Id="rId2" Type="http://schemas.openxmlformats.org/officeDocument/2006/relationships/image" Target="../media/image32.png"/><Relationship Id="rId16" Type="http://schemas.openxmlformats.org/officeDocument/2006/relationships/image" Target="../media/image64.png"/><Relationship Id="rId20" Type="http://schemas.openxmlformats.org/officeDocument/2006/relationships/image" Target="../media/image6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customXml" Target="../ink/ink84.xml"/><Relationship Id="rId5" Type="http://schemas.openxmlformats.org/officeDocument/2006/relationships/customXml" Target="../ink/ink81.xml"/><Relationship Id="rId15" Type="http://schemas.openxmlformats.org/officeDocument/2006/relationships/customXml" Target="../ink/ink86.xml"/><Relationship Id="rId10" Type="http://schemas.openxmlformats.org/officeDocument/2006/relationships/image" Target="../media/image66.png"/><Relationship Id="rId19" Type="http://schemas.openxmlformats.org/officeDocument/2006/relationships/customXml" Target="../ink/ink88.xml"/><Relationship Id="rId4" Type="http://schemas.openxmlformats.org/officeDocument/2006/relationships/image" Target="../media/image54.png"/><Relationship Id="rId9" Type="http://schemas.openxmlformats.org/officeDocument/2006/relationships/customXml" Target="../ink/ink83.xml"/><Relationship Id="rId14" Type="http://schemas.openxmlformats.org/officeDocument/2006/relationships/image" Target="../media/image61.png"/><Relationship Id="rId22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customXml" Target="../ink/ink95.xml"/><Relationship Id="rId18" Type="http://schemas.openxmlformats.org/officeDocument/2006/relationships/image" Target="../media/image69.png"/><Relationship Id="rId3" Type="http://schemas.openxmlformats.org/officeDocument/2006/relationships/customXml" Target="../ink/ink90.xml"/><Relationship Id="rId21" Type="http://schemas.openxmlformats.org/officeDocument/2006/relationships/customXml" Target="../ink/ink99.xml"/><Relationship Id="rId7" Type="http://schemas.openxmlformats.org/officeDocument/2006/relationships/customXml" Target="../ink/ink92.xml"/><Relationship Id="rId12" Type="http://schemas.openxmlformats.org/officeDocument/2006/relationships/image" Target="../media/image58.png"/><Relationship Id="rId17" Type="http://schemas.openxmlformats.org/officeDocument/2006/relationships/customXml" Target="../ink/ink97.xml"/><Relationship Id="rId2" Type="http://schemas.openxmlformats.org/officeDocument/2006/relationships/image" Target="../media/image32.png"/><Relationship Id="rId16" Type="http://schemas.openxmlformats.org/officeDocument/2006/relationships/image" Target="../media/image64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0.png"/><Relationship Id="rId11" Type="http://schemas.openxmlformats.org/officeDocument/2006/relationships/customXml" Target="../ink/ink94.xml"/><Relationship Id="rId5" Type="http://schemas.openxmlformats.org/officeDocument/2006/relationships/customXml" Target="../ink/ink91.xml"/><Relationship Id="rId15" Type="http://schemas.openxmlformats.org/officeDocument/2006/relationships/customXml" Target="../ink/ink96.xml"/><Relationship Id="rId10" Type="http://schemas.openxmlformats.org/officeDocument/2006/relationships/image" Target="../media/image57.png"/><Relationship Id="rId19" Type="http://schemas.openxmlformats.org/officeDocument/2006/relationships/customXml" Target="../ink/ink98.xml"/><Relationship Id="rId4" Type="http://schemas.openxmlformats.org/officeDocument/2006/relationships/image" Target="../media/image54.png"/><Relationship Id="rId9" Type="http://schemas.openxmlformats.org/officeDocument/2006/relationships/customXml" Target="../ink/ink93.xml"/><Relationship Id="rId14" Type="http://schemas.openxmlformats.org/officeDocument/2006/relationships/image" Target="../media/image61.png"/><Relationship Id="rId22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0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6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39" Type="http://schemas.openxmlformats.org/officeDocument/2006/relationships/customXml" Target="../ink/ink119.xml"/><Relationship Id="rId21" Type="http://schemas.openxmlformats.org/officeDocument/2006/relationships/customXml" Target="../ink/ink110.xml"/><Relationship Id="rId34" Type="http://schemas.openxmlformats.org/officeDocument/2006/relationships/image" Target="../media/image88.png"/><Relationship Id="rId7" Type="http://schemas.openxmlformats.org/officeDocument/2006/relationships/customXml" Target="../ink/ink103.xml"/><Relationship Id="rId12" Type="http://schemas.openxmlformats.org/officeDocument/2006/relationships/image" Target="../media/image77.png"/><Relationship Id="rId17" Type="http://schemas.openxmlformats.org/officeDocument/2006/relationships/customXml" Target="../ink/ink108.xml"/><Relationship Id="rId25" Type="http://schemas.openxmlformats.org/officeDocument/2006/relationships/customXml" Target="../ink/ink112.xml"/><Relationship Id="rId33" Type="http://schemas.openxmlformats.org/officeDocument/2006/relationships/customXml" Target="../ink/ink116.xml"/><Relationship Id="rId38" Type="http://schemas.openxmlformats.org/officeDocument/2006/relationships/image" Target="../media/image90.png"/><Relationship Id="rId2" Type="http://schemas.openxmlformats.org/officeDocument/2006/relationships/image" Target="../media/image72.png"/><Relationship Id="rId16" Type="http://schemas.openxmlformats.org/officeDocument/2006/relationships/image" Target="../media/image79.png"/><Relationship Id="rId20" Type="http://schemas.openxmlformats.org/officeDocument/2006/relationships/image" Target="../media/image81.png"/><Relationship Id="rId29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customXml" Target="../ink/ink105.xml"/><Relationship Id="rId24" Type="http://schemas.openxmlformats.org/officeDocument/2006/relationships/image" Target="../media/image83.png"/><Relationship Id="rId32" Type="http://schemas.openxmlformats.org/officeDocument/2006/relationships/image" Target="../media/image87.png"/><Relationship Id="rId37" Type="http://schemas.openxmlformats.org/officeDocument/2006/relationships/customXml" Target="../ink/ink118.xml"/><Relationship Id="rId40" Type="http://schemas.openxmlformats.org/officeDocument/2006/relationships/image" Target="../media/image91.png"/><Relationship Id="rId5" Type="http://schemas.openxmlformats.org/officeDocument/2006/relationships/customXml" Target="../ink/ink102.xml"/><Relationship Id="rId15" Type="http://schemas.openxmlformats.org/officeDocument/2006/relationships/customXml" Target="../ink/ink107.xml"/><Relationship Id="rId23" Type="http://schemas.openxmlformats.org/officeDocument/2006/relationships/customXml" Target="../ink/ink111.xml"/><Relationship Id="rId28" Type="http://schemas.openxmlformats.org/officeDocument/2006/relationships/image" Target="../media/image85.png"/><Relationship Id="rId36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customXml" Target="../ink/ink109.xml"/><Relationship Id="rId31" Type="http://schemas.openxmlformats.org/officeDocument/2006/relationships/customXml" Target="../ink/ink115.xml"/><Relationship Id="rId4" Type="http://schemas.openxmlformats.org/officeDocument/2006/relationships/image" Target="../media/image73.png"/><Relationship Id="rId9" Type="http://schemas.openxmlformats.org/officeDocument/2006/relationships/customXml" Target="../ink/ink104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Relationship Id="rId27" Type="http://schemas.openxmlformats.org/officeDocument/2006/relationships/customXml" Target="../ink/ink113.xml"/><Relationship Id="rId30" Type="http://schemas.openxmlformats.org/officeDocument/2006/relationships/image" Target="../media/image86.png"/><Relationship Id="rId35" Type="http://schemas.openxmlformats.org/officeDocument/2006/relationships/customXml" Target="../ink/ink117.xml"/><Relationship Id="rId8" Type="http://schemas.openxmlformats.org/officeDocument/2006/relationships/image" Target="../media/image75.png"/><Relationship Id="rId3" Type="http://schemas.openxmlformats.org/officeDocument/2006/relationships/customXml" Target="../ink/ink10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customXml" Target="../ink/ink1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3.png"/><Relationship Id="rId4" Type="http://schemas.openxmlformats.org/officeDocument/2006/relationships/customXml" Target="../ink/ink1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DC2D-6236-88FF-7B50-C27535E8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2915" y="4454340"/>
            <a:ext cx="5525729" cy="10614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7874C-77DC-B28D-C942-87633180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3140" y="5627484"/>
            <a:ext cx="5525730" cy="7929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Lecture 7</a:t>
            </a:r>
          </a:p>
        </p:txBody>
      </p:sp>
    </p:spTree>
    <p:extLst>
      <p:ext uri="{BB962C8B-B14F-4D97-AF65-F5344CB8AC3E}">
        <p14:creationId xmlns:p14="http://schemas.microsoft.com/office/powerpoint/2010/main" val="418784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3645-8984-D83F-3D86-479CA0E1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B9D0-4FC1-3D7B-AD72-5CD047CC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Google Sans"/>
              </a:rPr>
              <a:t>A data path is the hardware composed of a collection of functional units </a:t>
            </a:r>
            <a:r>
              <a:rPr lang="en-US" i="1" dirty="0">
                <a:solidFill>
                  <a:schemeClr val="accent1"/>
                </a:solidFill>
                <a:latin typeface="Google Sans"/>
              </a:rPr>
              <a:t>(elements) </a:t>
            </a:r>
            <a:r>
              <a:rPr lang="en-US" dirty="0">
                <a:latin typeface="Google Sans"/>
              </a:rPr>
              <a:t>that perform data processing operations, for example, ALU, registers, multiplexers, and internal buses.</a:t>
            </a:r>
          </a:p>
          <a:p>
            <a:pPr algn="just"/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202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FAE9-91EE-631D-A3AD-EF8D932A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Datapath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0FD3-421F-EE22-5CEC-03351230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Google Sans"/>
              </a:rPr>
              <a:t>The </a:t>
            </a:r>
            <a:r>
              <a:rPr lang="en-US" b="0" i="0" dirty="0" err="1">
                <a:effectLst/>
                <a:latin typeface="Google Sans"/>
              </a:rPr>
              <a:t>datapath</a:t>
            </a:r>
            <a:r>
              <a:rPr lang="en-US" b="0" i="0" dirty="0">
                <a:effectLst/>
                <a:latin typeface="Google Sans"/>
              </a:rPr>
              <a:t> elements are the functional blocks within a microprocessor that actually interact to perform computational operations. </a:t>
            </a:r>
          </a:p>
          <a:p>
            <a:pPr algn="just"/>
            <a:endParaRPr lang="en-US" dirty="0">
              <a:latin typeface="Google Sans"/>
            </a:endParaRPr>
          </a:p>
          <a:p>
            <a:pPr algn="just"/>
            <a:r>
              <a:rPr lang="en-US" b="0" i="0" dirty="0">
                <a:effectLst/>
                <a:latin typeface="Google Sans"/>
              </a:rPr>
              <a:t>These tasks include reading/writing to memory, arithmetic, logic operations, and numerical shift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3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ister file">
            <a:extLst>
              <a:ext uri="{FF2B5EF4-FFF2-40B4-BE49-F238E27FC236}">
                <a16:creationId xmlns:a16="http://schemas.microsoft.com/office/drawing/2014/main" id="{3345D6BD-BF7D-9947-5D9B-86EF4323F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8" y="2506492"/>
            <a:ext cx="4729616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BAC5-C9CC-8DB3-318C-69C5A857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D1162-92CC-FF8A-7D84-6615500E0B98}"/>
              </a:ext>
            </a:extLst>
          </p:cNvPr>
          <p:cNvSpPr txBox="1"/>
          <p:nvPr/>
        </p:nvSpPr>
        <p:spPr>
          <a:xfrm>
            <a:off x="6054738" y="4016567"/>
            <a:ext cx="374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 $s2, $s0, $s1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56FA63-431C-2D62-AAEC-3787FC127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45609"/>
              </p:ext>
            </p:extLst>
          </p:nvPr>
        </p:nvGraphicFramePr>
        <p:xfrm>
          <a:off x="5196114" y="2432352"/>
          <a:ext cx="6540630" cy="14156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0105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090105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090105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1090105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  <a:gridCol w="1090105">
                  <a:extLst>
                    <a:ext uri="{9D8B030D-6E8A-4147-A177-3AD203B41FA5}">
                      <a16:colId xmlns:a16="http://schemas.microsoft.com/office/drawing/2014/main" val="1033695960"/>
                    </a:ext>
                  </a:extLst>
                </a:gridCol>
                <a:gridCol w="1090105">
                  <a:extLst>
                    <a:ext uri="{9D8B030D-6E8A-4147-A177-3AD203B41FA5}">
                      <a16:colId xmlns:a16="http://schemas.microsoft.com/office/drawing/2014/main" val="28491426"/>
                    </a:ext>
                  </a:extLst>
                </a:gridCol>
              </a:tblGrid>
              <a:tr h="56219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rs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rd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shamt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funct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3148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 bits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 bits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30884"/>
                  </a:ext>
                </a:extLst>
              </a:tr>
              <a:tr h="314828">
                <a:tc gridSpan="6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597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E6D764-755B-51C9-B5C7-A3AF918A7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265656"/>
              </p:ext>
            </p:extLst>
          </p:nvPr>
        </p:nvGraphicFramePr>
        <p:xfrm>
          <a:off x="4952938" y="4870597"/>
          <a:ext cx="5529948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21658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921658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921658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921658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  <a:gridCol w="921658">
                  <a:extLst>
                    <a:ext uri="{9D8B030D-6E8A-4147-A177-3AD203B41FA5}">
                      <a16:colId xmlns:a16="http://schemas.microsoft.com/office/drawing/2014/main" val="1033695960"/>
                    </a:ext>
                  </a:extLst>
                </a:gridCol>
                <a:gridCol w="921658">
                  <a:extLst>
                    <a:ext uri="{9D8B030D-6E8A-4147-A177-3AD203B41FA5}">
                      <a16:colId xmlns:a16="http://schemas.microsoft.com/office/drawing/2014/main" val="2849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C2A1E5-8D65-1BAB-87EC-F702A84F6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198036" y="4478232"/>
            <a:ext cx="727905" cy="3516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8EC08F-704C-ED9D-F859-C48F5976C444}"/>
              </a:ext>
            </a:extLst>
          </p:cNvPr>
          <p:cNvCxnSpPr>
            <a:cxnSpLocks/>
          </p:cNvCxnSpPr>
          <p:nvPr/>
        </p:nvCxnSpPr>
        <p:spPr>
          <a:xfrm flipH="1">
            <a:off x="6447149" y="4414514"/>
            <a:ext cx="1155957" cy="3296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AF545B-DEFB-A942-6B61-C9B417D85917}"/>
              </a:ext>
            </a:extLst>
          </p:cNvPr>
          <p:cNvCxnSpPr>
            <a:cxnSpLocks/>
          </p:cNvCxnSpPr>
          <p:nvPr/>
        </p:nvCxnSpPr>
        <p:spPr>
          <a:xfrm>
            <a:off x="6880485" y="4399427"/>
            <a:ext cx="1501774" cy="4616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6C46E4E-7CC3-0BD9-7150-1D70210EF706}"/>
              </a:ext>
            </a:extLst>
          </p:cNvPr>
          <p:cNvSpPr/>
          <p:nvPr/>
        </p:nvSpPr>
        <p:spPr>
          <a:xfrm>
            <a:off x="7729115" y="5950232"/>
            <a:ext cx="1291772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49B62-16DF-178C-D3BD-26C48847EB61}"/>
              </a:ext>
            </a:extLst>
          </p:cNvPr>
          <p:cNvSpPr txBox="1"/>
          <p:nvPr/>
        </p:nvSpPr>
        <p:spPr>
          <a:xfrm>
            <a:off x="8140777" y="5514006"/>
            <a:ext cx="899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$s1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8B4015-64BB-1ED5-5D37-4AB43F9E9404}"/>
              </a:ext>
            </a:extLst>
          </p:cNvPr>
          <p:cNvSpPr/>
          <p:nvPr/>
        </p:nvSpPr>
        <p:spPr>
          <a:xfrm>
            <a:off x="6096000" y="5950232"/>
            <a:ext cx="1291772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022DC-8E99-469B-C62C-984CE0A8DDFC}"/>
              </a:ext>
            </a:extLst>
          </p:cNvPr>
          <p:cNvSpPr txBox="1"/>
          <p:nvPr/>
        </p:nvSpPr>
        <p:spPr>
          <a:xfrm>
            <a:off x="6404320" y="5542790"/>
            <a:ext cx="899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$</a:t>
            </a:r>
            <a:r>
              <a:rPr lang="en-US" b="1" dirty="0"/>
              <a:t>s0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996A98-646D-F2DE-C25D-21870731EBBB}"/>
              </a:ext>
            </a:extLst>
          </p:cNvPr>
          <p:cNvSpPr/>
          <p:nvPr/>
        </p:nvSpPr>
        <p:spPr>
          <a:xfrm>
            <a:off x="9521635" y="5937158"/>
            <a:ext cx="1291772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D07354-7EB8-6A3C-3768-762005CBCB97}"/>
              </a:ext>
            </a:extLst>
          </p:cNvPr>
          <p:cNvSpPr txBox="1"/>
          <p:nvPr/>
        </p:nvSpPr>
        <p:spPr>
          <a:xfrm>
            <a:off x="9877235" y="5438640"/>
            <a:ext cx="899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$s2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83A319-537B-2B95-E37D-F3281F9E4520}"/>
              </a:ext>
            </a:extLst>
          </p:cNvPr>
          <p:cNvGrpSpPr/>
          <p:nvPr/>
        </p:nvGrpSpPr>
        <p:grpSpPr>
          <a:xfrm>
            <a:off x="1407611" y="2162343"/>
            <a:ext cx="236520" cy="337680"/>
            <a:chOff x="1407611" y="2162343"/>
            <a:chExt cx="23652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CF93C5-50F4-82EB-F21A-6A08A7E7E19A}"/>
                    </a:ext>
                  </a:extLst>
                </p14:cNvPr>
                <p14:cNvContentPartPr/>
                <p14:nvPr/>
              </p14:nvContentPartPr>
              <p14:xfrm>
                <a:off x="1407611" y="2220303"/>
                <a:ext cx="360" cy="245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CF93C5-50F4-82EB-F21A-6A08A7E7E19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98611" y="2211663"/>
                  <a:ext cx="18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4A73DE-5029-C656-641B-A73E045BAC00}"/>
                    </a:ext>
                  </a:extLst>
                </p14:cNvPr>
                <p14:cNvContentPartPr/>
                <p14:nvPr/>
              </p14:nvContentPartPr>
              <p14:xfrm>
                <a:off x="1507691" y="2162343"/>
                <a:ext cx="136440" cy="337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4A73DE-5029-C656-641B-A73E045BAC0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98691" y="2153343"/>
                  <a:ext cx="154080" cy="35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261C6C-3849-6A84-6169-852093C42DD4}"/>
                  </a:ext>
                </a:extLst>
              </p14:cNvPr>
              <p14:cNvContentPartPr/>
              <p14:nvPr/>
            </p14:nvContentPartPr>
            <p14:xfrm>
              <a:off x="1363691" y="2974863"/>
              <a:ext cx="360" cy="231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261C6C-3849-6A84-6169-852093C42D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5051" y="2965863"/>
                <a:ext cx="1800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6EDE9-1CB5-A740-D9C3-193DBD24B265}"/>
              </a:ext>
            </a:extLst>
          </p:cNvPr>
          <p:cNvGrpSpPr/>
          <p:nvPr/>
        </p:nvGrpSpPr>
        <p:grpSpPr>
          <a:xfrm>
            <a:off x="1423091" y="2974863"/>
            <a:ext cx="167040" cy="219240"/>
            <a:chOff x="1407611" y="2972703"/>
            <a:chExt cx="16704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6C1ECE-C215-92EA-1DC0-7ADA62E6980B}"/>
                    </a:ext>
                  </a:extLst>
                </p14:cNvPr>
                <p14:cNvContentPartPr/>
                <p14:nvPr/>
              </p14:nvContentPartPr>
              <p14:xfrm>
                <a:off x="1407611" y="2972703"/>
                <a:ext cx="136440" cy="219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6C1ECE-C215-92EA-1DC0-7ADA62E698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98611" y="2963703"/>
                  <a:ext cx="154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4BEAD8C-3E48-CAE7-7158-D82131D31239}"/>
                    </a:ext>
                  </a:extLst>
                </p14:cNvPr>
                <p14:cNvContentPartPr/>
                <p14:nvPr/>
              </p14:nvContentPartPr>
              <p14:xfrm>
                <a:off x="1436771" y="3093663"/>
                <a:ext cx="137880" cy="27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4BEAD8C-3E48-CAE7-7158-D82131D3123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27771" y="3084663"/>
                  <a:ext cx="15552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1F5EC00-44F3-4137-C36B-EB6DDA76BFB9}"/>
                  </a:ext>
                </a:extLst>
              </p14:cNvPr>
              <p14:cNvContentPartPr/>
              <p14:nvPr/>
            </p14:nvContentPartPr>
            <p14:xfrm>
              <a:off x="1290611" y="3613863"/>
              <a:ext cx="21960" cy="249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1F5EC00-44F3-4137-C36B-EB6DDA76BF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81971" y="3604863"/>
                <a:ext cx="396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BDCD406-D2C4-0F42-AF2A-6F76A1378F0C}"/>
                  </a:ext>
                </a:extLst>
              </p14:cNvPr>
              <p14:cNvContentPartPr/>
              <p14:nvPr/>
            </p14:nvContentPartPr>
            <p14:xfrm>
              <a:off x="1370531" y="3544361"/>
              <a:ext cx="172080" cy="328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BDCD406-D2C4-0F42-AF2A-6F76A1378F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61891" y="3535361"/>
                <a:ext cx="18972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D8DE9E06-53F7-76A2-8AA1-A182D424C368}"/>
              </a:ext>
            </a:extLst>
          </p:cNvPr>
          <p:cNvGrpSpPr/>
          <p:nvPr/>
        </p:nvGrpSpPr>
        <p:grpSpPr>
          <a:xfrm>
            <a:off x="4015451" y="2626383"/>
            <a:ext cx="356400" cy="391320"/>
            <a:chOff x="4015451" y="2626383"/>
            <a:chExt cx="356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9435C1-4AE3-229B-DF93-119C48DEE1A1}"/>
                    </a:ext>
                  </a:extLst>
                </p14:cNvPr>
                <p14:cNvContentPartPr/>
                <p14:nvPr/>
              </p14:nvContentPartPr>
              <p14:xfrm>
                <a:off x="4015451" y="2626383"/>
                <a:ext cx="237240" cy="386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9435C1-4AE3-229B-DF93-119C48DEE1A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06811" y="2617383"/>
                  <a:ext cx="2548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2602E0-71B0-8695-D10B-1A9A3D3D5CCB}"/>
                    </a:ext>
                  </a:extLst>
                </p14:cNvPr>
                <p14:cNvContentPartPr/>
                <p14:nvPr/>
              </p14:nvContentPartPr>
              <p14:xfrm>
                <a:off x="4265651" y="2786583"/>
                <a:ext cx="106200" cy="231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92602E0-71B0-8695-D10B-1A9A3D3D5C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56651" y="2777583"/>
                  <a:ext cx="12384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555CAA-C4B1-C5AB-A5BE-CBD02434819F}"/>
              </a:ext>
            </a:extLst>
          </p:cNvPr>
          <p:cNvGrpSpPr/>
          <p:nvPr/>
        </p:nvGrpSpPr>
        <p:grpSpPr>
          <a:xfrm>
            <a:off x="4106171" y="3904023"/>
            <a:ext cx="383040" cy="286920"/>
            <a:chOff x="4106171" y="3904023"/>
            <a:chExt cx="38304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ECF837-51A3-4AF2-A540-E388160D6E34}"/>
                    </a:ext>
                  </a:extLst>
                </p14:cNvPr>
                <p14:cNvContentPartPr/>
                <p14:nvPr/>
              </p14:nvContentPartPr>
              <p14:xfrm>
                <a:off x="4106171" y="3918423"/>
                <a:ext cx="153720" cy="178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ECF837-51A3-4AF2-A540-E388160D6E3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97531" y="3909423"/>
                  <a:ext cx="171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7A99A5C-8A84-517F-7B92-CF005B7254C9}"/>
                    </a:ext>
                  </a:extLst>
                </p14:cNvPr>
                <p14:cNvContentPartPr/>
                <p14:nvPr/>
              </p14:nvContentPartPr>
              <p14:xfrm>
                <a:off x="4194371" y="4019583"/>
                <a:ext cx="29880" cy="171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7A99A5C-8A84-517F-7B92-CF005B7254C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85371" y="4010943"/>
                  <a:ext cx="47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94AD44-C458-1E9D-C15F-A74E5CB3422E}"/>
                    </a:ext>
                  </a:extLst>
                </p14:cNvPr>
                <p14:cNvContentPartPr/>
                <p14:nvPr/>
              </p14:nvContentPartPr>
              <p14:xfrm>
                <a:off x="4368251" y="3904023"/>
                <a:ext cx="120960" cy="262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94AD44-C458-1E9D-C15F-A74E5CB342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59251" y="3895023"/>
                  <a:ext cx="1386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A5CAAF-A88D-BF0B-AD53-69A08FEB970D}"/>
              </a:ext>
            </a:extLst>
          </p:cNvPr>
          <p:cNvGrpSpPr/>
          <p:nvPr/>
        </p:nvGrpSpPr>
        <p:grpSpPr>
          <a:xfrm>
            <a:off x="1214651" y="5062143"/>
            <a:ext cx="501840" cy="355320"/>
            <a:chOff x="1214651" y="5062143"/>
            <a:chExt cx="50184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8F1B80-4C10-4ADF-DB5B-796F6EAF31DC}"/>
                    </a:ext>
                  </a:extLst>
                </p14:cNvPr>
                <p14:cNvContentPartPr/>
                <p14:nvPr/>
              </p14:nvContentPartPr>
              <p14:xfrm>
                <a:off x="1214651" y="5062143"/>
                <a:ext cx="246960" cy="355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8F1B80-4C10-4ADF-DB5B-796F6EAF31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05651" y="5053143"/>
                  <a:ext cx="2646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BE766B-3C48-E1E5-7C9F-3F961322971E}"/>
                    </a:ext>
                  </a:extLst>
                </p14:cNvPr>
                <p14:cNvContentPartPr/>
                <p14:nvPr/>
              </p14:nvContentPartPr>
              <p14:xfrm>
                <a:off x="1506611" y="5119383"/>
                <a:ext cx="209880" cy="24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BE766B-3C48-E1E5-7C9F-3F961322971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97971" y="5110743"/>
                  <a:ext cx="227520" cy="258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5" name="Picture 2" descr="REMEMBER”: Surviving the Pandemic with your Children! - News - IACAPAP">
            <a:extLst>
              <a:ext uri="{FF2B5EF4-FFF2-40B4-BE49-F238E27FC236}">
                <a16:creationId xmlns:a16="http://schemas.microsoft.com/office/drawing/2014/main" id="{436A89C9-EA2E-DA90-6122-587D2F80B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13" y="5543448"/>
            <a:ext cx="1448572" cy="83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2D11857-9E0C-DDAB-9E63-15FBE2DC55A7}"/>
              </a:ext>
            </a:extLst>
          </p:cNvPr>
          <p:cNvSpPr txBox="1"/>
          <p:nvPr/>
        </p:nvSpPr>
        <p:spPr>
          <a:xfrm>
            <a:off x="1869798" y="5724790"/>
            <a:ext cx="233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inputs and outputs are in binary</a:t>
            </a:r>
          </a:p>
        </p:txBody>
      </p:sp>
    </p:spTree>
    <p:extLst>
      <p:ext uri="{BB962C8B-B14F-4D97-AF65-F5344CB8AC3E}">
        <p14:creationId xmlns:p14="http://schemas.microsoft.com/office/powerpoint/2010/main" val="17829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BAC5-C9CC-8DB3-318C-69C5A857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File</a:t>
            </a:r>
          </a:p>
        </p:txBody>
      </p:sp>
      <p:pic>
        <p:nvPicPr>
          <p:cNvPr id="1026" name="Picture 2" descr="register file">
            <a:extLst>
              <a:ext uri="{FF2B5EF4-FFF2-40B4-BE49-F238E27FC236}">
                <a16:creationId xmlns:a16="http://schemas.microsoft.com/office/drawing/2014/main" id="{3345D6BD-BF7D-9947-5D9B-86EF4323F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0" y="2730273"/>
            <a:ext cx="4671558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8E64C9-D97C-74D4-9CCB-2DEEF1335975}"/>
              </a:ext>
            </a:extLst>
          </p:cNvPr>
          <p:cNvSpPr txBox="1"/>
          <p:nvPr/>
        </p:nvSpPr>
        <p:spPr>
          <a:xfrm>
            <a:off x="5631542" y="2033587"/>
            <a:ext cx="6096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register file is a unit that contains the 32 general purpose registers.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register can be read or written by specifying the register number.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register file has two 5-bit inputs that specify the numbers of the registers to be read.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 register file can read and output the two registers at the same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register file also has a 5-bit input that specifies the number of the register to write.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register file can read and write during the same clock cycle.</a:t>
            </a:r>
          </a:p>
        </p:txBody>
      </p:sp>
    </p:spTree>
    <p:extLst>
      <p:ext uri="{BB962C8B-B14F-4D97-AF65-F5344CB8AC3E}">
        <p14:creationId xmlns:p14="http://schemas.microsoft.com/office/powerpoint/2010/main" val="277733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557A-6D79-2EC8-A4C5-5888F9D0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16A56-7674-CC0B-73D6-62C1D823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50" y="2672674"/>
            <a:ext cx="2305050" cy="205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854C8-DD4E-1728-C7BE-FA749D5E2F53}"/>
              </a:ext>
            </a:extLst>
          </p:cNvPr>
          <p:cNvSpPr txBox="1"/>
          <p:nvPr/>
        </p:nvSpPr>
        <p:spPr>
          <a:xfrm>
            <a:off x="5092227" y="2329535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1825" indent="-3984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ALU is an element that performs arithmetic and logical operations.</a:t>
            </a:r>
          </a:p>
          <a:p>
            <a:pPr marL="631825" indent="-398463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631825" indent="-3984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It has two inputs: the data from the two registers and an output ALU result, which is the result of the operation.</a:t>
            </a:r>
          </a:p>
          <a:p>
            <a:pPr marL="631825" indent="-398463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631825" indent="-3984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Another output is the ‘Zero’ which will be set to ‘1’ if the ALU result is zero and cleared to ‘0’ if the ALU result is any other value.</a:t>
            </a:r>
          </a:p>
          <a:p>
            <a:pPr marL="631825" indent="-398463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631825" indent="-3984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ALU is also used to compute a memory address or perform a comparison for a branch.</a:t>
            </a:r>
          </a:p>
          <a:p>
            <a:pPr marL="631825" indent="-398463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3DD03-4D81-CE6F-3966-0452DB3F6898}"/>
              </a:ext>
            </a:extLst>
          </p:cNvPr>
          <p:cNvSpPr txBox="1"/>
          <p:nvPr/>
        </p:nvSpPr>
        <p:spPr>
          <a:xfrm rot="810874">
            <a:off x="2366304" y="2606387"/>
            <a:ext cx="2612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374D-5B1A-738A-0111-4864F443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Registers file and ALU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89E28-6E1B-7D97-9085-59258E38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9" y="2126116"/>
            <a:ext cx="9129485" cy="352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BAC5-C9CC-8DB3-318C-69C5A857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E64C9-D97C-74D4-9CCB-2DEEF1335975}"/>
              </a:ext>
            </a:extLst>
          </p:cNvPr>
          <p:cNvSpPr txBox="1"/>
          <p:nvPr/>
        </p:nvSpPr>
        <p:spPr>
          <a:xfrm>
            <a:off x="7834567" y="1956469"/>
            <a:ext cx="37188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1825" indent="-3984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Instruction memory is an element that provides read access to the instructions of a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631825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Given an address as input, it supplies the corresponding instruction at that address.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C6453-0F7F-ED26-3423-9CD02500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2" y="2422978"/>
            <a:ext cx="3145745" cy="308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CD52F-6BD0-39F6-64BA-960DADA209AE}"/>
              </a:ext>
            </a:extLst>
          </p:cNvPr>
          <p:cNvSpPr txBox="1"/>
          <p:nvPr/>
        </p:nvSpPr>
        <p:spPr>
          <a:xfrm>
            <a:off x="8327538" y="4862747"/>
            <a:ext cx="322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Note: MIPS has separate instruction and data memory.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F98609-5D6A-6AE6-B020-A58C0E7B8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12996"/>
              </p:ext>
            </p:extLst>
          </p:nvPr>
        </p:nvGraphicFramePr>
        <p:xfrm>
          <a:off x="4568857" y="2075377"/>
          <a:ext cx="2905997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316">
                  <a:extLst>
                    <a:ext uri="{9D8B030D-6E8A-4147-A177-3AD203B41FA5}">
                      <a16:colId xmlns:a16="http://schemas.microsoft.com/office/drawing/2014/main" val="478545421"/>
                    </a:ext>
                  </a:extLst>
                </a:gridCol>
                <a:gridCol w="2267681">
                  <a:extLst>
                    <a:ext uri="{9D8B030D-6E8A-4147-A177-3AD203B41FA5}">
                      <a16:colId xmlns:a16="http://schemas.microsoft.com/office/drawing/2014/main" val="1185759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 $s2, $s0, $s1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39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209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653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252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33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 $s5, $s3, $s4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1729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010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031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009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6200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179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411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5421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BC7155-2A32-C0EB-A0E7-6E358AB18CCD}"/>
              </a:ext>
            </a:extLst>
          </p:cNvPr>
          <p:cNvSpPr txBox="1"/>
          <p:nvPr/>
        </p:nvSpPr>
        <p:spPr>
          <a:xfrm>
            <a:off x="6021855" y="1668180"/>
            <a:ext cx="2032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5D0A9-48B8-5C40-1FCD-A6B7AF5EBC49}"/>
              </a:ext>
            </a:extLst>
          </p:cNvPr>
          <p:cNvSpPr txBox="1"/>
          <p:nvPr/>
        </p:nvSpPr>
        <p:spPr>
          <a:xfrm>
            <a:off x="700542" y="2738061"/>
            <a:ext cx="103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74D3B-6FE8-82A5-570C-FD2B48C90C87}"/>
              </a:ext>
            </a:extLst>
          </p:cNvPr>
          <p:cNvSpPr txBox="1"/>
          <p:nvPr/>
        </p:nvSpPr>
        <p:spPr>
          <a:xfrm>
            <a:off x="3292085" y="3600325"/>
            <a:ext cx="1827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$s2, $s0, $s1</a:t>
            </a:r>
          </a:p>
        </p:txBody>
      </p:sp>
      <p:pic>
        <p:nvPicPr>
          <p:cNvPr id="1026" name="Picture 2" descr="REMEMBER”: Surviving the Pandemic with your Children! - News - IACAPAP">
            <a:extLst>
              <a:ext uri="{FF2B5EF4-FFF2-40B4-BE49-F238E27FC236}">
                <a16:creationId xmlns:a16="http://schemas.microsoft.com/office/drawing/2014/main" id="{3A259A08-6445-D7B9-87EA-415F6B4AD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13" y="5543448"/>
            <a:ext cx="1448572" cy="83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020C46-D4F9-66E8-9FFE-72DB6AED5255}"/>
              </a:ext>
            </a:extLst>
          </p:cNvPr>
          <p:cNvSpPr txBox="1"/>
          <p:nvPr/>
        </p:nvSpPr>
        <p:spPr>
          <a:xfrm>
            <a:off x="1869798" y="5724790"/>
            <a:ext cx="233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inputs and outputs are in binary</a:t>
            </a:r>
          </a:p>
        </p:txBody>
      </p:sp>
    </p:spTree>
    <p:extLst>
      <p:ext uri="{BB962C8B-B14F-4D97-AF65-F5344CB8AC3E}">
        <p14:creationId xmlns:p14="http://schemas.microsoft.com/office/powerpoint/2010/main" val="411227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AF06-3AD4-F6E3-FF47-E6477710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Counter and an Adder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72B4C-A71B-2AE3-7A57-8ABAECD61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37" y="1821688"/>
            <a:ext cx="2505075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D9619-003E-B7F1-578A-2EB6F1449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312" y="4380707"/>
            <a:ext cx="2362200" cy="2066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3BC893-B601-6A78-C407-AC0BCDD3F00D}"/>
              </a:ext>
            </a:extLst>
          </p:cNvPr>
          <p:cNvSpPr txBox="1"/>
          <p:nvPr/>
        </p:nvSpPr>
        <p:spPr>
          <a:xfrm>
            <a:off x="5304098" y="2202838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1825" indent="-398463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The PC is an element that holds the address of the current instruction. </a:t>
            </a:r>
          </a:p>
          <a:p>
            <a:pPr marL="233362" algn="just"/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631825" indent="-398463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It is just a 32-bit register which holds the instruction address.</a:t>
            </a:r>
          </a:p>
          <a:p>
            <a:pPr marL="233362" algn="just"/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631825" indent="-398463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After reading the instruction from the memory, PC counter is incremented by 4 to point to the next instruction.</a:t>
            </a:r>
          </a:p>
          <a:p>
            <a:pPr marL="233362" algn="just"/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631825" indent="-398463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The increment by 4 as the next instruction is after 4 cells in the byte-addressable memory.</a:t>
            </a:r>
          </a:p>
          <a:p>
            <a:pPr marL="631825" indent="-398463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631825" indent="-398463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351AC-D85A-8848-7AA8-0919B6108218}"/>
              </a:ext>
            </a:extLst>
          </p:cNvPr>
          <p:cNvSpPr txBox="1"/>
          <p:nvPr/>
        </p:nvSpPr>
        <p:spPr>
          <a:xfrm>
            <a:off x="4049138" y="5886009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1825" indent="-3984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An adder is an element that adds value four to an input.</a:t>
            </a:r>
          </a:p>
        </p:txBody>
      </p:sp>
    </p:spTree>
    <p:extLst>
      <p:ext uri="{BB962C8B-B14F-4D97-AF65-F5344CB8AC3E}">
        <p14:creationId xmlns:p14="http://schemas.microsoft.com/office/powerpoint/2010/main" val="406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F4E9-04F0-F8D9-0400-C05519D5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 Counter and an Adder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180E9-97B1-0BA0-0B11-036ECC3D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5" y="2131590"/>
            <a:ext cx="6413404" cy="343900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D86FF1-E665-3A8F-C997-E432ABF0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05240"/>
              </p:ext>
            </p:extLst>
          </p:nvPr>
        </p:nvGraphicFramePr>
        <p:xfrm>
          <a:off x="7491939" y="1638774"/>
          <a:ext cx="2905997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316">
                  <a:extLst>
                    <a:ext uri="{9D8B030D-6E8A-4147-A177-3AD203B41FA5}">
                      <a16:colId xmlns:a16="http://schemas.microsoft.com/office/drawing/2014/main" val="478545421"/>
                    </a:ext>
                  </a:extLst>
                </a:gridCol>
                <a:gridCol w="2267681">
                  <a:extLst>
                    <a:ext uri="{9D8B030D-6E8A-4147-A177-3AD203B41FA5}">
                      <a16:colId xmlns:a16="http://schemas.microsoft.com/office/drawing/2014/main" val="1185759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 $s2, $s0, $s1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39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209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653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252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33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 $s5, $s3, $s4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1729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010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031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009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6200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179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411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54214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ECD3B9-DABC-0588-D7B2-D80FE2D4FFD7}"/>
              </a:ext>
            </a:extLst>
          </p:cNvPr>
          <p:cNvSpPr txBox="1"/>
          <p:nvPr/>
        </p:nvSpPr>
        <p:spPr>
          <a:xfrm>
            <a:off x="8555193" y="1197872"/>
            <a:ext cx="2032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77C2B6-04D8-8351-D892-E8C4F1319D5D}"/>
              </a:ext>
            </a:extLst>
          </p:cNvPr>
          <p:cNvSpPr/>
          <p:nvPr/>
        </p:nvSpPr>
        <p:spPr>
          <a:xfrm>
            <a:off x="4887794" y="5163145"/>
            <a:ext cx="1291772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390E0-6C75-DE13-BB6B-7FDA95B39BED}"/>
              </a:ext>
            </a:extLst>
          </p:cNvPr>
          <p:cNvSpPr txBox="1"/>
          <p:nvPr/>
        </p:nvSpPr>
        <p:spPr>
          <a:xfrm>
            <a:off x="5279680" y="4758028"/>
            <a:ext cx="899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07406-BCC3-C0A2-BF3B-BA7658DE8D56}"/>
              </a:ext>
            </a:extLst>
          </p:cNvPr>
          <p:cNvSpPr txBox="1"/>
          <p:nvPr/>
        </p:nvSpPr>
        <p:spPr>
          <a:xfrm>
            <a:off x="5892816" y="5228371"/>
            <a:ext cx="1529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504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2EA75E-9787-A894-F941-EB9817C55DC2}"/>
                  </a:ext>
                </a:extLst>
              </p14:cNvPr>
              <p14:cNvContentPartPr/>
              <p14:nvPr/>
            </p14:nvContentPartPr>
            <p14:xfrm>
              <a:off x="5586634" y="5090223"/>
              <a:ext cx="872280" cy="294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2EA75E-9787-A894-F941-EB9817C55D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7994" y="5081583"/>
                <a:ext cx="889920" cy="3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51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31FB-0DF8-5B0F-8EB1-DB4F9239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Counter, an Adder, and Instruction Memory</a:t>
            </a:r>
          </a:p>
        </p:txBody>
      </p:sp>
      <p:pic>
        <p:nvPicPr>
          <p:cNvPr id="4098" name="Picture 2" descr="datapath for instruction fetch">
            <a:extLst>
              <a:ext uri="{FF2B5EF4-FFF2-40B4-BE49-F238E27FC236}">
                <a16:creationId xmlns:a16="http://schemas.microsoft.com/office/drawing/2014/main" id="{8917881C-3621-2753-5B4E-883442C8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10" y="2512900"/>
            <a:ext cx="4106636" cy="39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E8D7C-0499-8729-F1FC-54DA76EF6E96}"/>
              </a:ext>
            </a:extLst>
          </p:cNvPr>
          <p:cNvSpPr txBox="1"/>
          <p:nvPr/>
        </p:nvSpPr>
        <p:spPr>
          <a:xfrm>
            <a:off x="6882262" y="2512900"/>
            <a:ext cx="42454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The address from the PC goes to the instruction memory, which returns the instruction.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The PC goes to an adder which adds 4 to get the next value of the PC.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Later, we will that there is a separate adder dedicated to updating the PC.</a:t>
            </a:r>
          </a:p>
        </p:txBody>
      </p:sp>
    </p:spTree>
    <p:extLst>
      <p:ext uri="{BB962C8B-B14F-4D97-AF65-F5344CB8AC3E}">
        <p14:creationId xmlns:p14="http://schemas.microsoft.com/office/powerpoint/2010/main" val="128614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E1BC-1D26-8E54-CE2E-7643E5F4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R-format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7AD80-5C95-34EB-7845-E89D6E53B6FC}"/>
              </a:ext>
            </a:extLst>
          </p:cNvPr>
          <p:cNvSpPr txBox="1"/>
          <p:nvPr/>
        </p:nvSpPr>
        <p:spPr>
          <a:xfrm>
            <a:off x="4978402" y="4016567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 $s2, $s0, $s1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A7C0A6-00D6-7FB5-7576-A647C04D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73907"/>
              </p:ext>
            </p:extLst>
          </p:nvPr>
        </p:nvGraphicFramePr>
        <p:xfrm>
          <a:off x="2598058" y="2432352"/>
          <a:ext cx="8128002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336959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9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rs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rd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shamt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funct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 bits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 bits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30884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5979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0F6FDE-E57A-CE35-40F9-EA865922D5F3}"/>
              </a:ext>
            </a:extLst>
          </p:cNvPr>
          <p:cNvCxnSpPr/>
          <p:nvPr/>
        </p:nvCxnSpPr>
        <p:spPr>
          <a:xfrm>
            <a:off x="2598058" y="3692473"/>
            <a:ext cx="7884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052D0E-E016-6944-FE26-45937D142D02}"/>
              </a:ext>
            </a:extLst>
          </p:cNvPr>
          <p:cNvSpPr txBox="1"/>
          <p:nvPr/>
        </p:nvSpPr>
        <p:spPr>
          <a:xfrm>
            <a:off x="573473" y="3304030"/>
            <a:ext cx="1761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$s0 </a:t>
            </a:r>
            <a:r>
              <a:rPr lang="en-US" dirty="0">
                <a:sym typeface="Wingdings" panose="05000000000000000000" pitchFamily="2" charset="2"/>
              </a:rPr>
              <a:t> R16</a:t>
            </a:r>
          </a:p>
          <a:p>
            <a:r>
              <a:rPr lang="en-US" dirty="0">
                <a:sym typeface="Wingdings" panose="05000000000000000000" pitchFamily="2" charset="2"/>
              </a:rPr>
              <a:t>$s1  R17</a:t>
            </a:r>
          </a:p>
          <a:p>
            <a:r>
              <a:rPr lang="en-US" dirty="0">
                <a:sym typeface="Wingdings" panose="05000000000000000000" pitchFamily="2" charset="2"/>
              </a:rPr>
              <a:t>$s2  R18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92108E-7F34-F7E7-5CE2-4A1D7F665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8058"/>
              </p:ext>
            </p:extLst>
          </p:nvPr>
        </p:nvGraphicFramePr>
        <p:xfrm>
          <a:off x="2354882" y="4870597"/>
          <a:ext cx="8128002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336959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9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4E923F-1C19-7D01-E06D-B97E8056580F}"/>
              </a:ext>
            </a:extLst>
          </p:cNvPr>
          <p:cNvCxnSpPr>
            <a:cxnSpLocks/>
          </p:cNvCxnSpPr>
          <p:nvPr/>
        </p:nvCxnSpPr>
        <p:spPr>
          <a:xfrm flipH="1">
            <a:off x="4452079" y="4408933"/>
            <a:ext cx="1966804" cy="3733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24FFDE-637B-669D-F943-B72033CD7871}"/>
              </a:ext>
            </a:extLst>
          </p:cNvPr>
          <p:cNvCxnSpPr/>
          <p:nvPr/>
        </p:nvCxnSpPr>
        <p:spPr>
          <a:xfrm flipH="1">
            <a:off x="5696262" y="4478232"/>
            <a:ext cx="1184223" cy="3040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F8691A-60FF-E2E6-ECE1-0CC40EAB03A3}"/>
              </a:ext>
            </a:extLst>
          </p:cNvPr>
          <p:cNvCxnSpPr/>
          <p:nvPr/>
        </p:nvCxnSpPr>
        <p:spPr>
          <a:xfrm>
            <a:off x="5696262" y="4408933"/>
            <a:ext cx="1501774" cy="4616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E5F24C-DE28-0058-CD10-3B365AE39326}"/>
              </a:ext>
            </a:extLst>
          </p:cNvPr>
          <p:cNvSpPr txBox="1"/>
          <p:nvPr/>
        </p:nvSpPr>
        <p:spPr>
          <a:xfrm>
            <a:off x="369062" y="4456056"/>
            <a:ext cx="1761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i="1" dirty="0"/>
              <a:t>Representation in decimal 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endParaRPr lang="en-US" i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4C5B183-B480-3BF3-86D4-23EF3D88F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58021"/>
              </p:ext>
            </p:extLst>
          </p:nvPr>
        </p:nvGraphicFramePr>
        <p:xfrm>
          <a:off x="2353168" y="5835360"/>
          <a:ext cx="8128002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336959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9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A782470-CD85-0F76-B35F-2A8C496EE70A}"/>
              </a:ext>
            </a:extLst>
          </p:cNvPr>
          <p:cNvSpPr txBox="1"/>
          <p:nvPr/>
        </p:nvSpPr>
        <p:spPr>
          <a:xfrm>
            <a:off x="369061" y="5379386"/>
            <a:ext cx="1761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i="1" dirty="0"/>
              <a:t>Representation in binary 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0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8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337F-505D-701B-B2F6-AB5813A5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Memory Unit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ED645-1CB4-EF33-0F87-6019B07C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86" y="2265249"/>
            <a:ext cx="4005214" cy="347208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0D8A79-D3E6-39A2-E638-643FF243F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81827"/>
              </p:ext>
            </p:extLst>
          </p:nvPr>
        </p:nvGraphicFramePr>
        <p:xfrm>
          <a:off x="8787424" y="2088310"/>
          <a:ext cx="1785258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29">
                  <a:extLst>
                    <a:ext uri="{9D8B030D-6E8A-4147-A177-3AD203B41FA5}">
                      <a16:colId xmlns:a16="http://schemas.microsoft.com/office/drawing/2014/main" val="478545421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1185759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39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209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653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252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33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1729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010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031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009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6200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179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411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54214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CEC081-77E0-FFC1-8C8A-80858602DAFC}"/>
              </a:ext>
            </a:extLst>
          </p:cNvPr>
          <p:cNvSpPr txBox="1"/>
          <p:nvPr/>
        </p:nvSpPr>
        <p:spPr>
          <a:xfrm>
            <a:off x="9611215" y="1735931"/>
            <a:ext cx="2032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D408F-8E3D-845E-15F1-D81D313B5697}"/>
              </a:ext>
            </a:extLst>
          </p:cNvPr>
          <p:cNvSpPr txBox="1"/>
          <p:nvPr/>
        </p:nvSpPr>
        <p:spPr>
          <a:xfrm>
            <a:off x="5747657" y="2394857"/>
            <a:ext cx="242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Reading from address 204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F6C1C-4D05-39A6-0672-9A6A15AE7DC9}"/>
              </a:ext>
            </a:extLst>
          </p:cNvPr>
          <p:cNvSpPr txBox="1"/>
          <p:nvPr/>
        </p:nvSpPr>
        <p:spPr>
          <a:xfrm>
            <a:off x="1277986" y="2856522"/>
            <a:ext cx="98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CDE33-9BCB-8D47-5A04-533612FDBE83}"/>
              </a:ext>
            </a:extLst>
          </p:cNvPr>
          <p:cNvSpPr txBox="1"/>
          <p:nvPr/>
        </p:nvSpPr>
        <p:spPr>
          <a:xfrm>
            <a:off x="4604169" y="3041188"/>
            <a:ext cx="98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83220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337F-505D-701B-B2F6-AB5813A5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Memory Unit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ED645-1CB4-EF33-0F87-6019B07C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86" y="2265249"/>
            <a:ext cx="4005214" cy="347208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0D8A79-D3E6-39A2-E638-643FF243F4A3}"/>
              </a:ext>
            </a:extLst>
          </p:cNvPr>
          <p:cNvGraphicFramePr>
            <a:graphicFrameLocks noGrp="1"/>
          </p:cNvGraphicFramePr>
          <p:nvPr/>
        </p:nvGraphicFramePr>
        <p:xfrm>
          <a:off x="8787424" y="2088310"/>
          <a:ext cx="1785258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29">
                  <a:extLst>
                    <a:ext uri="{9D8B030D-6E8A-4147-A177-3AD203B41FA5}">
                      <a16:colId xmlns:a16="http://schemas.microsoft.com/office/drawing/2014/main" val="478545421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1185759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39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209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653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252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33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1729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010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031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009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6200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179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411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54214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CEC081-77E0-FFC1-8C8A-80858602DAFC}"/>
              </a:ext>
            </a:extLst>
          </p:cNvPr>
          <p:cNvSpPr txBox="1"/>
          <p:nvPr/>
        </p:nvSpPr>
        <p:spPr>
          <a:xfrm>
            <a:off x="9611215" y="1735931"/>
            <a:ext cx="2032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D408F-8E3D-845E-15F1-D81D313B5697}"/>
              </a:ext>
            </a:extLst>
          </p:cNvPr>
          <p:cNvSpPr txBox="1"/>
          <p:nvPr/>
        </p:nvSpPr>
        <p:spPr>
          <a:xfrm>
            <a:off x="5747657" y="2394857"/>
            <a:ext cx="242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Writing 70 to address 208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F6C1C-4D05-39A6-0672-9A6A15AE7DC9}"/>
              </a:ext>
            </a:extLst>
          </p:cNvPr>
          <p:cNvSpPr txBox="1"/>
          <p:nvPr/>
        </p:nvSpPr>
        <p:spPr>
          <a:xfrm>
            <a:off x="1277986" y="2856522"/>
            <a:ext cx="98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CDE33-9BCB-8D47-5A04-533612FDBE83}"/>
              </a:ext>
            </a:extLst>
          </p:cNvPr>
          <p:cNvSpPr txBox="1"/>
          <p:nvPr/>
        </p:nvSpPr>
        <p:spPr>
          <a:xfrm>
            <a:off x="1277985" y="4246575"/>
            <a:ext cx="98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CD0B9-4558-B602-7FE3-4BA200D6520C}"/>
              </a:ext>
            </a:extLst>
          </p:cNvPr>
          <p:cNvSpPr txBox="1"/>
          <p:nvPr/>
        </p:nvSpPr>
        <p:spPr>
          <a:xfrm>
            <a:off x="9855199" y="5552672"/>
            <a:ext cx="98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2706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337F-505D-701B-B2F6-AB5813A5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Memory Unit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ED645-1CB4-EF33-0F87-6019B07C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86" y="2265249"/>
            <a:ext cx="4005214" cy="34720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C1D7A2-B5E7-5830-5275-1E325D6551AA}"/>
              </a:ext>
            </a:extLst>
          </p:cNvPr>
          <p:cNvSpPr txBox="1"/>
          <p:nvPr/>
        </p:nvSpPr>
        <p:spPr>
          <a:xfrm>
            <a:off x="5508287" y="2092325"/>
            <a:ext cx="60943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The data memory stores ALU results.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The data memory accepts a address and either accepts data through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WriteData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port if the instruction is writing in memory or outputs data if the instruction is reading from memory through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WriteData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port at the indicated address.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CEA0D-F5DB-CFEC-3835-DE4C6AA33641}"/>
              </a:ext>
            </a:extLst>
          </p:cNvPr>
          <p:cNvSpPr txBox="1"/>
          <p:nvPr/>
        </p:nvSpPr>
        <p:spPr>
          <a:xfrm>
            <a:off x="6475134" y="4780624"/>
            <a:ext cx="475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Note: Separate instruction and data memory.</a:t>
            </a:r>
          </a:p>
        </p:txBody>
      </p:sp>
    </p:spTree>
    <p:extLst>
      <p:ext uri="{BB962C8B-B14F-4D97-AF65-F5344CB8AC3E}">
        <p14:creationId xmlns:p14="http://schemas.microsoft.com/office/powerpoint/2010/main" val="48274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78E7-2307-1A67-5B4B-751C93B5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Extender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6B611-C011-C7DC-2816-668A51D2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10" y="2478882"/>
            <a:ext cx="2659961" cy="2485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422A1-58A6-D042-B395-4A9E65EFC13C}"/>
              </a:ext>
            </a:extLst>
          </p:cNvPr>
          <p:cNvSpPr txBox="1"/>
          <p:nvPr/>
        </p:nvSpPr>
        <p:spPr>
          <a:xfrm>
            <a:off x="5305720" y="2478882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sign extender adds 16 leading digits to a 16-bit word with most significant bit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 output the same value in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32-bit 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 additional 16 digits have the same value as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A4153-584C-2CD4-9BD5-1B8EFDC041E5}"/>
              </a:ext>
            </a:extLst>
          </p:cNvPr>
          <p:cNvSpPr txBox="1"/>
          <p:nvPr/>
        </p:nvSpPr>
        <p:spPr>
          <a:xfrm>
            <a:off x="8142515" y="4514495"/>
            <a:ext cx="210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0000000000011010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4014B-CB2E-56BE-C3B4-BD57A1C3FC75}"/>
              </a:ext>
            </a:extLst>
          </p:cNvPr>
          <p:cNvSpPr txBox="1"/>
          <p:nvPr/>
        </p:nvSpPr>
        <p:spPr>
          <a:xfrm>
            <a:off x="6262852" y="4515048"/>
            <a:ext cx="210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0000000000000000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55865-0BF0-8333-B625-595E931531F1}"/>
              </a:ext>
            </a:extLst>
          </p:cNvPr>
          <p:cNvSpPr txBox="1"/>
          <p:nvPr/>
        </p:nvSpPr>
        <p:spPr>
          <a:xfrm>
            <a:off x="8135256" y="4899124"/>
            <a:ext cx="210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1111111111101100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B6F24-50B3-0495-A946-B48AACA54575}"/>
              </a:ext>
            </a:extLst>
          </p:cNvPr>
          <p:cNvSpPr txBox="1"/>
          <p:nvPr/>
        </p:nvSpPr>
        <p:spPr>
          <a:xfrm>
            <a:off x="6255593" y="4899677"/>
            <a:ext cx="210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1111111111111111</a:t>
            </a:r>
          </a:p>
        </p:txBody>
      </p:sp>
    </p:spTree>
    <p:extLst>
      <p:ext uri="{BB962C8B-B14F-4D97-AF65-F5344CB8AC3E}">
        <p14:creationId xmlns:p14="http://schemas.microsoft.com/office/powerpoint/2010/main" val="342234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3824-6240-77B7-713C-6D0B8B61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Shift left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320EE-A71D-E43F-3E3C-B3A1C885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2" y="2141140"/>
            <a:ext cx="1986869" cy="2300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43391-7412-F0F5-748F-A93D0EB56F63}"/>
              </a:ext>
            </a:extLst>
          </p:cNvPr>
          <p:cNvSpPr txBox="1"/>
          <p:nvPr/>
        </p:nvSpPr>
        <p:spPr>
          <a:xfrm>
            <a:off x="4879202" y="2281774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“Shift left 2” element, performs a multiplication by 4 to the input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7B12CE-FDAC-AD98-C1DC-5D2504C8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2x1 Multiplexers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DB516-902C-47C0-ED63-010D0472894F}"/>
              </a:ext>
            </a:extLst>
          </p:cNvPr>
          <p:cNvSpPr txBox="1"/>
          <p:nvPr/>
        </p:nvSpPr>
        <p:spPr>
          <a:xfrm>
            <a:off x="4879202" y="2281774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the Datapath, we will need 2x1 multiplexers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Each 2x1 multiplexer has one selection line.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3BAC6-2B46-CA83-7CBE-0344874B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77" y="2104288"/>
            <a:ext cx="1889924" cy="3017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122B55-650D-490F-E7A8-3E527F99891E}"/>
              </a:ext>
            </a:extLst>
          </p:cNvPr>
          <p:cNvSpPr txBox="1"/>
          <p:nvPr/>
        </p:nvSpPr>
        <p:spPr>
          <a:xfrm>
            <a:off x="2204312" y="3399972"/>
            <a:ext cx="29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99BFD-13CF-4D6A-F681-5578B4488FD3}"/>
              </a:ext>
            </a:extLst>
          </p:cNvPr>
          <p:cNvSpPr txBox="1"/>
          <p:nvPr/>
        </p:nvSpPr>
        <p:spPr>
          <a:xfrm>
            <a:off x="2204312" y="4535713"/>
            <a:ext cx="29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9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tudent submitted image, transcription available below">
            <a:extLst>
              <a:ext uri="{FF2B5EF4-FFF2-40B4-BE49-F238E27FC236}">
                <a16:creationId xmlns:a16="http://schemas.microsoft.com/office/drawing/2014/main" id="{BE699E00-F119-26D7-1E0F-B7CC8EF4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" y="1592826"/>
            <a:ext cx="12005187" cy="526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B3073B1-CF20-E8F7-DE77-28D1D5EDAD1D}"/>
                  </a:ext>
                </a:extLst>
              </p14:cNvPr>
              <p14:cNvContentPartPr/>
              <p14:nvPr/>
            </p14:nvContentPartPr>
            <p14:xfrm>
              <a:off x="225873" y="1701605"/>
              <a:ext cx="9989640" cy="2287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B3073B1-CF20-E8F7-DE77-28D1D5EDAD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233" y="1593605"/>
                <a:ext cx="10097280" cy="2503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92ECD9F-2E39-EE63-BB5E-DE73439B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349" y="134292"/>
            <a:ext cx="8590934" cy="1325563"/>
          </a:xfrm>
        </p:spPr>
        <p:txBody>
          <a:bodyPr/>
          <a:lstStyle/>
          <a:p>
            <a:r>
              <a:rPr lang="en-US" dirty="0"/>
              <a:t>Scenario for R-format instructions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FB5E7-2D82-EA45-0827-1742FCD115FD}"/>
              </a:ext>
            </a:extLst>
          </p:cNvPr>
          <p:cNvSpPr txBox="1"/>
          <p:nvPr/>
        </p:nvSpPr>
        <p:spPr>
          <a:xfrm>
            <a:off x="2910349" y="1131161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add $s2, $s0, $s1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00F226-67A8-053C-CF28-F645A3298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32876"/>
              </p:ext>
            </p:extLst>
          </p:nvPr>
        </p:nvGraphicFramePr>
        <p:xfrm>
          <a:off x="6410842" y="1187000"/>
          <a:ext cx="4976820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9470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829470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829470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829470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  <a:gridCol w="829470">
                  <a:extLst>
                    <a:ext uri="{9D8B030D-6E8A-4147-A177-3AD203B41FA5}">
                      <a16:colId xmlns:a16="http://schemas.microsoft.com/office/drawing/2014/main" val="1033695960"/>
                    </a:ext>
                  </a:extLst>
                </a:gridCol>
                <a:gridCol w="829470">
                  <a:extLst>
                    <a:ext uri="{9D8B030D-6E8A-4147-A177-3AD203B41FA5}">
                      <a16:colId xmlns:a16="http://schemas.microsoft.com/office/drawing/2014/main" val="2849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7BAC8DD-BD8B-DC79-111C-7BFC0F184866}"/>
                  </a:ext>
                </a:extLst>
              </p14:cNvPr>
              <p14:cNvContentPartPr/>
              <p14:nvPr/>
            </p14:nvContentPartPr>
            <p14:xfrm>
              <a:off x="1138113" y="3958805"/>
              <a:ext cx="41580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7BAC8DD-BD8B-DC79-111C-7BFC0F184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4113" y="3850805"/>
                <a:ext cx="5234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A4A0D0-CE51-4B69-9A08-B3046F6DC292}"/>
                  </a:ext>
                </a:extLst>
              </p14:cNvPr>
              <p14:cNvContentPartPr/>
              <p14:nvPr/>
            </p14:nvContentPartPr>
            <p14:xfrm>
              <a:off x="1653633" y="2947205"/>
              <a:ext cx="726840" cy="91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A4A0D0-CE51-4B69-9A08-B3046F6DC2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9993" y="2839565"/>
                <a:ext cx="8344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C21C38A-D0ED-3D14-CD5F-B1D582BEB036}"/>
                  </a:ext>
                </a:extLst>
              </p14:cNvPr>
              <p14:cNvContentPartPr/>
              <p14:nvPr/>
            </p14:nvContentPartPr>
            <p14:xfrm>
              <a:off x="3200193" y="3920285"/>
              <a:ext cx="691200" cy="3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C21C38A-D0ED-3D14-CD5F-B1D582BEB0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46553" y="3812285"/>
                <a:ext cx="798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90B3829-8CFD-B0B4-17E2-CD1D5B898C95}"/>
                  </a:ext>
                </a:extLst>
              </p14:cNvPr>
              <p14:cNvContentPartPr/>
              <p14:nvPr/>
            </p14:nvContentPartPr>
            <p14:xfrm>
              <a:off x="3151593" y="4347965"/>
              <a:ext cx="1074240" cy="1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90B3829-8CFD-B0B4-17E2-CD1D5B898C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97593" y="4240325"/>
                <a:ext cx="1181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DE2469B-B9D2-894D-1BE0-93C8BD4CE452}"/>
                  </a:ext>
                </a:extLst>
              </p14:cNvPr>
              <p14:cNvContentPartPr/>
              <p14:nvPr/>
            </p14:nvContentPartPr>
            <p14:xfrm>
              <a:off x="5359833" y="4104965"/>
              <a:ext cx="1982160" cy="30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DE2469B-B9D2-894D-1BE0-93C8BD4CE4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05833" y="3996965"/>
                <a:ext cx="20898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6F05D5-3267-5E71-F88A-539EE1033A4E}"/>
                  </a:ext>
                </a:extLst>
              </p14:cNvPr>
              <p14:cNvContentPartPr/>
              <p14:nvPr/>
            </p14:nvContentPartPr>
            <p14:xfrm>
              <a:off x="5515713" y="4716605"/>
              <a:ext cx="1799640" cy="30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6F05D5-3267-5E71-F88A-539EE1033A4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61713" y="4608965"/>
                <a:ext cx="19072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17DC3E5-E003-40A7-C10C-2255BE7200E0}"/>
                  </a:ext>
                </a:extLst>
              </p14:cNvPr>
              <p14:cNvContentPartPr/>
              <p14:nvPr/>
            </p14:nvContentPartPr>
            <p14:xfrm>
              <a:off x="3047193" y="4711565"/>
              <a:ext cx="8928360" cy="2177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17DC3E5-E003-40A7-C10C-2255BE7200E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93553" y="4603565"/>
                <a:ext cx="9036000" cy="23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5FFACE7-C017-C858-FEC1-E486BC99636F}"/>
                  </a:ext>
                </a:extLst>
              </p14:cNvPr>
              <p14:cNvContentPartPr/>
              <p14:nvPr/>
            </p14:nvContentPartPr>
            <p14:xfrm>
              <a:off x="3122433" y="4717731"/>
              <a:ext cx="526320" cy="57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5FFACE7-C017-C858-FEC1-E486BC9963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68793" y="4609731"/>
                <a:ext cx="633960" cy="2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7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CD9F-2E39-EE63-BB5E-DE73439B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349" y="134292"/>
            <a:ext cx="8590934" cy="1325563"/>
          </a:xfrm>
        </p:spPr>
        <p:txBody>
          <a:bodyPr/>
          <a:lstStyle/>
          <a:p>
            <a:r>
              <a:rPr lang="en-US" dirty="0"/>
              <a:t>Scenario for I-format instructions</a:t>
            </a:r>
          </a:p>
        </p:txBody>
      </p:sp>
      <p:pic>
        <p:nvPicPr>
          <p:cNvPr id="6146" name="Picture 2" descr="student submitted image, transcription available below">
            <a:extLst>
              <a:ext uri="{FF2B5EF4-FFF2-40B4-BE49-F238E27FC236}">
                <a16:creationId xmlns:a16="http://schemas.microsoft.com/office/drawing/2014/main" id="{BE699E00-F119-26D7-1E0F-B7CC8EF4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" y="1592826"/>
            <a:ext cx="12005187" cy="526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DC9AF5-3A57-D68E-00B7-AF6F6B335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94396"/>
              </p:ext>
            </p:extLst>
          </p:nvPr>
        </p:nvGraphicFramePr>
        <p:xfrm>
          <a:off x="6527260" y="1178586"/>
          <a:ext cx="4782475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79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797079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797079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2391238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D9CF7C-1FCC-EAFA-6477-DF0DFCEF764A}"/>
              </a:ext>
            </a:extLst>
          </p:cNvPr>
          <p:cNvSpPr txBox="1"/>
          <p:nvPr/>
        </p:nvSpPr>
        <p:spPr>
          <a:xfrm>
            <a:off x="2566558" y="1131161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addi</a:t>
            </a:r>
            <a:r>
              <a:rPr lang="en-US" sz="2400" b="1" dirty="0">
                <a:solidFill>
                  <a:srgbClr val="FF0000"/>
                </a:solidFill>
              </a:rPr>
              <a:t> $s1, $s0, 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947A89-D321-B75C-66DF-13EA43C76D2D}"/>
                  </a:ext>
                </a:extLst>
              </p14:cNvPr>
              <p14:cNvContentPartPr/>
              <p14:nvPr/>
            </p14:nvContentPartPr>
            <p14:xfrm>
              <a:off x="1176633" y="3997325"/>
              <a:ext cx="389160" cy="11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947A89-D321-B75C-66DF-13EA43C76D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2993" y="3889325"/>
                <a:ext cx="4968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6A56DEB-5304-05CC-27A3-B4003E328E20}"/>
                  </a:ext>
                </a:extLst>
              </p14:cNvPr>
              <p14:cNvContentPartPr/>
              <p14:nvPr/>
            </p14:nvContentPartPr>
            <p14:xfrm>
              <a:off x="1273473" y="2273285"/>
              <a:ext cx="1021680" cy="1627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6A56DEB-5304-05CC-27A3-B4003E328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9833" y="2165645"/>
                <a:ext cx="1129320" cy="18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0C07E2-A8B8-1097-64C1-1061A87867E0}"/>
                  </a:ext>
                </a:extLst>
              </p14:cNvPr>
              <p14:cNvContentPartPr/>
              <p14:nvPr/>
            </p14:nvContentPartPr>
            <p14:xfrm>
              <a:off x="1750833" y="2908325"/>
              <a:ext cx="557280" cy="3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0C07E2-A8B8-1097-64C1-1061A87867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6833" y="2800325"/>
                <a:ext cx="664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AF2AED-7780-F576-4E68-522B95A8171B}"/>
                  </a:ext>
                </a:extLst>
              </p14:cNvPr>
              <p14:cNvContentPartPr/>
              <p14:nvPr/>
            </p14:nvContentPartPr>
            <p14:xfrm>
              <a:off x="280953" y="1808885"/>
              <a:ext cx="9859680" cy="2180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AF2AED-7780-F576-4E68-522B95A817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7313" y="1700885"/>
                <a:ext cx="9967320" cy="23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03235E-A6FC-EB0B-4466-CB889B2218CD}"/>
                  </a:ext>
                </a:extLst>
              </p14:cNvPr>
              <p14:cNvContentPartPr/>
              <p14:nvPr/>
            </p14:nvContentPartPr>
            <p14:xfrm>
              <a:off x="2879433" y="3879605"/>
              <a:ext cx="795240" cy="644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03235E-A6FC-EB0B-4466-CB889B2218C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25793" y="3771965"/>
                <a:ext cx="90288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BB314A-8F59-01B7-6F0C-5B824088AC8E}"/>
                  </a:ext>
                </a:extLst>
              </p14:cNvPr>
              <p14:cNvContentPartPr/>
              <p14:nvPr/>
            </p14:nvContentPartPr>
            <p14:xfrm>
              <a:off x="3132153" y="4533005"/>
              <a:ext cx="500040" cy="207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BB314A-8F59-01B7-6F0C-5B824088AC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78153" y="4425005"/>
                <a:ext cx="6076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3EDE41-AD01-FD9F-42C8-AAFCD0C3F933}"/>
                  </a:ext>
                </a:extLst>
              </p14:cNvPr>
              <p14:cNvContentPartPr/>
              <p14:nvPr/>
            </p14:nvContentPartPr>
            <p14:xfrm>
              <a:off x="5953113" y="4133765"/>
              <a:ext cx="1455840" cy="59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3EDE41-AD01-FD9F-42C8-AAFCD0C3F9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99113" y="4026125"/>
                <a:ext cx="15634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5D34A56-B3D9-171F-178F-D82A9D8710E3}"/>
                  </a:ext>
                </a:extLst>
              </p14:cNvPr>
              <p14:cNvContentPartPr/>
              <p14:nvPr/>
            </p14:nvContentPartPr>
            <p14:xfrm>
              <a:off x="3073473" y="4854125"/>
              <a:ext cx="4303080" cy="1248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5D34A56-B3D9-171F-178F-D82A9D8710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9833" y="4746125"/>
                <a:ext cx="4410720" cy="14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66684C6-EB52-C6DD-5CAA-C04AA8420EE3}"/>
                  </a:ext>
                </a:extLst>
              </p14:cNvPr>
              <p14:cNvContentPartPr/>
              <p14:nvPr/>
            </p14:nvContentPartPr>
            <p14:xfrm>
              <a:off x="3354633" y="4697885"/>
              <a:ext cx="8633160" cy="2103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66684C6-EB52-C6DD-5CAA-C04AA8420E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00633" y="4589885"/>
                <a:ext cx="8740800" cy="23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35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CD9F-2E39-EE63-BB5E-DE73439B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349" y="134292"/>
            <a:ext cx="8590934" cy="1325563"/>
          </a:xfrm>
        </p:spPr>
        <p:txBody>
          <a:bodyPr/>
          <a:lstStyle/>
          <a:p>
            <a:r>
              <a:rPr lang="en-US" dirty="0"/>
              <a:t>Scenario for I-format instructions</a:t>
            </a:r>
          </a:p>
        </p:txBody>
      </p:sp>
      <p:pic>
        <p:nvPicPr>
          <p:cNvPr id="6146" name="Picture 2" descr="student submitted image, transcription available below">
            <a:extLst>
              <a:ext uri="{FF2B5EF4-FFF2-40B4-BE49-F238E27FC236}">
                <a16:creationId xmlns:a16="http://schemas.microsoft.com/office/drawing/2014/main" id="{BE699E00-F119-26D7-1E0F-B7CC8EF4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" y="1592826"/>
            <a:ext cx="12005187" cy="526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873CA4-4DF2-BE38-3EC2-4110D434899C}"/>
              </a:ext>
            </a:extLst>
          </p:cNvPr>
          <p:cNvSpPr txBox="1"/>
          <p:nvPr/>
        </p:nvSpPr>
        <p:spPr>
          <a:xfrm>
            <a:off x="3277053" y="1153001"/>
            <a:ext cx="238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lw</a:t>
            </a:r>
            <a:r>
              <a:rPr lang="en-US" sz="2400" b="1" dirty="0">
                <a:solidFill>
                  <a:srgbClr val="FF0000"/>
                </a:solidFill>
              </a:rPr>
              <a:t> $s0, 5($t1)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638F9-43A1-79E4-DDD3-43984A753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06688"/>
              </p:ext>
            </p:extLst>
          </p:nvPr>
        </p:nvGraphicFramePr>
        <p:xfrm>
          <a:off x="5953113" y="1153001"/>
          <a:ext cx="5009958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4993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834993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834993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2504979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BED0BA-E930-E220-267C-82B5372118F9}"/>
                  </a:ext>
                </a:extLst>
              </p14:cNvPr>
              <p14:cNvContentPartPr/>
              <p14:nvPr/>
            </p14:nvContentPartPr>
            <p14:xfrm>
              <a:off x="1089513" y="3968885"/>
              <a:ext cx="466920" cy="11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BED0BA-E930-E220-267C-82B5372118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513" y="3861245"/>
                <a:ext cx="574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CC40769-746B-4ECF-1223-349551F583AD}"/>
                  </a:ext>
                </a:extLst>
              </p14:cNvPr>
              <p14:cNvContentPartPr/>
              <p14:nvPr/>
            </p14:nvContentPartPr>
            <p14:xfrm>
              <a:off x="1264113" y="2263925"/>
              <a:ext cx="1072440" cy="1705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CC40769-746B-4ECF-1223-349551F583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0113" y="2155925"/>
                <a:ext cx="1180080" cy="19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CC1A06-8BA1-8174-6C76-8F6966ADD9A0}"/>
                  </a:ext>
                </a:extLst>
              </p14:cNvPr>
              <p14:cNvContentPartPr/>
              <p14:nvPr/>
            </p14:nvContentPartPr>
            <p14:xfrm>
              <a:off x="1731393" y="2956565"/>
              <a:ext cx="389520" cy="20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CC1A06-8BA1-8174-6C76-8F6966ADD9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7753" y="2848565"/>
                <a:ext cx="4971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04517A7-E9A5-C20E-F1D4-08424D2EDAC3}"/>
                  </a:ext>
                </a:extLst>
              </p14:cNvPr>
              <p14:cNvContentPartPr/>
              <p14:nvPr/>
            </p14:nvContentPartPr>
            <p14:xfrm>
              <a:off x="184473" y="1786205"/>
              <a:ext cx="9983520" cy="2271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04517A7-E9A5-C20E-F1D4-08424D2EDA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833" y="1678205"/>
                <a:ext cx="10091160" cy="24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942BAC7-E561-81E6-D185-C65D8E299120}"/>
                  </a:ext>
                </a:extLst>
              </p14:cNvPr>
              <p14:cNvContentPartPr/>
              <p14:nvPr/>
            </p14:nvContentPartPr>
            <p14:xfrm>
              <a:off x="2966913" y="4523285"/>
              <a:ext cx="225360" cy="39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942BAC7-E561-81E6-D185-C65D8E2991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12913" y="4415645"/>
                <a:ext cx="3330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CFF7DC6-B117-8B10-45B1-EAA4D3E31896}"/>
                  </a:ext>
                </a:extLst>
              </p14:cNvPr>
              <p14:cNvContentPartPr/>
              <p14:nvPr/>
            </p14:nvContentPartPr>
            <p14:xfrm>
              <a:off x="3151593" y="3926405"/>
              <a:ext cx="461160" cy="56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CFF7DC6-B117-8B10-45B1-EAA4D3E318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97593" y="3818765"/>
                <a:ext cx="56880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E45E67-945A-05EE-8E1A-818AABFCC89A}"/>
                  </a:ext>
                </a:extLst>
              </p14:cNvPr>
              <p14:cNvContentPartPr/>
              <p14:nvPr/>
            </p14:nvContentPartPr>
            <p14:xfrm>
              <a:off x="3180753" y="4581605"/>
              <a:ext cx="466200" cy="234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E45E67-945A-05EE-8E1A-818AABFCC8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27113" y="4473605"/>
                <a:ext cx="57384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ED6F176-7373-8C96-408E-30689D1B8F7C}"/>
                  </a:ext>
                </a:extLst>
              </p14:cNvPr>
              <p14:cNvContentPartPr/>
              <p14:nvPr/>
            </p14:nvContentPartPr>
            <p14:xfrm>
              <a:off x="6031233" y="4113965"/>
              <a:ext cx="1315080" cy="43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ED6F176-7373-8C96-408E-30689D1B8F7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77233" y="4005965"/>
                <a:ext cx="14227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0438B4F-7F69-86B0-29D7-D98A7EC67059}"/>
                  </a:ext>
                </a:extLst>
              </p14:cNvPr>
              <p14:cNvContentPartPr/>
              <p14:nvPr/>
            </p14:nvContentPartPr>
            <p14:xfrm>
              <a:off x="3113073" y="4814885"/>
              <a:ext cx="4191120" cy="1304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0438B4F-7F69-86B0-29D7-D98A7EC670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59073" y="4707245"/>
                <a:ext cx="4298760" cy="15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B8987DE-CF9E-437F-6E14-ADF024B4C582}"/>
                  </a:ext>
                </a:extLst>
              </p14:cNvPr>
              <p14:cNvContentPartPr/>
              <p14:nvPr/>
            </p14:nvContentPartPr>
            <p14:xfrm>
              <a:off x="8579673" y="4658285"/>
              <a:ext cx="519480" cy="20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B8987DE-CF9E-437F-6E14-ADF024B4C5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25673" y="4550645"/>
                <a:ext cx="6271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558B111-9597-F245-35BC-879444712ECA}"/>
                  </a:ext>
                </a:extLst>
              </p14:cNvPr>
              <p14:cNvContentPartPr/>
              <p14:nvPr/>
            </p14:nvContentPartPr>
            <p14:xfrm>
              <a:off x="7648713" y="4630205"/>
              <a:ext cx="4268520" cy="2189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558B111-9597-F245-35BC-879444712E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94713" y="4522565"/>
                <a:ext cx="4376160" cy="24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E926F30-0D7E-FB13-D167-5659A21EC4D1}"/>
                  </a:ext>
                </a:extLst>
              </p14:cNvPr>
              <p14:cNvContentPartPr/>
              <p14:nvPr/>
            </p14:nvContentPartPr>
            <p14:xfrm>
              <a:off x="3207393" y="5220651"/>
              <a:ext cx="4487400" cy="1560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E926F30-0D7E-FB13-D167-5659A21EC4D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53393" y="5112651"/>
                <a:ext cx="4595040" cy="17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52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CD9F-2E39-EE63-BB5E-DE73439B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349" y="134292"/>
            <a:ext cx="8590934" cy="1325563"/>
          </a:xfrm>
        </p:spPr>
        <p:txBody>
          <a:bodyPr/>
          <a:lstStyle/>
          <a:p>
            <a:r>
              <a:rPr lang="en-US" dirty="0"/>
              <a:t>Scenario for I-format instructions</a:t>
            </a:r>
          </a:p>
        </p:txBody>
      </p:sp>
      <p:pic>
        <p:nvPicPr>
          <p:cNvPr id="6146" name="Picture 2" descr="student submitted image, transcription available below">
            <a:extLst>
              <a:ext uri="{FF2B5EF4-FFF2-40B4-BE49-F238E27FC236}">
                <a16:creationId xmlns:a16="http://schemas.microsoft.com/office/drawing/2014/main" id="{BE699E00-F119-26D7-1E0F-B7CC8EF4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" y="1592826"/>
            <a:ext cx="12005187" cy="526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873CA4-4DF2-BE38-3EC2-4110D434899C}"/>
              </a:ext>
            </a:extLst>
          </p:cNvPr>
          <p:cNvSpPr txBox="1"/>
          <p:nvPr/>
        </p:nvSpPr>
        <p:spPr>
          <a:xfrm>
            <a:off x="3277053" y="1153001"/>
            <a:ext cx="238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sw</a:t>
            </a:r>
            <a:r>
              <a:rPr lang="en-US" sz="2400" b="1" dirty="0">
                <a:solidFill>
                  <a:srgbClr val="FF0000"/>
                </a:solidFill>
              </a:rPr>
              <a:t> $s1, 8($t1)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BED0BA-E930-E220-267C-82B5372118F9}"/>
                  </a:ext>
                </a:extLst>
              </p14:cNvPr>
              <p14:cNvContentPartPr/>
              <p14:nvPr/>
            </p14:nvContentPartPr>
            <p14:xfrm>
              <a:off x="1089513" y="3968885"/>
              <a:ext cx="466920" cy="11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BED0BA-E930-E220-267C-82B5372118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513" y="3861245"/>
                <a:ext cx="574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CC40769-746B-4ECF-1223-349551F583AD}"/>
                  </a:ext>
                </a:extLst>
              </p14:cNvPr>
              <p14:cNvContentPartPr/>
              <p14:nvPr/>
            </p14:nvContentPartPr>
            <p14:xfrm>
              <a:off x="1264113" y="2263925"/>
              <a:ext cx="1072440" cy="1705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CC40769-746B-4ECF-1223-349551F583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0113" y="2155925"/>
                <a:ext cx="1180080" cy="19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CC1A06-8BA1-8174-6C76-8F6966ADD9A0}"/>
                  </a:ext>
                </a:extLst>
              </p14:cNvPr>
              <p14:cNvContentPartPr/>
              <p14:nvPr/>
            </p14:nvContentPartPr>
            <p14:xfrm>
              <a:off x="1731393" y="2956565"/>
              <a:ext cx="389520" cy="20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CC1A06-8BA1-8174-6C76-8F6966ADD9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7753" y="2848565"/>
                <a:ext cx="4971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04517A7-E9A5-C20E-F1D4-08424D2EDAC3}"/>
                  </a:ext>
                </a:extLst>
              </p14:cNvPr>
              <p14:cNvContentPartPr/>
              <p14:nvPr/>
            </p14:nvContentPartPr>
            <p14:xfrm>
              <a:off x="184473" y="1786205"/>
              <a:ext cx="9983520" cy="2271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04517A7-E9A5-C20E-F1D4-08424D2EDA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833" y="1678205"/>
                <a:ext cx="10091160" cy="24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942BAC7-E561-81E6-D185-C65D8E299120}"/>
                  </a:ext>
                </a:extLst>
              </p14:cNvPr>
              <p14:cNvContentPartPr/>
              <p14:nvPr/>
            </p14:nvContentPartPr>
            <p14:xfrm>
              <a:off x="2966913" y="4523285"/>
              <a:ext cx="225360" cy="39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942BAC7-E561-81E6-D185-C65D8E2991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12913" y="4415645"/>
                <a:ext cx="3330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CFF7DC6-B117-8B10-45B1-EAA4D3E31896}"/>
                  </a:ext>
                </a:extLst>
              </p14:cNvPr>
              <p14:cNvContentPartPr/>
              <p14:nvPr/>
            </p14:nvContentPartPr>
            <p14:xfrm>
              <a:off x="3151593" y="3926405"/>
              <a:ext cx="461160" cy="56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CFF7DC6-B117-8B10-45B1-EAA4D3E318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97593" y="3818765"/>
                <a:ext cx="56880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ED6F176-7373-8C96-408E-30689D1B8F7C}"/>
                  </a:ext>
                </a:extLst>
              </p14:cNvPr>
              <p14:cNvContentPartPr/>
              <p14:nvPr/>
            </p14:nvContentPartPr>
            <p14:xfrm>
              <a:off x="6031233" y="4113965"/>
              <a:ext cx="1315080" cy="43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ED6F176-7373-8C96-408E-30689D1B8F7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77233" y="4005965"/>
                <a:ext cx="1422720" cy="259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12C4EF-DC31-DD24-7061-E94728DCF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60984"/>
              </p:ext>
            </p:extLst>
          </p:nvPr>
        </p:nvGraphicFramePr>
        <p:xfrm>
          <a:off x="5821373" y="1136165"/>
          <a:ext cx="5926308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7718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987718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987718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2963154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760123-8110-5D5D-70B9-C7867F4FEF85}"/>
                  </a:ext>
                </a:extLst>
              </p14:cNvPr>
              <p14:cNvContentPartPr/>
              <p14:nvPr/>
            </p14:nvContentPartPr>
            <p14:xfrm>
              <a:off x="3180753" y="4387205"/>
              <a:ext cx="4917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760123-8110-5D5D-70B9-C7867F4FEF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27113" y="4279205"/>
                <a:ext cx="599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4B17B5-E025-70EC-6BCA-8FE28EF56F8A}"/>
                  </a:ext>
                </a:extLst>
              </p14:cNvPr>
              <p14:cNvContentPartPr/>
              <p14:nvPr/>
            </p14:nvContentPartPr>
            <p14:xfrm>
              <a:off x="3171393" y="4715885"/>
              <a:ext cx="4105080" cy="1405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4B17B5-E025-70EC-6BCA-8FE28EF56F8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17393" y="4608245"/>
                <a:ext cx="4212720" cy="16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802678-342F-027C-7B09-57F071E281E4}"/>
                  </a:ext>
                </a:extLst>
              </p14:cNvPr>
              <p14:cNvContentPartPr/>
              <p14:nvPr/>
            </p14:nvContentPartPr>
            <p14:xfrm>
              <a:off x="8540793" y="4630205"/>
              <a:ext cx="581760" cy="10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802678-342F-027C-7B09-57F071E281E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87153" y="4522205"/>
                <a:ext cx="6894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BDED0C1-678C-435C-94D9-E87A9E04B4E2}"/>
                  </a:ext>
                </a:extLst>
              </p14:cNvPr>
              <p14:cNvContentPartPr/>
              <p14:nvPr/>
            </p14:nvContentPartPr>
            <p14:xfrm>
              <a:off x="6031233" y="4756205"/>
              <a:ext cx="3024360" cy="779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BDED0C1-678C-435C-94D9-E87A9E04B4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77233" y="4648565"/>
                <a:ext cx="3132000" cy="9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37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E1BC-1D26-8E54-CE2E-7643E5F4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I-format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7AD80-5C95-34EB-7845-E89D6E53B6FC}"/>
              </a:ext>
            </a:extLst>
          </p:cNvPr>
          <p:cNvSpPr txBox="1"/>
          <p:nvPr/>
        </p:nvSpPr>
        <p:spPr>
          <a:xfrm>
            <a:off x="4978402" y="4016567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addi</a:t>
            </a:r>
            <a:r>
              <a:rPr lang="en-US" sz="2400" b="1" dirty="0"/>
              <a:t> $s1, $s0, 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A7C0A6-00D6-7FB5-7576-A647C04D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51246"/>
              </p:ext>
            </p:extLst>
          </p:nvPr>
        </p:nvGraphicFramePr>
        <p:xfrm>
          <a:off x="2598058" y="2432352"/>
          <a:ext cx="8128002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rs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 bits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16 bits</a:t>
                      </a: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3088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5979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0F6FDE-E57A-CE35-40F9-EA865922D5F3}"/>
              </a:ext>
            </a:extLst>
          </p:cNvPr>
          <p:cNvCxnSpPr/>
          <p:nvPr/>
        </p:nvCxnSpPr>
        <p:spPr>
          <a:xfrm>
            <a:off x="2598058" y="3692473"/>
            <a:ext cx="7884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052D0E-E016-6944-FE26-45937D142D02}"/>
              </a:ext>
            </a:extLst>
          </p:cNvPr>
          <p:cNvSpPr txBox="1"/>
          <p:nvPr/>
        </p:nvSpPr>
        <p:spPr>
          <a:xfrm>
            <a:off x="573473" y="3304030"/>
            <a:ext cx="17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$s0 </a:t>
            </a:r>
            <a:r>
              <a:rPr lang="en-US" dirty="0">
                <a:sym typeface="Wingdings" panose="05000000000000000000" pitchFamily="2" charset="2"/>
              </a:rPr>
              <a:t> R16</a:t>
            </a:r>
          </a:p>
          <a:p>
            <a:r>
              <a:rPr lang="en-US" dirty="0">
                <a:sym typeface="Wingdings" panose="05000000000000000000" pitchFamily="2" charset="2"/>
              </a:rPr>
              <a:t>$s1  R17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92108E-7F34-F7E7-5CE2-4A1D7F665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89402"/>
              </p:ext>
            </p:extLst>
          </p:nvPr>
        </p:nvGraphicFramePr>
        <p:xfrm>
          <a:off x="2354882" y="4870597"/>
          <a:ext cx="8128002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4E923F-1C19-7D01-E06D-B97E8056580F}"/>
              </a:ext>
            </a:extLst>
          </p:cNvPr>
          <p:cNvCxnSpPr>
            <a:cxnSpLocks/>
          </p:cNvCxnSpPr>
          <p:nvPr/>
        </p:nvCxnSpPr>
        <p:spPr>
          <a:xfrm flipH="1">
            <a:off x="4450365" y="4504915"/>
            <a:ext cx="1966804" cy="3081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24FFDE-637B-669D-F943-B72033CD7871}"/>
              </a:ext>
            </a:extLst>
          </p:cNvPr>
          <p:cNvCxnSpPr>
            <a:cxnSpLocks/>
          </p:cNvCxnSpPr>
          <p:nvPr/>
        </p:nvCxnSpPr>
        <p:spPr>
          <a:xfrm>
            <a:off x="6880485" y="4478232"/>
            <a:ext cx="1289154" cy="3040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F8691A-60FF-E2E6-ECE1-0CC40EAB03A3}"/>
              </a:ext>
            </a:extLst>
          </p:cNvPr>
          <p:cNvCxnSpPr>
            <a:cxnSpLocks/>
          </p:cNvCxnSpPr>
          <p:nvPr/>
        </p:nvCxnSpPr>
        <p:spPr>
          <a:xfrm>
            <a:off x="5831174" y="4456056"/>
            <a:ext cx="134911" cy="4145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E5F24C-DE28-0058-CD10-3B365AE39326}"/>
              </a:ext>
            </a:extLst>
          </p:cNvPr>
          <p:cNvSpPr txBox="1"/>
          <p:nvPr/>
        </p:nvSpPr>
        <p:spPr>
          <a:xfrm>
            <a:off x="369062" y="4456056"/>
            <a:ext cx="1761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i="1" dirty="0"/>
              <a:t>Representation in decimal 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endParaRPr lang="en-US" i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4C5B183-B480-3BF3-86D4-23EF3D88F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32492"/>
              </p:ext>
            </p:extLst>
          </p:nvPr>
        </p:nvGraphicFramePr>
        <p:xfrm>
          <a:off x="2353168" y="5835360"/>
          <a:ext cx="8128002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001000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A782470-CD85-0F76-B35F-2A8C496EE70A}"/>
              </a:ext>
            </a:extLst>
          </p:cNvPr>
          <p:cNvSpPr txBox="1"/>
          <p:nvPr/>
        </p:nvSpPr>
        <p:spPr>
          <a:xfrm>
            <a:off x="369061" y="5379386"/>
            <a:ext cx="1761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i="1" dirty="0"/>
              <a:t>Representation in binary 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7464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8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A0DA-5BA7-D843-4BD7-15C99A61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3059-C82E-19A9-3D3D-6F776E1D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So why do we need MUXs?</a:t>
            </a:r>
          </a:p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dirty="0" err="1"/>
              <a:t>datapath</a:t>
            </a:r>
            <a:r>
              <a:rPr lang="en-US" dirty="0"/>
              <a:t> is dealing with different formats and various options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1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CD9F-2E39-EE63-BB5E-DE73439B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349" y="134292"/>
            <a:ext cx="8590934" cy="1325563"/>
          </a:xfrm>
        </p:spPr>
        <p:txBody>
          <a:bodyPr/>
          <a:lstStyle/>
          <a:p>
            <a:pPr algn="ctr"/>
            <a:r>
              <a:rPr lang="en-US" dirty="0"/>
              <a:t>Datapath with some control lines</a:t>
            </a:r>
          </a:p>
        </p:txBody>
      </p:sp>
      <p:pic>
        <p:nvPicPr>
          <p:cNvPr id="6146" name="Picture 2" descr="student submitted image, transcription available below">
            <a:extLst>
              <a:ext uri="{FF2B5EF4-FFF2-40B4-BE49-F238E27FC236}">
                <a16:creationId xmlns:a16="http://schemas.microsoft.com/office/drawing/2014/main" id="{BE699E00-F119-26D7-1E0F-B7CC8EF4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" y="1592826"/>
            <a:ext cx="12005187" cy="526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FECAAE-C94C-7AA2-2CE0-6CB8DEC33960}"/>
              </a:ext>
            </a:extLst>
          </p:cNvPr>
          <p:cNvSpPr txBox="1"/>
          <p:nvPr/>
        </p:nvSpPr>
        <p:spPr>
          <a:xfrm>
            <a:off x="7548880" y="3749040"/>
            <a:ext cx="182880" cy="2336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5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306F-F5B5-8BFB-13E3-DB611492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Datapath with some control lines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6E5E1-327E-48E9-7BD3-57F36477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1752365"/>
            <a:ext cx="10889342" cy="4740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991322-8573-9571-23AC-39DDCFEFE8E0}"/>
                  </a:ext>
                </a:extLst>
              </p14:cNvPr>
              <p14:cNvContentPartPr/>
              <p14:nvPr/>
            </p14:nvContentPartPr>
            <p14:xfrm>
              <a:off x="4236451" y="4045503"/>
              <a:ext cx="786240" cy="128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991322-8573-9571-23AC-39DDCFEFE8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7811" y="4036863"/>
                <a:ext cx="803880" cy="12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2F5EAA-1169-7A22-648D-E100892F2D5D}"/>
                  </a:ext>
                </a:extLst>
              </p14:cNvPr>
              <p14:cNvContentPartPr/>
              <p14:nvPr/>
            </p14:nvContentPartPr>
            <p14:xfrm>
              <a:off x="6820531" y="5121903"/>
              <a:ext cx="1455480" cy="158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2F5EAA-1169-7A22-648D-E100892F2D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1891" y="5113263"/>
                <a:ext cx="1473120" cy="16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44A25D-80D5-E678-75DA-36DAFF42D03E}"/>
                  </a:ext>
                </a:extLst>
              </p14:cNvPr>
              <p14:cNvContentPartPr/>
              <p14:nvPr/>
            </p14:nvContentPartPr>
            <p14:xfrm>
              <a:off x="3844771" y="3466983"/>
              <a:ext cx="1198080" cy="68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44A25D-80D5-E678-75DA-36DAFF42D0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36131" y="3457983"/>
                <a:ext cx="1215720" cy="7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75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CD9F-2E39-EE63-BB5E-DE73439B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349" y="134292"/>
            <a:ext cx="8590934" cy="1325563"/>
          </a:xfrm>
        </p:spPr>
        <p:txBody>
          <a:bodyPr/>
          <a:lstStyle/>
          <a:p>
            <a:pPr algn="ctr"/>
            <a:r>
              <a:rPr lang="en-US" dirty="0"/>
              <a:t>R-format instructions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00F226-67A8-053C-CF28-F645A3298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1162"/>
              </p:ext>
            </p:extLst>
          </p:nvPr>
        </p:nvGraphicFramePr>
        <p:xfrm>
          <a:off x="1590815" y="2804680"/>
          <a:ext cx="9563340" cy="1950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3890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593890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593890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1593890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  <a:gridCol w="1593890">
                  <a:extLst>
                    <a:ext uri="{9D8B030D-6E8A-4147-A177-3AD203B41FA5}">
                      <a16:colId xmlns:a16="http://schemas.microsoft.com/office/drawing/2014/main" val="1033695960"/>
                    </a:ext>
                  </a:extLst>
                </a:gridCol>
                <a:gridCol w="1593890">
                  <a:extLst>
                    <a:ext uri="{9D8B030D-6E8A-4147-A177-3AD203B41FA5}">
                      <a16:colId xmlns:a16="http://schemas.microsoft.com/office/drawing/2014/main" val="2849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31 –26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25--21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20-16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15--11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10--6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5—0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4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Reading</a:t>
                      </a:r>
                    </a:p>
                    <a:p>
                      <a:pPr algn="ctr"/>
                      <a:r>
                        <a:rPr lang="en-US" sz="2200" b="1" dirty="0"/>
                        <a:t>Register</a:t>
                      </a:r>
                    </a:p>
                    <a:p>
                      <a:pPr algn="ctr"/>
                      <a:r>
                        <a:rPr lang="en-US" sz="2200" b="1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Reading register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Writing register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shamt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funct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08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97CEE4-8325-61C2-A768-C86B08E73149}"/>
              </a:ext>
            </a:extLst>
          </p:cNvPr>
          <p:cNvSpPr txBox="1"/>
          <p:nvPr/>
        </p:nvSpPr>
        <p:spPr>
          <a:xfrm>
            <a:off x="5174461" y="136993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 $s2, $s0, $s1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D54D99-CC42-E9F5-BA3C-8E73A038CB80}"/>
              </a:ext>
            </a:extLst>
          </p:cNvPr>
          <p:cNvCxnSpPr>
            <a:cxnSpLocks/>
          </p:cNvCxnSpPr>
          <p:nvPr/>
        </p:nvCxnSpPr>
        <p:spPr>
          <a:xfrm flipH="1">
            <a:off x="5389083" y="1831595"/>
            <a:ext cx="1816733" cy="10505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469F9A-97FE-AF73-12F1-B077CDA0EF61}"/>
              </a:ext>
            </a:extLst>
          </p:cNvPr>
          <p:cNvCxnSpPr>
            <a:cxnSpLocks/>
          </p:cNvCxnSpPr>
          <p:nvPr/>
        </p:nvCxnSpPr>
        <p:spPr>
          <a:xfrm flipH="1">
            <a:off x="4107543" y="1839138"/>
            <a:ext cx="2423717" cy="965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3DA1FA-534C-3DF1-390E-CCECC2E46A6C}"/>
              </a:ext>
            </a:extLst>
          </p:cNvPr>
          <p:cNvCxnSpPr>
            <a:cxnSpLocks/>
          </p:cNvCxnSpPr>
          <p:nvPr/>
        </p:nvCxnSpPr>
        <p:spPr>
          <a:xfrm>
            <a:off x="5860607" y="1831595"/>
            <a:ext cx="1262302" cy="10505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306F-F5B5-8BFB-13E3-DB611492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 for R-format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6E5E1-327E-48E9-7BD3-57F36477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1480457"/>
            <a:ext cx="10889342" cy="50124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E3610B-7208-96D7-A0F9-13F61B91AF8A}"/>
                  </a:ext>
                </a:extLst>
              </p14:cNvPr>
              <p14:cNvContentPartPr/>
              <p14:nvPr/>
            </p14:nvContentPartPr>
            <p14:xfrm>
              <a:off x="1712131" y="3732663"/>
              <a:ext cx="266040" cy="1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E3610B-7208-96D7-A0F9-13F61B91AF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8131" y="3625023"/>
                <a:ext cx="3736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0BEB80-737F-924D-CCEC-8625E1C95D4E}"/>
                  </a:ext>
                </a:extLst>
              </p14:cNvPr>
              <p14:cNvContentPartPr/>
              <p14:nvPr/>
            </p14:nvContentPartPr>
            <p14:xfrm>
              <a:off x="1828450" y="2161695"/>
              <a:ext cx="712440" cy="162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0BEB80-737F-924D-CCEC-8625E1C95D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4450" y="2053695"/>
                <a:ext cx="820080" cy="18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4587E2-0817-7901-12D7-C297AE81A69B}"/>
                  </a:ext>
                </a:extLst>
              </p14:cNvPr>
              <p14:cNvContentPartPr/>
              <p14:nvPr/>
            </p14:nvContentPartPr>
            <p14:xfrm>
              <a:off x="2090165" y="2835432"/>
              <a:ext cx="479160" cy="30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4587E2-0817-7901-12D7-C297AE81A6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6206" y="2726131"/>
                <a:ext cx="586719" cy="248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5B3D69-4414-08A4-640B-2A9D6A01475F}"/>
                  </a:ext>
                </a:extLst>
              </p14:cNvPr>
              <p14:cNvContentPartPr/>
              <p14:nvPr/>
            </p14:nvContentPartPr>
            <p14:xfrm>
              <a:off x="957211" y="1767063"/>
              <a:ext cx="8552880" cy="199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5B3D69-4414-08A4-640B-2A9D6A0147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3211" y="1659423"/>
                <a:ext cx="8660520" cy="22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919BF4-74FE-28C0-2A39-A64C67E3E498}"/>
                  </a:ext>
                </a:extLst>
              </p14:cNvPr>
              <p14:cNvContentPartPr/>
              <p14:nvPr/>
            </p14:nvContentPartPr>
            <p14:xfrm>
              <a:off x="3062131" y="3699183"/>
              <a:ext cx="2071800" cy="52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919BF4-74FE-28C0-2A39-A64C67E3E4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08131" y="3591183"/>
                <a:ext cx="217944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2C9C25-2C4F-AAA2-6D30-CC65985BB2EE}"/>
                  </a:ext>
                </a:extLst>
              </p14:cNvPr>
              <p14:cNvContentPartPr/>
              <p14:nvPr/>
            </p14:nvContentPartPr>
            <p14:xfrm>
              <a:off x="3236371" y="4076103"/>
              <a:ext cx="1784160" cy="32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2C9C25-2C4F-AAA2-6D30-CC65985BB2E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82731" y="3968103"/>
                <a:ext cx="18918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0E3390-A8BB-79D9-CDBF-5E75E9E175D1}"/>
                  </a:ext>
                </a:extLst>
              </p14:cNvPr>
              <p14:cNvContentPartPr/>
              <p14:nvPr/>
            </p14:nvContentPartPr>
            <p14:xfrm>
              <a:off x="3149251" y="4499463"/>
              <a:ext cx="2044440" cy="191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0E3390-A8BB-79D9-CDBF-5E75E9E175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95611" y="4391463"/>
                <a:ext cx="21520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D79C960-E886-A036-8BBD-E568D9FFA71D}"/>
                  </a:ext>
                </a:extLst>
              </p14:cNvPr>
              <p14:cNvContentPartPr/>
              <p14:nvPr/>
            </p14:nvContentPartPr>
            <p14:xfrm>
              <a:off x="6473131" y="3888183"/>
              <a:ext cx="1055520" cy="46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D79C960-E886-A036-8BBD-E568D9FFA7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19131" y="3780543"/>
                <a:ext cx="11631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8DF07CA-5B2C-FBF2-A76E-E879562650B5}"/>
                  </a:ext>
                </a:extLst>
              </p14:cNvPr>
              <p14:cNvContentPartPr/>
              <p14:nvPr/>
            </p14:nvContentPartPr>
            <p14:xfrm>
              <a:off x="6473131" y="4440423"/>
              <a:ext cx="913320" cy="18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8DF07CA-5B2C-FBF2-A76E-E879562650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19131" y="4332783"/>
                <a:ext cx="10209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0334A0-2058-2CC8-22D1-90AE39EED0AB}"/>
                  </a:ext>
                </a:extLst>
              </p14:cNvPr>
              <p14:cNvContentPartPr/>
              <p14:nvPr/>
            </p14:nvContentPartPr>
            <p14:xfrm>
              <a:off x="4759891" y="4382463"/>
              <a:ext cx="5965920" cy="2077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0334A0-2058-2CC8-22D1-90AE39EED0A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5891" y="4274823"/>
                <a:ext cx="6073560" cy="22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14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E048-BF2E-F2B5-6D85-62C5FAB4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Control Signal Table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F6C521-1375-0785-6A77-5BB6B8BF9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29273"/>
              </p:ext>
            </p:extLst>
          </p:nvPr>
        </p:nvGraphicFramePr>
        <p:xfrm>
          <a:off x="362858" y="2006463"/>
          <a:ext cx="1161142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72">
                  <a:extLst>
                    <a:ext uri="{9D8B030D-6E8A-4147-A177-3AD203B41FA5}">
                      <a16:colId xmlns:a16="http://schemas.microsoft.com/office/drawing/2014/main" val="2616437073"/>
                    </a:ext>
                  </a:extLst>
                </a:gridCol>
                <a:gridCol w="1007134">
                  <a:extLst>
                    <a:ext uri="{9D8B030D-6E8A-4147-A177-3AD203B41FA5}">
                      <a16:colId xmlns:a16="http://schemas.microsoft.com/office/drawing/2014/main" val="3737208588"/>
                    </a:ext>
                  </a:extLst>
                </a:gridCol>
                <a:gridCol w="1542029">
                  <a:extLst>
                    <a:ext uri="{9D8B030D-6E8A-4147-A177-3AD203B41FA5}">
                      <a16:colId xmlns:a16="http://schemas.microsoft.com/office/drawing/2014/main" val="1429477797"/>
                    </a:ext>
                  </a:extLst>
                </a:gridCol>
                <a:gridCol w="1170383">
                  <a:extLst>
                    <a:ext uri="{9D8B030D-6E8A-4147-A177-3AD203B41FA5}">
                      <a16:colId xmlns:a16="http://schemas.microsoft.com/office/drawing/2014/main" val="3403367669"/>
                    </a:ext>
                  </a:extLst>
                </a:gridCol>
                <a:gridCol w="1430797">
                  <a:extLst>
                    <a:ext uri="{9D8B030D-6E8A-4147-A177-3AD203B41FA5}">
                      <a16:colId xmlns:a16="http://schemas.microsoft.com/office/drawing/2014/main" val="2358258770"/>
                    </a:ext>
                  </a:extLst>
                </a:gridCol>
                <a:gridCol w="1464361">
                  <a:extLst>
                    <a:ext uri="{9D8B030D-6E8A-4147-A177-3AD203B41FA5}">
                      <a16:colId xmlns:a16="http://schemas.microsoft.com/office/drawing/2014/main" val="432253178"/>
                    </a:ext>
                  </a:extLst>
                </a:gridCol>
                <a:gridCol w="1471194">
                  <a:extLst>
                    <a:ext uri="{9D8B030D-6E8A-4147-A177-3AD203B41FA5}">
                      <a16:colId xmlns:a16="http://schemas.microsoft.com/office/drawing/2014/main" val="294610513"/>
                    </a:ext>
                  </a:extLst>
                </a:gridCol>
                <a:gridCol w="1701158">
                  <a:extLst>
                    <a:ext uri="{9D8B030D-6E8A-4147-A177-3AD203B41FA5}">
                      <a16:colId xmlns:a16="http://schemas.microsoft.com/office/drawing/2014/main" val="262839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RegDst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RegWrite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ALUSrc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MemWrite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MemRead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MemToReg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PCSrc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5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83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6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62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2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5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CD9F-2E39-EE63-BB5E-DE73439B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349" y="134292"/>
            <a:ext cx="8590934" cy="1325563"/>
          </a:xfrm>
        </p:spPr>
        <p:txBody>
          <a:bodyPr/>
          <a:lstStyle/>
          <a:p>
            <a:pPr algn="ctr"/>
            <a:r>
              <a:rPr lang="en-US" dirty="0"/>
              <a:t>I-format instructions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00F226-67A8-053C-CF28-F645A3298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86539"/>
              </p:ext>
            </p:extLst>
          </p:nvPr>
        </p:nvGraphicFramePr>
        <p:xfrm>
          <a:off x="1590815" y="2804680"/>
          <a:ext cx="9563340" cy="1950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3890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593890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593890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4781670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31 –26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25--21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20-16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15--0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4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Reading</a:t>
                      </a:r>
                    </a:p>
                    <a:p>
                      <a:pPr algn="ctr"/>
                      <a:r>
                        <a:rPr lang="en-US" sz="2200" b="1" dirty="0"/>
                        <a:t>Register</a:t>
                      </a:r>
                    </a:p>
                    <a:p>
                      <a:pPr algn="ctr"/>
                      <a:r>
                        <a:rPr lang="en-US" sz="2200" b="1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Writing register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08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97CEE4-8325-61C2-A768-C86B08E73149}"/>
              </a:ext>
            </a:extLst>
          </p:cNvPr>
          <p:cNvSpPr txBox="1"/>
          <p:nvPr/>
        </p:nvSpPr>
        <p:spPr>
          <a:xfrm>
            <a:off x="4412343" y="136993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addi</a:t>
            </a:r>
            <a:r>
              <a:rPr lang="en-US" sz="2400" b="1" dirty="0"/>
              <a:t> $s1, $s0, 20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D54D99-CC42-E9F5-BA3C-8E73A038CB80}"/>
              </a:ext>
            </a:extLst>
          </p:cNvPr>
          <p:cNvCxnSpPr>
            <a:cxnSpLocks/>
          </p:cNvCxnSpPr>
          <p:nvPr/>
        </p:nvCxnSpPr>
        <p:spPr>
          <a:xfrm flipH="1">
            <a:off x="4209143" y="1831595"/>
            <a:ext cx="2162630" cy="9730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469F9A-97FE-AF73-12F1-B077CDA0EF61}"/>
              </a:ext>
            </a:extLst>
          </p:cNvPr>
          <p:cNvCxnSpPr>
            <a:cxnSpLocks/>
          </p:cNvCxnSpPr>
          <p:nvPr/>
        </p:nvCxnSpPr>
        <p:spPr>
          <a:xfrm>
            <a:off x="5820229" y="1831595"/>
            <a:ext cx="60199" cy="9730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3DA1FA-534C-3DF1-390E-CCECC2E46A6C}"/>
              </a:ext>
            </a:extLst>
          </p:cNvPr>
          <p:cNvCxnSpPr>
            <a:cxnSpLocks/>
          </p:cNvCxnSpPr>
          <p:nvPr/>
        </p:nvCxnSpPr>
        <p:spPr>
          <a:xfrm>
            <a:off x="6920254" y="1754105"/>
            <a:ext cx="1262302" cy="10505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72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306F-F5B5-8BFB-13E3-DB611492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 for </a:t>
            </a:r>
            <a:r>
              <a:rPr lang="en-US" dirty="0" err="1"/>
              <a:t>addi</a:t>
            </a:r>
            <a:r>
              <a:rPr lang="en-US" dirty="0"/>
              <a:t> instruction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6E5E1-327E-48E9-7BD3-57F36477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1480457"/>
            <a:ext cx="10889342" cy="50124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E3610B-7208-96D7-A0F9-13F61B91AF8A}"/>
                  </a:ext>
                </a:extLst>
              </p14:cNvPr>
              <p14:cNvContentPartPr/>
              <p14:nvPr/>
            </p14:nvContentPartPr>
            <p14:xfrm>
              <a:off x="1712131" y="3732663"/>
              <a:ext cx="266040" cy="1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E3610B-7208-96D7-A0F9-13F61B91AF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8131" y="3625023"/>
                <a:ext cx="3736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0BEB80-737F-924D-CCEC-8625E1C95D4E}"/>
                  </a:ext>
                </a:extLst>
              </p14:cNvPr>
              <p14:cNvContentPartPr/>
              <p14:nvPr/>
            </p14:nvContentPartPr>
            <p14:xfrm>
              <a:off x="1857211" y="2191143"/>
              <a:ext cx="712440" cy="162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0BEB80-737F-924D-CCEC-8625E1C95D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3571" y="2083143"/>
                <a:ext cx="820080" cy="18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4587E2-0817-7901-12D7-C297AE81A69B}"/>
                  </a:ext>
                </a:extLst>
              </p14:cNvPr>
              <p14:cNvContentPartPr/>
              <p14:nvPr/>
            </p14:nvContentPartPr>
            <p14:xfrm>
              <a:off x="2118571" y="2829783"/>
              <a:ext cx="479160" cy="30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4587E2-0817-7901-12D7-C297AE81A6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4571" y="2722143"/>
                <a:ext cx="5868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5B3D69-4414-08A4-640B-2A9D6A01475F}"/>
                  </a:ext>
                </a:extLst>
              </p14:cNvPr>
              <p14:cNvContentPartPr/>
              <p14:nvPr/>
            </p14:nvContentPartPr>
            <p14:xfrm>
              <a:off x="957211" y="1767063"/>
              <a:ext cx="8552880" cy="199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5B3D69-4414-08A4-640B-2A9D6A0147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3211" y="1659423"/>
                <a:ext cx="8660520" cy="22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919BF4-74FE-28C0-2A39-A64C67E3E498}"/>
                  </a:ext>
                </a:extLst>
              </p14:cNvPr>
              <p14:cNvContentPartPr/>
              <p14:nvPr/>
            </p14:nvContentPartPr>
            <p14:xfrm>
              <a:off x="3062131" y="3699183"/>
              <a:ext cx="2071800" cy="52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919BF4-74FE-28C0-2A39-A64C67E3E4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08131" y="3591183"/>
                <a:ext cx="217944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D79C960-E886-A036-8BBD-E568D9FFA71D}"/>
                  </a:ext>
                </a:extLst>
              </p14:cNvPr>
              <p14:cNvContentPartPr/>
              <p14:nvPr/>
            </p14:nvContentPartPr>
            <p14:xfrm>
              <a:off x="6473131" y="3888183"/>
              <a:ext cx="1055520" cy="46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D79C960-E886-A036-8BBD-E568D9FFA7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9131" y="3780543"/>
                <a:ext cx="11631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0334A0-2058-2CC8-22D1-90AE39EED0AB}"/>
                  </a:ext>
                </a:extLst>
              </p14:cNvPr>
              <p14:cNvContentPartPr/>
              <p14:nvPr/>
            </p14:nvContentPartPr>
            <p14:xfrm>
              <a:off x="4759891" y="4382463"/>
              <a:ext cx="5965920" cy="2077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0334A0-2058-2CC8-22D1-90AE39EED0A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05891" y="4274823"/>
                <a:ext cx="6073560" cy="22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DE18AC-2F3A-DDDA-D0ED-15E94601D639}"/>
                  </a:ext>
                </a:extLst>
              </p14:cNvPr>
              <p14:cNvContentPartPr/>
              <p14:nvPr/>
            </p14:nvContentPartPr>
            <p14:xfrm>
              <a:off x="3098131" y="4576863"/>
              <a:ext cx="4410000" cy="954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DE18AC-2F3A-DDDA-D0ED-15E94601D6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4131" y="4468863"/>
                <a:ext cx="451764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76D883-902F-3275-7DE8-3F493DC3CC51}"/>
                  </a:ext>
                </a:extLst>
              </p14:cNvPr>
              <p14:cNvContentPartPr/>
              <p14:nvPr/>
            </p14:nvContentPartPr>
            <p14:xfrm>
              <a:off x="3250771" y="4121823"/>
              <a:ext cx="2326320" cy="367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76D883-902F-3275-7DE8-3F493DC3CC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97131" y="4013823"/>
                <a:ext cx="2433960" cy="5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5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E048-BF2E-F2B5-6D85-62C5FAB4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Control Signal Table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F6C521-1375-0785-6A77-5BB6B8BF9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59842"/>
              </p:ext>
            </p:extLst>
          </p:nvPr>
        </p:nvGraphicFramePr>
        <p:xfrm>
          <a:off x="362858" y="2006463"/>
          <a:ext cx="1162594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38">
                  <a:extLst>
                    <a:ext uri="{9D8B030D-6E8A-4147-A177-3AD203B41FA5}">
                      <a16:colId xmlns:a16="http://schemas.microsoft.com/office/drawing/2014/main" val="2616437073"/>
                    </a:ext>
                  </a:extLst>
                </a:gridCol>
                <a:gridCol w="1073802">
                  <a:extLst>
                    <a:ext uri="{9D8B030D-6E8A-4147-A177-3AD203B41FA5}">
                      <a16:colId xmlns:a16="http://schemas.microsoft.com/office/drawing/2014/main" val="3737208588"/>
                    </a:ext>
                  </a:extLst>
                </a:gridCol>
                <a:gridCol w="1644106">
                  <a:extLst>
                    <a:ext uri="{9D8B030D-6E8A-4147-A177-3AD203B41FA5}">
                      <a16:colId xmlns:a16="http://schemas.microsoft.com/office/drawing/2014/main" val="1429477797"/>
                    </a:ext>
                  </a:extLst>
                </a:gridCol>
                <a:gridCol w="1247858">
                  <a:extLst>
                    <a:ext uri="{9D8B030D-6E8A-4147-A177-3AD203B41FA5}">
                      <a16:colId xmlns:a16="http://schemas.microsoft.com/office/drawing/2014/main" val="3403367669"/>
                    </a:ext>
                  </a:extLst>
                </a:gridCol>
                <a:gridCol w="1525510">
                  <a:extLst>
                    <a:ext uri="{9D8B030D-6E8A-4147-A177-3AD203B41FA5}">
                      <a16:colId xmlns:a16="http://schemas.microsoft.com/office/drawing/2014/main" val="2358258770"/>
                    </a:ext>
                  </a:extLst>
                </a:gridCol>
                <a:gridCol w="1561295">
                  <a:extLst>
                    <a:ext uri="{9D8B030D-6E8A-4147-A177-3AD203B41FA5}">
                      <a16:colId xmlns:a16="http://schemas.microsoft.com/office/drawing/2014/main" val="432253178"/>
                    </a:ext>
                  </a:extLst>
                </a:gridCol>
                <a:gridCol w="1568581">
                  <a:extLst>
                    <a:ext uri="{9D8B030D-6E8A-4147-A177-3AD203B41FA5}">
                      <a16:colId xmlns:a16="http://schemas.microsoft.com/office/drawing/2014/main" val="294610513"/>
                    </a:ext>
                  </a:extLst>
                </a:gridCol>
                <a:gridCol w="1059652">
                  <a:extLst>
                    <a:ext uri="{9D8B030D-6E8A-4147-A177-3AD203B41FA5}">
                      <a16:colId xmlns:a16="http://schemas.microsoft.com/office/drawing/2014/main" val="262839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RegDst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RegWrite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ALUSrc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MemWrite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MemRead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MemToReg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PCSrc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5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83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6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62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20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2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CD9F-2E39-EE63-BB5E-DE73439B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349" y="134292"/>
            <a:ext cx="8590934" cy="1325563"/>
          </a:xfrm>
        </p:spPr>
        <p:txBody>
          <a:bodyPr/>
          <a:lstStyle/>
          <a:p>
            <a:pPr algn="ctr"/>
            <a:r>
              <a:rPr lang="en-US" dirty="0"/>
              <a:t>I-format instructions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00F226-67A8-053C-CF28-F645A3298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80908"/>
              </p:ext>
            </p:extLst>
          </p:nvPr>
        </p:nvGraphicFramePr>
        <p:xfrm>
          <a:off x="1590815" y="2804680"/>
          <a:ext cx="9563340" cy="1950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3890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593890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593890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4781670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31 –26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25--21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20-16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15--0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4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Reading</a:t>
                      </a:r>
                    </a:p>
                    <a:p>
                      <a:pPr algn="ctr"/>
                      <a:r>
                        <a:rPr lang="en-US" sz="2200" b="1" dirty="0"/>
                        <a:t>Register</a:t>
                      </a:r>
                    </a:p>
                    <a:p>
                      <a:pPr algn="ctr"/>
                      <a:r>
                        <a:rPr lang="en-US" sz="2200" b="1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Writing register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0852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D54D99-CC42-E9F5-BA3C-8E73A038CB80}"/>
              </a:ext>
            </a:extLst>
          </p:cNvPr>
          <p:cNvCxnSpPr>
            <a:cxnSpLocks/>
          </p:cNvCxnSpPr>
          <p:nvPr/>
        </p:nvCxnSpPr>
        <p:spPr>
          <a:xfrm flipH="1">
            <a:off x="4209143" y="1831595"/>
            <a:ext cx="2162630" cy="9730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469F9A-97FE-AF73-12F1-B077CDA0EF61}"/>
              </a:ext>
            </a:extLst>
          </p:cNvPr>
          <p:cNvCxnSpPr>
            <a:cxnSpLocks/>
          </p:cNvCxnSpPr>
          <p:nvPr/>
        </p:nvCxnSpPr>
        <p:spPr>
          <a:xfrm>
            <a:off x="5820229" y="1831595"/>
            <a:ext cx="60199" cy="9730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3DA1FA-534C-3DF1-390E-CCECC2E46A6C}"/>
              </a:ext>
            </a:extLst>
          </p:cNvPr>
          <p:cNvCxnSpPr>
            <a:cxnSpLocks/>
          </p:cNvCxnSpPr>
          <p:nvPr/>
        </p:nvCxnSpPr>
        <p:spPr>
          <a:xfrm>
            <a:off x="6096000" y="1831595"/>
            <a:ext cx="2086556" cy="9730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AD036B-5165-01E6-8481-AE5AD5A6CA0C}"/>
              </a:ext>
            </a:extLst>
          </p:cNvPr>
          <p:cNvSpPr txBox="1"/>
          <p:nvPr/>
        </p:nvSpPr>
        <p:spPr>
          <a:xfrm>
            <a:off x="4962357" y="1414893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lw</a:t>
            </a:r>
            <a:r>
              <a:rPr lang="en-US" sz="2400" b="1" dirty="0"/>
              <a:t> $s0, 5($t1)</a:t>
            </a:r>
          </a:p>
        </p:txBody>
      </p:sp>
    </p:spTree>
    <p:extLst>
      <p:ext uri="{BB962C8B-B14F-4D97-AF65-F5344CB8AC3E}">
        <p14:creationId xmlns:p14="http://schemas.microsoft.com/office/powerpoint/2010/main" val="43307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E1BC-1D26-8E54-CE2E-7643E5F4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I-format instructions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A7C0A6-00D6-7FB5-7576-A647C04DEEC6}"/>
              </a:ext>
            </a:extLst>
          </p:cNvPr>
          <p:cNvGraphicFramePr>
            <a:graphicFrameLocks noGrp="1"/>
          </p:cNvGraphicFramePr>
          <p:nvPr/>
        </p:nvGraphicFramePr>
        <p:xfrm>
          <a:off x="2598058" y="2432352"/>
          <a:ext cx="8128002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rs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 bits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16 bits</a:t>
                      </a: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3088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5979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0F6FDE-E57A-CE35-40F9-EA865922D5F3}"/>
              </a:ext>
            </a:extLst>
          </p:cNvPr>
          <p:cNvCxnSpPr/>
          <p:nvPr/>
        </p:nvCxnSpPr>
        <p:spPr>
          <a:xfrm>
            <a:off x="2598058" y="3692473"/>
            <a:ext cx="7884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782470-CD85-0F76-B35F-2A8C496EE70A}"/>
              </a:ext>
            </a:extLst>
          </p:cNvPr>
          <p:cNvSpPr txBox="1"/>
          <p:nvPr/>
        </p:nvSpPr>
        <p:spPr>
          <a:xfrm>
            <a:off x="2598058" y="4408933"/>
            <a:ext cx="81280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i="1" dirty="0">
                <a:solidFill>
                  <a:schemeClr val="accent1"/>
                </a:solidFill>
              </a:rPr>
              <a:t>N.B.: Branch, some load and store instructions are </a:t>
            </a:r>
            <a:r>
              <a:rPr lang="en-US" sz="2200" b="1" i="1" dirty="0">
                <a:solidFill>
                  <a:schemeClr val="accent1"/>
                </a:solidFill>
              </a:rPr>
              <a:t>I-format </a:t>
            </a:r>
            <a:r>
              <a:rPr lang="en-US" sz="2200" i="1" dirty="0">
                <a:solidFill>
                  <a:schemeClr val="accent1"/>
                </a:solidFill>
              </a:rPr>
              <a:t>instructions that have exceptions when translating them to binary </a:t>
            </a:r>
            <a:r>
              <a:rPr lang="en-US" sz="2200" i="1" dirty="0">
                <a:solidFill>
                  <a:schemeClr val="accent1"/>
                </a:solidFill>
                <a:sym typeface="Wingdings" panose="05000000000000000000" pitchFamily="2" charset="2"/>
              </a:rPr>
              <a:t> we will discuss that later</a:t>
            </a:r>
            <a:endParaRPr lang="en-US" sz="22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306F-F5B5-8BFB-13E3-DB611492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 for </a:t>
            </a:r>
            <a:r>
              <a:rPr lang="en-US" dirty="0" err="1"/>
              <a:t>lw</a:t>
            </a:r>
            <a:r>
              <a:rPr lang="en-US" dirty="0"/>
              <a:t> instruction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6E5E1-327E-48E9-7BD3-57F36477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1480457"/>
            <a:ext cx="10889342" cy="50124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E3610B-7208-96D7-A0F9-13F61B91AF8A}"/>
                  </a:ext>
                </a:extLst>
              </p14:cNvPr>
              <p14:cNvContentPartPr/>
              <p14:nvPr/>
            </p14:nvContentPartPr>
            <p14:xfrm>
              <a:off x="1712131" y="3732663"/>
              <a:ext cx="266040" cy="1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E3610B-7208-96D7-A0F9-13F61B91AF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8131" y="3625023"/>
                <a:ext cx="3736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0BEB80-737F-924D-CCEC-8625E1C95D4E}"/>
                  </a:ext>
                </a:extLst>
              </p14:cNvPr>
              <p14:cNvContentPartPr/>
              <p14:nvPr/>
            </p14:nvContentPartPr>
            <p14:xfrm>
              <a:off x="1978171" y="2156757"/>
              <a:ext cx="712440" cy="162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0BEB80-737F-924D-CCEC-8625E1C95D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4171" y="2048757"/>
                <a:ext cx="820080" cy="18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4587E2-0817-7901-12D7-C297AE81A69B}"/>
                  </a:ext>
                </a:extLst>
              </p14:cNvPr>
              <p14:cNvContentPartPr/>
              <p14:nvPr/>
            </p14:nvContentPartPr>
            <p14:xfrm>
              <a:off x="2239531" y="2795397"/>
              <a:ext cx="479160" cy="30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4587E2-0817-7901-12D7-C297AE81A6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85572" y="2686096"/>
                <a:ext cx="586719" cy="248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5B3D69-4414-08A4-640B-2A9D6A01475F}"/>
                  </a:ext>
                </a:extLst>
              </p14:cNvPr>
              <p14:cNvContentPartPr/>
              <p14:nvPr/>
            </p14:nvContentPartPr>
            <p14:xfrm>
              <a:off x="1078171" y="1732677"/>
              <a:ext cx="8552880" cy="199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5B3D69-4414-08A4-640B-2A9D6A0147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4171" y="1624677"/>
                <a:ext cx="8660520" cy="22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919BF4-74FE-28C0-2A39-A64C67E3E498}"/>
                  </a:ext>
                </a:extLst>
              </p14:cNvPr>
              <p14:cNvContentPartPr/>
              <p14:nvPr/>
            </p14:nvContentPartPr>
            <p14:xfrm>
              <a:off x="3109416" y="3744543"/>
              <a:ext cx="2071800" cy="52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919BF4-74FE-28C0-2A39-A64C67E3E4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55416" y="3636617"/>
                <a:ext cx="2179440" cy="741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D79C960-E886-A036-8BBD-E568D9FFA71D}"/>
                  </a:ext>
                </a:extLst>
              </p14:cNvPr>
              <p14:cNvContentPartPr/>
              <p14:nvPr/>
            </p14:nvContentPartPr>
            <p14:xfrm>
              <a:off x="6473131" y="3888183"/>
              <a:ext cx="1055520" cy="46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D79C960-E886-A036-8BBD-E568D9FFA7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9131" y="3780543"/>
                <a:ext cx="11631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DE18AC-2F3A-DDDA-D0ED-15E94601D639}"/>
                  </a:ext>
                </a:extLst>
              </p14:cNvPr>
              <p14:cNvContentPartPr/>
              <p14:nvPr/>
            </p14:nvContentPartPr>
            <p14:xfrm>
              <a:off x="3098131" y="4576863"/>
              <a:ext cx="4410000" cy="954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DE18AC-2F3A-DDDA-D0ED-15E94601D6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44131" y="4468863"/>
                <a:ext cx="451764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51DC59-5FB5-4665-65CB-B13CEE588342}"/>
                  </a:ext>
                </a:extLst>
              </p14:cNvPr>
              <p14:cNvContentPartPr/>
              <p14:nvPr/>
            </p14:nvContentPartPr>
            <p14:xfrm>
              <a:off x="3149251" y="4104903"/>
              <a:ext cx="2480040" cy="473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51DC59-5FB5-4665-65CB-B13CEE5883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95251" y="3996903"/>
                <a:ext cx="258768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FC39B49-EE6C-E2CA-CC87-07185D12D783}"/>
                  </a:ext>
                </a:extLst>
              </p14:cNvPr>
              <p14:cNvContentPartPr/>
              <p14:nvPr/>
            </p14:nvContentPartPr>
            <p14:xfrm>
              <a:off x="7939051" y="4324863"/>
              <a:ext cx="1188720" cy="88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FC39B49-EE6C-E2CA-CC87-07185D12D78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85051" y="4216863"/>
                <a:ext cx="12963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3516C5-27D5-A830-F182-064B689061CC}"/>
                  </a:ext>
                </a:extLst>
              </p14:cNvPr>
              <p14:cNvContentPartPr/>
              <p14:nvPr/>
            </p14:nvContentPartPr>
            <p14:xfrm>
              <a:off x="4685731" y="4382823"/>
              <a:ext cx="5930280" cy="2077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3516C5-27D5-A830-F182-064B689061C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31731" y="4274823"/>
                <a:ext cx="6037920" cy="22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9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E048-BF2E-F2B5-6D85-62C5FAB4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Control Signal Table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F6C521-1375-0785-6A77-5BB6B8BF9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49568"/>
              </p:ext>
            </p:extLst>
          </p:nvPr>
        </p:nvGraphicFramePr>
        <p:xfrm>
          <a:off x="362858" y="2006463"/>
          <a:ext cx="1162594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38">
                  <a:extLst>
                    <a:ext uri="{9D8B030D-6E8A-4147-A177-3AD203B41FA5}">
                      <a16:colId xmlns:a16="http://schemas.microsoft.com/office/drawing/2014/main" val="2616437073"/>
                    </a:ext>
                  </a:extLst>
                </a:gridCol>
                <a:gridCol w="1073802">
                  <a:extLst>
                    <a:ext uri="{9D8B030D-6E8A-4147-A177-3AD203B41FA5}">
                      <a16:colId xmlns:a16="http://schemas.microsoft.com/office/drawing/2014/main" val="3737208588"/>
                    </a:ext>
                  </a:extLst>
                </a:gridCol>
                <a:gridCol w="1644106">
                  <a:extLst>
                    <a:ext uri="{9D8B030D-6E8A-4147-A177-3AD203B41FA5}">
                      <a16:colId xmlns:a16="http://schemas.microsoft.com/office/drawing/2014/main" val="1429477797"/>
                    </a:ext>
                  </a:extLst>
                </a:gridCol>
                <a:gridCol w="1247858">
                  <a:extLst>
                    <a:ext uri="{9D8B030D-6E8A-4147-A177-3AD203B41FA5}">
                      <a16:colId xmlns:a16="http://schemas.microsoft.com/office/drawing/2014/main" val="3403367669"/>
                    </a:ext>
                  </a:extLst>
                </a:gridCol>
                <a:gridCol w="1525510">
                  <a:extLst>
                    <a:ext uri="{9D8B030D-6E8A-4147-A177-3AD203B41FA5}">
                      <a16:colId xmlns:a16="http://schemas.microsoft.com/office/drawing/2014/main" val="2358258770"/>
                    </a:ext>
                  </a:extLst>
                </a:gridCol>
                <a:gridCol w="1561295">
                  <a:extLst>
                    <a:ext uri="{9D8B030D-6E8A-4147-A177-3AD203B41FA5}">
                      <a16:colId xmlns:a16="http://schemas.microsoft.com/office/drawing/2014/main" val="432253178"/>
                    </a:ext>
                  </a:extLst>
                </a:gridCol>
                <a:gridCol w="1568581">
                  <a:extLst>
                    <a:ext uri="{9D8B030D-6E8A-4147-A177-3AD203B41FA5}">
                      <a16:colId xmlns:a16="http://schemas.microsoft.com/office/drawing/2014/main" val="294610513"/>
                    </a:ext>
                  </a:extLst>
                </a:gridCol>
                <a:gridCol w="1059652">
                  <a:extLst>
                    <a:ext uri="{9D8B030D-6E8A-4147-A177-3AD203B41FA5}">
                      <a16:colId xmlns:a16="http://schemas.microsoft.com/office/drawing/2014/main" val="262839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RegDst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RegWrite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ALUSrc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MemWrite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MemRead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MemToReg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PCSrc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5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83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6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62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92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1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41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CD9F-2E39-EE63-BB5E-DE73439B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349" y="134292"/>
            <a:ext cx="8590934" cy="1325563"/>
          </a:xfrm>
        </p:spPr>
        <p:txBody>
          <a:bodyPr/>
          <a:lstStyle/>
          <a:p>
            <a:pPr algn="ctr"/>
            <a:r>
              <a:rPr lang="en-US" dirty="0"/>
              <a:t>I-format instructions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00F226-67A8-053C-CF28-F645A3298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61525"/>
              </p:ext>
            </p:extLst>
          </p:nvPr>
        </p:nvGraphicFramePr>
        <p:xfrm>
          <a:off x="1590815" y="2804680"/>
          <a:ext cx="9563340" cy="1950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3890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593890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593890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4781670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31 –26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25--21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20-16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15--0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4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Reading</a:t>
                      </a:r>
                    </a:p>
                    <a:p>
                      <a:pPr algn="ctr"/>
                      <a:r>
                        <a:rPr lang="en-US" sz="2200" b="1" dirty="0"/>
                        <a:t>Register</a:t>
                      </a:r>
                    </a:p>
                    <a:p>
                      <a:pPr algn="ctr"/>
                      <a:r>
                        <a:rPr lang="en-US" sz="2200" b="1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Reading register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0852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D54D99-CC42-E9F5-BA3C-8E73A038CB80}"/>
              </a:ext>
            </a:extLst>
          </p:cNvPr>
          <p:cNvCxnSpPr>
            <a:cxnSpLocks/>
          </p:cNvCxnSpPr>
          <p:nvPr/>
        </p:nvCxnSpPr>
        <p:spPr>
          <a:xfrm flipH="1">
            <a:off x="4209143" y="1831595"/>
            <a:ext cx="2162630" cy="9730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469F9A-97FE-AF73-12F1-B077CDA0EF61}"/>
              </a:ext>
            </a:extLst>
          </p:cNvPr>
          <p:cNvCxnSpPr>
            <a:cxnSpLocks/>
          </p:cNvCxnSpPr>
          <p:nvPr/>
        </p:nvCxnSpPr>
        <p:spPr>
          <a:xfrm>
            <a:off x="5820229" y="1831595"/>
            <a:ext cx="60199" cy="9730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3DA1FA-534C-3DF1-390E-CCECC2E46A6C}"/>
              </a:ext>
            </a:extLst>
          </p:cNvPr>
          <p:cNvCxnSpPr>
            <a:cxnSpLocks/>
          </p:cNvCxnSpPr>
          <p:nvPr/>
        </p:nvCxnSpPr>
        <p:spPr>
          <a:xfrm>
            <a:off x="6096000" y="1831595"/>
            <a:ext cx="2086556" cy="9730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AD036B-5165-01E6-8481-AE5AD5A6CA0C}"/>
              </a:ext>
            </a:extLst>
          </p:cNvPr>
          <p:cNvSpPr txBox="1"/>
          <p:nvPr/>
        </p:nvSpPr>
        <p:spPr>
          <a:xfrm>
            <a:off x="4962357" y="1414893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sw</a:t>
            </a:r>
            <a:r>
              <a:rPr lang="en-US" sz="2400" b="1" dirty="0"/>
              <a:t> $s1, 8($t1)</a:t>
            </a:r>
          </a:p>
        </p:txBody>
      </p:sp>
    </p:spTree>
    <p:extLst>
      <p:ext uri="{BB962C8B-B14F-4D97-AF65-F5344CB8AC3E}">
        <p14:creationId xmlns:p14="http://schemas.microsoft.com/office/powerpoint/2010/main" val="40831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306F-F5B5-8BFB-13E3-DB611492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 for </a:t>
            </a:r>
            <a:r>
              <a:rPr lang="en-US" dirty="0" err="1"/>
              <a:t>sw</a:t>
            </a:r>
            <a:r>
              <a:rPr lang="en-US" dirty="0"/>
              <a:t> instruction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6E5E1-327E-48E9-7BD3-57F36477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1480457"/>
            <a:ext cx="10889342" cy="50124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E3610B-7208-96D7-A0F9-13F61B91AF8A}"/>
                  </a:ext>
                </a:extLst>
              </p14:cNvPr>
              <p14:cNvContentPartPr/>
              <p14:nvPr/>
            </p14:nvContentPartPr>
            <p14:xfrm>
              <a:off x="1712131" y="3732663"/>
              <a:ext cx="266040" cy="1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E3610B-7208-96D7-A0F9-13F61B91AF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8131" y="3625023"/>
                <a:ext cx="3736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0BEB80-737F-924D-CCEC-8625E1C95D4E}"/>
                  </a:ext>
                </a:extLst>
              </p14:cNvPr>
              <p14:cNvContentPartPr/>
              <p14:nvPr/>
            </p14:nvContentPartPr>
            <p14:xfrm>
              <a:off x="1857211" y="2191143"/>
              <a:ext cx="712440" cy="162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0BEB80-737F-924D-CCEC-8625E1C95D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3571" y="2083143"/>
                <a:ext cx="820080" cy="18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4587E2-0817-7901-12D7-C297AE81A69B}"/>
                  </a:ext>
                </a:extLst>
              </p14:cNvPr>
              <p14:cNvContentPartPr/>
              <p14:nvPr/>
            </p14:nvContentPartPr>
            <p14:xfrm>
              <a:off x="2118571" y="2829783"/>
              <a:ext cx="479160" cy="30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4587E2-0817-7901-12D7-C297AE81A6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4571" y="2722143"/>
                <a:ext cx="5868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5B3D69-4414-08A4-640B-2A9D6A01475F}"/>
                  </a:ext>
                </a:extLst>
              </p14:cNvPr>
              <p14:cNvContentPartPr/>
              <p14:nvPr/>
            </p14:nvContentPartPr>
            <p14:xfrm>
              <a:off x="957211" y="1767063"/>
              <a:ext cx="8552880" cy="199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5B3D69-4414-08A4-640B-2A9D6A0147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3211" y="1659423"/>
                <a:ext cx="8660520" cy="22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919BF4-74FE-28C0-2A39-A64C67E3E498}"/>
                  </a:ext>
                </a:extLst>
              </p14:cNvPr>
              <p14:cNvContentPartPr/>
              <p14:nvPr/>
            </p14:nvContentPartPr>
            <p14:xfrm>
              <a:off x="3062131" y="3699183"/>
              <a:ext cx="2071800" cy="52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919BF4-74FE-28C0-2A39-A64C67E3E4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08131" y="3591183"/>
                <a:ext cx="217944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D79C960-E886-A036-8BBD-E568D9FFA71D}"/>
                  </a:ext>
                </a:extLst>
              </p14:cNvPr>
              <p14:cNvContentPartPr/>
              <p14:nvPr/>
            </p14:nvContentPartPr>
            <p14:xfrm>
              <a:off x="6473131" y="3888183"/>
              <a:ext cx="1055520" cy="46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D79C960-E886-A036-8BBD-E568D9FFA7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9131" y="3780543"/>
                <a:ext cx="11631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DE18AC-2F3A-DDDA-D0ED-15E94601D639}"/>
                  </a:ext>
                </a:extLst>
              </p14:cNvPr>
              <p14:cNvContentPartPr/>
              <p14:nvPr/>
            </p14:nvContentPartPr>
            <p14:xfrm>
              <a:off x="3098131" y="4576863"/>
              <a:ext cx="4410000" cy="954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DE18AC-2F3A-DDDA-D0ED-15E94601D6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44131" y="4468863"/>
                <a:ext cx="451764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EB0343-A01A-61B2-A1D1-48C3D24224C2}"/>
                  </a:ext>
                </a:extLst>
              </p14:cNvPr>
              <p14:cNvContentPartPr/>
              <p14:nvPr/>
            </p14:nvContentPartPr>
            <p14:xfrm>
              <a:off x="3221611" y="4004823"/>
              <a:ext cx="2136960" cy="13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EB0343-A01A-61B2-A1D1-48C3D24224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67971" y="3897183"/>
                <a:ext cx="22446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595449-1040-B4FD-4123-A90001F38C9F}"/>
                  </a:ext>
                </a:extLst>
              </p14:cNvPr>
              <p14:cNvContentPartPr/>
              <p14:nvPr/>
            </p14:nvContentPartPr>
            <p14:xfrm>
              <a:off x="6400051" y="4411983"/>
              <a:ext cx="2484720" cy="758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595449-1040-B4FD-4123-A90001F38C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46411" y="4303983"/>
                <a:ext cx="259236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0103CF8-81DB-84E8-6860-D35466DB8974}"/>
                  </a:ext>
                </a:extLst>
              </p14:cNvPr>
              <p14:cNvContentPartPr/>
              <p14:nvPr/>
            </p14:nvContentPartPr>
            <p14:xfrm>
              <a:off x="8359531" y="4339623"/>
              <a:ext cx="716400" cy="16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0103CF8-81DB-84E8-6860-D35466DB897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05891" y="4231623"/>
                <a:ext cx="824040" cy="2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61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E048-BF2E-F2B5-6D85-62C5FAB4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Control Signal Table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F6C521-1375-0785-6A77-5BB6B8BF9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73291"/>
              </p:ext>
            </p:extLst>
          </p:nvPr>
        </p:nvGraphicFramePr>
        <p:xfrm>
          <a:off x="362858" y="2006463"/>
          <a:ext cx="1162594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38">
                  <a:extLst>
                    <a:ext uri="{9D8B030D-6E8A-4147-A177-3AD203B41FA5}">
                      <a16:colId xmlns:a16="http://schemas.microsoft.com/office/drawing/2014/main" val="2616437073"/>
                    </a:ext>
                  </a:extLst>
                </a:gridCol>
                <a:gridCol w="1073802">
                  <a:extLst>
                    <a:ext uri="{9D8B030D-6E8A-4147-A177-3AD203B41FA5}">
                      <a16:colId xmlns:a16="http://schemas.microsoft.com/office/drawing/2014/main" val="3737208588"/>
                    </a:ext>
                  </a:extLst>
                </a:gridCol>
                <a:gridCol w="1644106">
                  <a:extLst>
                    <a:ext uri="{9D8B030D-6E8A-4147-A177-3AD203B41FA5}">
                      <a16:colId xmlns:a16="http://schemas.microsoft.com/office/drawing/2014/main" val="1429477797"/>
                    </a:ext>
                  </a:extLst>
                </a:gridCol>
                <a:gridCol w="1247858">
                  <a:extLst>
                    <a:ext uri="{9D8B030D-6E8A-4147-A177-3AD203B41FA5}">
                      <a16:colId xmlns:a16="http://schemas.microsoft.com/office/drawing/2014/main" val="3403367669"/>
                    </a:ext>
                  </a:extLst>
                </a:gridCol>
                <a:gridCol w="1525510">
                  <a:extLst>
                    <a:ext uri="{9D8B030D-6E8A-4147-A177-3AD203B41FA5}">
                      <a16:colId xmlns:a16="http://schemas.microsoft.com/office/drawing/2014/main" val="2358258770"/>
                    </a:ext>
                  </a:extLst>
                </a:gridCol>
                <a:gridCol w="1561295">
                  <a:extLst>
                    <a:ext uri="{9D8B030D-6E8A-4147-A177-3AD203B41FA5}">
                      <a16:colId xmlns:a16="http://schemas.microsoft.com/office/drawing/2014/main" val="432253178"/>
                    </a:ext>
                  </a:extLst>
                </a:gridCol>
                <a:gridCol w="1568581">
                  <a:extLst>
                    <a:ext uri="{9D8B030D-6E8A-4147-A177-3AD203B41FA5}">
                      <a16:colId xmlns:a16="http://schemas.microsoft.com/office/drawing/2014/main" val="294610513"/>
                    </a:ext>
                  </a:extLst>
                </a:gridCol>
                <a:gridCol w="1059652">
                  <a:extLst>
                    <a:ext uri="{9D8B030D-6E8A-4147-A177-3AD203B41FA5}">
                      <a16:colId xmlns:a16="http://schemas.microsoft.com/office/drawing/2014/main" val="262839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RegDst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RegWrite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ALUSrc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MemWrite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MemRead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MemToReg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PCSrc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5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83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6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62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92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91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9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6C25-0A6E-6855-B2C7-C8E605C7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BEQ instruction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2FFAA-2EB6-98CB-B232-063D33003A74}"/>
              </a:ext>
            </a:extLst>
          </p:cNvPr>
          <p:cNvSpPr txBox="1"/>
          <p:nvPr/>
        </p:nvSpPr>
        <p:spPr>
          <a:xfrm>
            <a:off x="1930401" y="2177143"/>
            <a:ext cx="29563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li $s1, 5</a:t>
            </a:r>
          </a:p>
          <a:p>
            <a:pPr lvl="1"/>
            <a:r>
              <a:rPr lang="en-US" dirty="0"/>
              <a:t>li $s2, 3</a:t>
            </a:r>
          </a:p>
          <a:p>
            <a:pPr lvl="1"/>
            <a:r>
              <a:rPr lang="en-US" dirty="0" err="1"/>
              <a:t>beq</a:t>
            </a:r>
            <a:r>
              <a:rPr lang="en-US" dirty="0"/>
              <a:t> $s1, $s2, label</a:t>
            </a:r>
          </a:p>
          <a:p>
            <a:pPr lvl="1"/>
            <a:r>
              <a:rPr lang="en-US" dirty="0"/>
              <a:t>add $t0, $t1, $t2</a:t>
            </a:r>
          </a:p>
          <a:p>
            <a:pPr lvl="1"/>
            <a:r>
              <a:rPr lang="en-US" dirty="0" err="1"/>
              <a:t>mul</a:t>
            </a:r>
            <a:r>
              <a:rPr lang="en-US" dirty="0"/>
              <a:t> $t3, $t1, $t2</a:t>
            </a:r>
          </a:p>
          <a:p>
            <a:pPr lvl="1"/>
            <a:r>
              <a:rPr lang="en-US" dirty="0"/>
              <a:t>div $t3, $t1, $t2</a:t>
            </a:r>
          </a:p>
          <a:p>
            <a:endParaRPr lang="en-US" dirty="0"/>
          </a:p>
          <a:p>
            <a:r>
              <a:rPr lang="en-US" dirty="0"/>
              <a:t>label: sub $t0, $t1, $t2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AF9972-6984-12B3-3C85-FF6A3EF61996}"/>
                  </a:ext>
                </a:extLst>
              </p14:cNvPr>
              <p14:cNvContentPartPr/>
              <p14:nvPr/>
            </p14:nvContentPartPr>
            <p14:xfrm flipH="1">
              <a:off x="1306284" y="2870317"/>
              <a:ext cx="921332" cy="135091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AF9972-6984-12B3-3C85-FF6A3EF619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297287" y="2861316"/>
                <a:ext cx="938967" cy="1368558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B4C0588-98B6-8B68-7310-F2E53F0FDB08}"/>
              </a:ext>
            </a:extLst>
          </p:cNvPr>
          <p:cNvSpPr txBox="1"/>
          <p:nvPr/>
        </p:nvSpPr>
        <p:spPr>
          <a:xfrm rot="16200000">
            <a:off x="-104931" y="2977028"/>
            <a:ext cx="1799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instructions to the place of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8362C-5677-C7A4-F0E9-FD92D503CAAF}"/>
              </a:ext>
            </a:extLst>
          </p:cNvPr>
          <p:cNvSpPr txBox="1"/>
          <p:nvPr/>
        </p:nvSpPr>
        <p:spPr>
          <a:xfrm>
            <a:off x="6772343" y="2077142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beq</a:t>
            </a:r>
            <a:r>
              <a:rPr lang="en-US" sz="2400" b="1" dirty="0"/>
              <a:t> $s1, $s2, label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1951A2-ADF1-28C1-5887-9E526D6BA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01011"/>
              </p:ext>
            </p:extLst>
          </p:nvPr>
        </p:nvGraphicFramePr>
        <p:xfrm>
          <a:off x="5083214" y="3011973"/>
          <a:ext cx="7008101" cy="85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801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168017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168017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3504050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718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5AC9CFA-1136-628B-8BAD-2768732F4F5F}"/>
              </a:ext>
            </a:extLst>
          </p:cNvPr>
          <p:cNvGraphicFramePr>
            <a:graphicFrameLocks noGrp="1"/>
          </p:cNvGraphicFramePr>
          <p:nvPr/>
        </p:nvGraphicFramePr>
        <p:xfrm>
          <a:off x="3171996" y="5364569"/>
          <a:ext cx="7584999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416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264167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264167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3792498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rs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2466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 bits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16 bits</a:t>
                      </a: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30884"/>
                  </a:ext>
                </a:extLst>
              </a:tr>
              <a:tr h="2466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5979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638F813-4E3C-28DB-2EAC-E05AC4A63DE1}"/>
              </a:ext>
            </a:extLst>
          </p:cNvPr>
          <p:cNvSpPr txBox="1"/>
          <p:nvPr/>
        </p:nvSpPr>
        <p:spPr>
          <a:xfrm>
            <a:off x="4660940" y="4714735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I-format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7B69D6-AA27-B93C-545F-31588364C1B7}"/>
              </a:ext>
            </a:extLst>
          </p:cNvPr>
          <p:cNvCxnSpPr>
            <a:cxnSpLocks/>
          </p:cNvCxnSpPr>
          <p:nvPr/>
        </p:nvCxnSpPr>
        <p:spPr>
          <a:xfrm flipH="1">
            <a:off x="7068457" y="2510199"/>
            <a:ext cx="537029" cy="7151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C521A1-9870-3D70-4764-E8F286721C57}"/>
              </a:ext>
            </a:extLst>
          </p:cNvPr>
          <p:cNvCxnSpPr>
            <a:cxnSpLocks/>
          </p:cNvCxnSpPr>
          <p:nvPr/>
        </p:nvCxnSpPr>
        <p:spPr>
          <a:xfrm>
            <a:off x="8132343" y="2477077"/>
            <a:ext cx="126286" cy="6505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3F79B1-6B26-A75D-5F74-86EE3CDDA8CC}"/>
              </a:ext>
            </a:extLst>
          </p:cNvPr>
          <p:cNvCxnSpPr>
            <a:cxnSpLocks/>
          </p:cNvCxnSpPr>
          <p:nvPr/>
        </p:nvCxnSpPr>
        <p:spPr>
          <a:xfrm flipV="1">
            <a:off x="9396919" y="3331305"/>
            <a:ext cx="742738" cy="8899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FBFCA1-407D-D253-1E06-57A66BF2EE45}"/>
              </a:ext>
            </a:extLst>
          </p:cNvPr>
          <p:cNvSpPr txBox="1"/>
          <p:nvPr/>
        </p:nvSpPr>
        <p:spPr>
          <a:xfrm>
            <a:off x="8232600" y="4332664"/>
            <a:ext cx="336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get the real address:</a:t>
            </a:r>
          </a:p>
          <a:p>
            <a:r>
              <a:rPr lang="en-US" dirty="0"/>
              <a:t>(PC+4) + (offset*4)</a:t>
            </a:r>
          </a:p>
        </p:txBody>
      </p:sp>
    </p:spTree>
    <p:extLst>
      <p:ext uri="{BB962C8B-B14F-4D97-AF65-F5344CB8AC3E}">
        <p14:creationId xmlns:p14="http://schemas.microsoft.com/office/powerpoint/2010/main" val="109358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CD9F-2E39-EE63-BB5E-DE73439B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349" y="134292"/>
            <a:ext cx="8590934" cy="1325563"/>
          </a:xfrm>
        </p:spPr>
        <p:txBody>
          <a:bodyPr/>
          <a:lstStyle/>
          <a:p>
            <a:pPr algn="ctr"/>
            <a:r>
              <a:rPr lang="en-US" dirty="0"/>
              <a:t>I-format instructions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00F226-67A8-053C-CF28-F645A3298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0006"/>
              </p:ext>
            </p:extLst>
          </p:nvPr>
        </p:nvGraphicFramePr>
        <p:xfrm>
          <a:off x="1590815" y="2804680"/>
          <a:ext cx="9563340" cy="1950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3890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593890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593890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4781670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31 –26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25--21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20-16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bits 15--0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4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Reading</a:t>
                      </a:r>
                    </a:p>
                    <a:p>
                      <a:pPr algn="ctr"/>
                      <a:r>
                        <a:rPr lang="en-US" sz="2200" b="1" dirty="0"/>
                        <a:t>Register</a:t>
                      </a:r>
                    </a:p>
                    <a:p>
                      <a:pPr algn="ctr"/>
                      <a:r>
                        <a:rPr lang="en-US" sz="2200" b="1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Reading register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0852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D54D99-CC42-E9F5-BA3C-8E73A038CB80}"/>
              </a:ext>
            </a:extLst>
          </p:cNvPr>
          <p:cNvCxnSpPr>
            <a:cxnSpLocks/>
          </p:cNvCxnSpPr>
          <p:nvPr/>
        </p:nvCxnSpPr>
        <p:spPr>
          <a:xfrm flipH="1">
            <a:off x="5515583" y="1831595"/>
            <a:ext cx="471327" cy="9088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469F9A-97FE-AF73-12F1-B077CDA0EF61}"/>
              </a:ext>
            </a:extLst>
          </p:cNvPr>
          <p:cNvCxnSpPr>
            <a:cxnSpLocks/>
          </p:cNvCxnSpPr>
          <p:nvPr/>
        </p:nvCxnSpPr>
        <p:spPr>
          <a:xfrm flipH="1">
            <a:off x="4209143" y="1831595"/>
            <a:ext cx="1452355" cy="8952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3DA1FA-534C-3DF1-390E-CCECC2E46A6C}"/>
              </a:ext>
            </a:extLst>
          </p:cNvPr>
          <p:cNvCxnSpPr>
            <a:cxnSpLocks/>
          </p:cNvCxnSpPr>
          <p:nvPr/>
        </p:nvCxnSpPr>
        <p:spPr>
          <a:xfrm>
            <a:off x="6734629" y="1831595"/>
            <a:ext cx="1447927" cy="9730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AD036B-5165-01E6-8481-AE5AD5A6CA0C}"/>
              </a:ext>
            </a:extLst>
          </p:cNvPr>
          <p:cNvSpPr txBox="1"/>
          <p:nvPr/>
        </p:nvSpPr>
        <p:spPr>
          <a:xfrm>
            <a:off x="4688116" y="1414893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beq</a:t>
            </a:r>
            <a:r>
              <a:rPr lang="en-US" sz="2400" b="1" dirty="0"/>
              <a:t> $s1, $s2,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C59C7-EAE7-6AA9-6B92-E3E4A2B77845}"/>
              </a:ext>
            </a:extLst>
          </p:cNvPr>
          <p:cNvSpPr txBox="1"/>
          <p:nvPr/>
        </p:nvSpPr>
        <p:spPr>
          <a:xfrm>
            <a:off x="7352567" y="4053321"/>
            <a:ext cx="336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get the real address:</a:t>
            </a:r>
          </a:p>
          <a:p>
            <a:r>
              <a:rPr lang="en-US" dirty="0"/>
              <a:t>(PC+4) + (offset*4)</a:t>
            </a:r>
          </a:p>
        </p:txBody>
      </p:sp>
    </p:spTree>
    <p:extLst>
      <p:ext uri="{BB962C8B-B14F-4D97-AF65-F5344CB8AC3E}">
        <p14:creationId xmlns:p14="http://schemas.microsoft.com/office/powerpoint/2010/main" val="2784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45E7-7345-0481-5C7D-ECD1BD21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for </a:t>
            </a:r>
            <a:r>
              <a:rPr lang="en-US" dirty="0" err="1"/>
              <a:t>beq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A5655-AADE-CFAE-19FF-0A0A7E18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BE046-3D5D-47A3-0258-B3A47478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8" y="1406013"/>
            <a:ext cx="11225000" cy="49050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928A16-2B18-FAA2-9AE9-FBC7CB06F8BF}"/>
                  </a:ext>
                </a:extLst>
              </p14:cNvPr>
              <p14:cNvContentPartPr/>
              <p14:nvPr/>
            </p14:nvContentPartPr>
            <p14:xfrm>
              <a:off x="1497791" y="4104965"/>
              <a:ext cx="2412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928A16-2B18-FAA2-9AE9-FBC7CB06F8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3791" y="3997325"/>
                <a:ext cx="348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F71192-C2C0-662F-0E44-481F193FB3DF}"/>
                  </a:ext>
                </a:extLst>
              </p14:cNvPr>
              <p14:cNvContentPartPr/>
              <p14:nvPr/>
            </p14:nvContentPartPr>
            <p14:xfrm>
              <a:off x="1584551" y="1941725"/>
              <a:ext cx="739440" cy="2066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F71192-C2C0-662F-0E44-481F193FB3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0911" y="1833725"/>
                <a:ext cx="847080" cy="22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F896D8-8A08-4949-9E87-62788CF41F36}"/>
                  </a:ext>
                </a:extLst>
              </p14:cNvPr>
              <p14:cNvContentPartPr/>
              <p14:nvPr/>
            </p14:nvContentPartPr>
            <p14:xfrm>
              <a:off x="1760591" y="2410445"/>
              <a:ext cx="435240" cy="89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F896D8-8A08-4949-9E87-62788CF41F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06951" y="2302805"/>
                <a:ext cx="5428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799BA0-2BDB-CFCE-A8C9-BBA8450E1F92}"/>
                  </a:ext>
                </a:extLst>
              </p14:cNvPr>
              <p14:cNvContentPartPr/>
              <p14:nvPr/>
            </p14:nvContentPartPr>
            <p14:xfrm>
              <a:off x="2840231" y="2168525"/>
              <a:ext cx="3530520" cy="59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799BA0-2BDB-CFCE-A8C9-BBA8450E1F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86231" y="2060885"/>
                <a:ext cx="36381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6AD37BA-0F96-CC6A-E27C-6FCABE088292}"/>
                  </a:ext>
                </a:extLst>
              </p14:cNvPr>
              <p14:cNvContentPartPr/>
              <p14:nvPr/>
            </p14:nvContentPartPr>
            <p14:xfrm>
              <a:off x="2850311" y="4004165"/>
              <a:ext cx="2100600" cy="51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6AD37BA-0F96-CC6A-E27C-6FCABE0882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96311" y="3896525"/>
                <a:ext cx="220824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516A2C-1D9E-E7C1-9AF2-CA883702B893}"/>
                  </a:ext>
                </a:extLst>
              </p14:cNvPr>
              <p14:cNvContentPartPr/>
              <p14:nvPr/>
            </p14:nvContentPartPr>
            <p14:xfrm>
              <a:off x="6429791" y="4211885"/>
              <a:ext cx="119268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516A2C-1D9E-E7C1-9AF2-CA883702B8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76151" y="4104245"/>
                <a:ext cx="1300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DD13C04-7767-2747-0DF6-3011850BDFDD}"/>
                  </a:ext>
                </a:extLst>
              </p14:cNvPr>
              <p14:cNvContentPartPr/>
              <p14:nvPr/>
            </p14:nvContentPartPr>
            <p14:xfrm>
              <a:off x="6381191" y="4609325"/>
              <a:ext cx="1050480" cy="117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DD13C04-7767-2747-0DF6-3011850BDF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27191" y="4501685"/>
                <a:ext cx="11581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DB44E3D-FC2F-20A2-E388-2699FA9A0F97}"/>
                  </a:ext>
                </a:extLst>
              </p14:cNvPr>
              <p14:cNvContentPartPr/>
              <p14:nvPr/>
            </p14:nvContentPartPr>
            <p14:xfrm>
              <a:off x="8395031" y="2791685"/>
              <a:ext cx="845640" cy="1586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DB44E3D-FC2F-20A2-E388-2699FA9A0F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1031" y="2683685"/>
                <a:ext cx="953280" cy="18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0B94D41-E31C-B168-4572-1777C2304BC3}"/>
                  </a:ext>
                </a:extLst>
              </p14:cNvPr>
              <p14:cNvContentPartPr/>
              <p14:nvPr/>
            </p14:nvContentPartPr>
            <p14:xfrm>
              <a:off x="8725511" y="2869805"/>
              <a:ext cx="529560" cy="8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0B94D41-E31C-B168-4572-1777C2304B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71511" y="2762165"/>
                <a:ext cx="6372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B478DAD-4959-A797-A2FB-759B5951C137}"/>
                  </a:ext>
                </a:extLst>
              </p14:cNvPr>
              <p14:cNvContentPartPr/>
              <p14:nvPr/>
            </p14:nvContentPartPr>
            <p14:xfrm>
              <a:off x="3034271" y="2664245"/>
              <a:ext cx="4630320" cy="2929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B478DAD-4959-A797-A2FB-759B5951C1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80271" y="2556605"/>
                <a:ext cx="4737960" cy="31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D2C62B-8826-DACB-8808-23656DE8157E}"/>
                  </a:ext>
                </a:extLst>
              </p14:cNvPr>
              <p14:cNvContentPartPr/>
              <p14:nvPr/>
            </p14:nvContentPartPr>
            <p14:xfrm>
              <a:off x="6469031" y="2139005"/>
              <a:ext cx="1196640" cy="21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D2C62B-8826-DACB-8808-23656DE8157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15031" y="2031005"/>
                <a:ext cx="13042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959802C-836C-2D7D-5EB8-AD34C6FCED41}"/>
                  </a:ext>
                </a:extLst>
              </p14:cNvPr>
              <p14:cNvContentPartPr/>
              <p14:nvPr/>
            </p14:nvContentPartPr>
            <p14:xfrm>
              <a:off x="8647751" y="2353925"/>
              <a:ext cx="681120" cy="29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959802C-836C-2D7D-5EB8-AD34C6FCED4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94111" y="2245925"/>
                <a:ext cx="7887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563EE24-48B4-F5F5-092D-C2D696E6BB01}"/>
                  </a:ext>
                </a:extLst>
              </p14:cNvPr>
              <p14:cNvContentPartPr/>
              <p14:nvPr/>
            </p14:nvContentPartPr>
            <p14:xfrm>
              <a:off x="9269111" y="2499005"/>
              <a:ext cx="50040" cy="399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563EE24-48B4-F5F5-092D-C2D696E6BB0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215471" y="2391365"/>
                <a:ext cx="15768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73AF5E5-A443-4F9A-F831-2CC79722928B}"/>
                  </a:ext>
                </a:extLst>
              </p14:cNvPr>
              <p14:cNvContentPartPr/>
              <p14:nvPr/>
            </p14:nvContentPartPr>
            <p14:xfrm>
              <a:off x="6428351" y="1935245"/>
              <a:ext cx="2832480" cy="108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73AF5E5-A443-4F9A-F831-2CC79722928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74711" y="1827605"/>
                <a:ext cx="2940120" cy="3236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9A38E41-FC14-D221-BF64-6CCB02518362}"/>
              </a:ext>
            </a:extLst>
          </p:cNvPr>
          <p:cNvSpPr txBox="1"/>
          <p:nvPr/>
        </p:nvSpPr>
        <p:spPr>
          <a:xfrm>
            <a:off x="9817564" y="2267214"/>
            <a:ext cx="257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 green way if branch is taken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1C6BF5-7282-CD02-CA47-CB3E1A6EA553}"/>
              </a:ext>
            </a:extLst>
          </p:cNvPr>
          <p:cNvSpPr txBox="1"/>
          <p:nvPr/>
        </p:nvSpPr>
        <p:spPr>
          <a:xfrm>
            <a:off x="9774274" y="1422464"/>
            <a:ext cx="257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red way if branch is not taken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5111D8E-173C-2E95-774E-5152137EBAB1}"/>
                  </a:ext>
                </a:extLst>
              </p14:cNvPr>
              <p14:cNvContentPartPr/>
              <p14:nvPr/>
            </p14:nvContentPartPr>
            <p14:xfrm>
              <a:off x="9502031" y="2364005"/>
              <a:ext cx="361800" cy="261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5111D8E-173C-2E95-774E-5152137EBAB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493391" y="2355005"/>
                <a:ext cx="3794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016B7FB-57B2-BB2F-C354-AE9399EE968D}"/>
                  </a:ext>
                </a:extLst>
              </p14:cNvPr>
              <p14:cNvContentPartPr/>
              <p14:nvPr/>
            </p14:nvContentPartPr>
            <p14:xfrm>
              <a:off x="9384671" y="1791965"/>
              <a:ext cx="741960" cy="134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016B7FB-57B2-BB2F-C354-AE9399EE96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376031" y="1783325"/>
                <a:ext cx="7596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89759DB-04C9-CF05-6A50-8905E46417F7}"/>
                  </a:ext>
                </a:extLst>
              </p14:cNvPr>
              <p14:cNvContentPartPr/>
              <p14:nvPr/>
            </p14:nvContentPartPr>
            <p14:xfrm>
              <a:off x="1009271" y="1458965"/>
              <a:ext cx="8611920" cy="2658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89759DB-04C9-CF05-6A50-8905E46417F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5631" y="1350965"/>
                <a:ext cx="8719560" cy="28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190AFF6-B265-75E1-E9A3-8742AF9AA651}"/>
                  </a:ext>
                </a:extLst>
              </p14:cNvPr>
              <p14:cNvContentPartPr/>
              <p14:nvPr/>
            </p14:nvContentPartPr>
            <p14:xfrm>
              <a:off x="3141911" y="4318445"/>
              <a:ext cx="1794960" cy="59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190AFF6-B265-75E1-E9A3-8742AF9AA65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88271" y="4210445"/>
                <a:ext cx="19026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53A6D3-B618-B847-C32C-9D52D5F3BFF6}"/>
                  </a:ext>
                </a:extLst>
              </p14:cNvPr>
              <p14:cNvContentPartPr/>
              <p14:nvPr/>
            </p14:nvContentPartPr>
            <p14:xfrm>
              <a:off x="5103070" y="2826027"/>
              <a:ext cx="3587760" cy="114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53A6D3-B618-B847-C32C-9D52D5F3BFF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049070" y="2718387"/>
                <a:ext cx="3695400" cy="3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9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/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E048-BF2E-F2B5-6D85-62C5FAB4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Control Signal Table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F6C521-1375-0785-6A77-5BB6B8BF9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89781"/>
              </p:ext>
            </p:extLst>
          </p:nvPr>
        </p:nvGraphicFramePr>
        <p:xfrm>
          <a:off x="362858" y="2006463"/>
          <a:ext cx="1162594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38">
                  <a:extLst>
                    <a:ext uri="{9D8B030D-6E8A-4147-A177-3AD203B41FA5}">
                      <a16:colId xmlns:a16="http://schemas.microsoft.com/office/drawing/2014/main" val="2616437073"/>
                    </a:ext>
                  </a:extLst>
                </a:gridCol>
                <a:gridCol w="1073802">
                  <a:extLst>
                    <a:ext uri="{9D8B030D-6E8A-4147-A177-3AD203B41FA5}">
                      <a16:colId xmlns:a16="http://schemas.microsoft.com/office/drawing/2014/main" val="3737208588"/>
                    </a:ext>
                  </a:extLst>
                </a:gridCol>
                <a:gridCol w="1644106">
                  <a:extLst>
                    <a:ext uri="{9D8B030D-6E8A-4147-A177-3AD203B41FA5}">
                      <a16:colId xmlns:a16="http://schemas.microsoft.com/office/drawing/2014/main" val="1429477797"/>
                    </a:ext>
                  </a:extLst>
                </a:gridCol>
                <a:gridCol w="1247858">
                  <a:extLst>
                    <a:ext uri="{9D8B030D-6E8A-4147-A177-3AD203B41FA5}">
                      <a16:colId xmlns:a16="http://schemas.microsoft.com/office/drawing/2014/main" val="3403367669"/>
                    </a:ext>
                  </a:extLst>
                </a:gridCol>
                <a:gridCol w="1525510">
                  <a:extLst>
                    <a:ext uri="{9D8B030D-6E8A-4147-A177-3AD203B41FA5}">
                      <a16:colId xmlns:a16="http://schemas.microsoft.com/office/drawing/2014/main" val="2358258770"/>
                    </a:ext>
                  </a:extLst>
                </a:gridCol>
                <a:gridCol w="1561295">
                  <a:extLst>
                    <a:ext uri="{9D8B030D-6E8A-4147-A177-3AD203B41FA5}">
                      <a16:colId xmlns:a16="http://schemas.microsoft.com/office/drawing/2014/main" val="432253178"/>
                    </a:ext>
                  </a:extLst>
                </a:gridCol>
                <a:gridCol w="1568581">
                  <a:extLst>
                    <a:ext uri="{9D8B030D-6E8A-4147-A177-3AD203B41FA5}">
                      <a16:colId xmlns:a16="http://schemas.microsoft.com/office/drawing/2014/main" val="294610513"/>
                    </a:ext>
                  </a:extLst>
                </a:gridCol>
                <a:gridCol w="1059652">
                  <a:extLst>
                    <a:ext uri="{9D8B030D-6E8A-4147-A177-3AD203B41FA5}">
                      <a16:colId xmlns:a16="http://schemas.microsoft.com/office/drawing/2014/main" val="262839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RegDst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RegWrite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ALUSrc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MemWrite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MemRead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MemToReg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PCSrc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5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83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6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62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92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91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09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6504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DBF55A-2433-0C78-ECFC-DEF0E4A521B8}"/>
              </a:ext>
            </a:extLst>
          </p:cNvPr>
          <p:cNvSpPr txBox="1"/>
          <p:nvPr/>
        </p:nvSpPr>
        <p:spPr>
          <a:xfrm>
            <a:off x="9309370" y="5933872"/>
            <a:ext cx="257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PCSrc</a:t>
            </a:r>
            <a:r>
              <a:rPr lang="en-US" dirty="0"/>
              <a:t> = 1 if Branch =1</a:t>
            </a:r>
          </a:p>
          <a:p>
            <a:r>
              <a:rPr lang="en-US" dirty="0" err="1"/>
              <a:t>PCSr</a:t>
            </a:r>
            <a:r>
              <a:rPr lang="en-US" dirty="0"/>
              <a:t> =0 if Branch =0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13AB47-A402-E28E-CA19-436F5E414067}"/>
                  </a:ext>
                </a:extLst>
              </p14:cNvPr>
              <p14:cNvContentPartPr/>
              <p14:nvPr/>
            </p14:nvContentPartPr>
            <p14:xfrm>
              <a:off x="10796951" y="5408165"/>
              <a:ext cx="439920" cy="56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13AB47-A402-E28E-CA19-436F5E4140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87951" y="5399525"/>
                <a:ext cx="45756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D6259E-1209-9401-6F09-6D2C571AE120}"/>
                  </a:ext>
                </a:extLst>
              </p14:cNvPr>
              <p14:cNvContentPartPr/>
              <p14:nvPr/>
            </p14:nvContentPartPr>
            <p14:xfrm>
              <a:off x="2986391" y="5496005"/>
              <a:ext cx="168480" cy="501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D6259E-1209-9401-6F09-6D2C571AE1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7391" y="5487365"/>
                <a:ext cx="186120" cy="519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A3E601A-6842-2194-83AE-1BE95D11CDB4}"/>
              </a:ext>
            </a:extLst>
          </p:cNvPr>
          <p:cNvSpPr txBox="1"/>
          <p:nvPr/>
        </p:nvSpPr>
        <p:spPr>
          <a:xfrm>
            <a:off x="2365376" y="5997845"/>
            <a:ext cx="25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RegDst</a:t>
            </a:r>
            <a:r>
              <a:rPr lang="en-US" dirty="0"/>
              <a:t> = 0 is also correct</a:t>
            </a:r>
          </a:p>
        </p:txBody>
      </p:sp>
    </p:spTree>
    <p:extLst>
      <p:ext uri="{BB962C8B-B14F-4D97-AF65-F5344CB8AC3E}">
        <p14:creationId xmlns:p14="http://schemas.microsoft.com/office/powerpoint/2010/main" val="359397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C058-C098-30EF-ECC6-4FFD2176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D404-A2C1-0700-D03B-78718710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264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order to correctly execute the </a:t>
            </a:r>
            <a:r>
              <a:rPr lang="en-US" dirty="0" err="1"/>
              <a:t>beq</a:t>
            </a:r>
            <a:r>
              <a:rPr lang="en-US" dirty="0"/>
              <a:t> instruction, the control signals Zero and Branch were added to the design of the </a:t>
            </a:r>
            <a:r>
              <a:rPr lang="en-US" dirty="0" err="1"/>
              <a:t>datapath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Explain why neither of those control signals would be sufficient by itself. </a:t>
            </a:r>
          </a:p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B5099-926E-3B19-9CB1-B71F09739B83}"/>
              </a:ext>
            </a:extLst>
          </p:cNvPr>
          <p:cNvSpPr txBox="1"/>
          <p:nvPr/>
        </p:nvSpPr>
        <p:spPr>
          <a:xfrm>
            <a:off x="1044678" y="3707965"/>
            <a:ext cx="1097525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688" indent="-166688" algn="just"/>
            <a:r>
              <a:rPr lang="en-US" sz="2200" b="1" dirty="0">
                <a:solidFill>
                  <a:schemeClr val="accent1"/>
                </a:solidFill>
              </a:rPr>
              <a:t>Solution:</a:t>
            </a:r>
            <a:r>
              <a:rPr lang="en-US" sz="2200" dirty="0"/>
              <a:t> </a:t>
            </a:r>
          </a:p>
          <a:p>
            <a:pPr marL="166688" indent="-166688" algn="just"/>
            <a:r>
              <a:rPr lang="en-US" sz="2200" dirty="0"/>
              <a:t>- The Zero signal indicates whether the result computed by the ALU equals zero; that has nothing to do with affecting the Program Counter. </a:t>
            </a:r>
          </a:p>
          <a:p>
            <a:pPr marL="166688" indent="-166688" algn="just"/>
            <a:r>
              <a:rPr lang="en-US" sz="2200" dirty="0"/>
              <a:t>- The Branch signal indicates whether the current instruction is </a:t>
            </a:r>
            <a:r>
              <a:rPr lang="en-US" sz="2200" dirty="0" err="1"/>
              <a:t>beq</a:t>
            </a:r>
            <a:r>
              <a:rPr lang="en-US" sz="2200" dirty="0"/>
              <a:t>, but nothing about whether the two registers are equal. </a:t>
            </a:r>
          </a:p>
          <a:p>
            <a:pPr marL="166688" indent="-166688" algn="just"/>
            <a:r>
              <a:rPr lang="en-US" sz="2200" dirty="0"/>
              <a:t>- The branch to the target instruction if the current is </a:t>
            </a:r>
            <a:r>
              <a:rPr lang="en-US" sz="2200" dirty="0" err="1"/>
              <a:t>beq</a:t>
            </a:r>
            <a:r>
              <a:rPr lang="en-US" sz="2200" dirty="0"/>
              <a:t> AND the two registers involved are equal. So, we need both signals.</a:t>
            </a:r>
          </a:p>
        </p:txBody>
      </p:sp>
    </p:spTree>
    <p:extLst>
      <p:ext uri="{BB962C8B-B14F-4D97-AF65-F5344CB8AC3E}">
        <p14:creationId xmlns:p14="http://schemas.microsoft.com/office/powerpoint/2010/main" val="347210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0AC9-ED2C-3AF4-BAEC-E06D6D0A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945CF-FDAB-6C47-4820-620A54F1E6F8}"/>
              </a:ext>
            </a:extLst>
          </p:cNvPr>
          <p:cNvSpPr txBox="1"/>
          <p:nvPr/>
        </p:nvSpPr>
        <p:spPr>
          <a:xfrm>
            <a:off x="5138462" y="5106472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lw</a:t>
            </a:r>
            <a:r>
              <a:rPr lang="en-US" sz="2400" b="1" dirty="0"/>
              <a:t> $s0, 5($t1)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D4AC-8C87-3992-F177-45B343DD62B1}"/>
              </a:ext>
            </a:extLst>
          </p:cNvPr>
          <p:cNvSpPr txBox="1"/>
          <p:nvPr/>
        </p:nvSpPr>
        <p:spPr>
          <a:xfrm>
            <a:off x="4617397" y="1926903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I-format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384C55-5E68-7D8F-323D-EC12DD9418BD}"/>
              </a:ext>
            </a:extLst>
          </p:cNvPr>
          <p:cNvGraphicFramePr>
            <a:graphicFrameLocks noGrp="1"/>
          </p:cNvGraphicFramePr>
          <p:nvPr/>
        </p:nvGraphicFramePr>
        <p:xfrm>
          <a:off x="1403796" y="3142077"/>
          <a:ext cx="9910013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1669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651669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651669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4955006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rs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 bits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16 bits</a:t>
                      </a: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3088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5979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908E46-0F83-D77C-BE15-A427962042D9}"/>
              </a:ext>
            </a:extLst>
          </p:cNvPr>
          <p:cNvGraphicFramePr>
            <a:graphicFrameLocks noGrp="1"/>
          </p:cNvGraphicFramePr>
          <p:nvPr/>
        </p:nvGraphicFramePr>
        <p:xfrm>
          <a:off x="2296516" y="5891610"/>
          <a:ext cx="8128002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D4AC34-8D3F-BB09-9C1A-13EC296AC2CE}"/>
              </a:ext>
            </a:extLst>
          </p:cNvPr>
          <p:cNvCxnSpPr>
            <a:cxnSpLocks/>
          </p:cNvCxnSpPr>
          <p:nvPr/>
        </p:nvCxnSpPr>
        <p:spPr>
          <a:xfrm flipH="1">
            <a:off x="4391999" y="5464890"/>
            <a:ext cx="2320086" cy="3692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F5637A-0DBA-BF47-0B06-3EC4657C4569}"/>
              </a:ext>
            </a:extLst>
          </p:cNvPr>
          <p:cNvCxnSpPr>
            <a:cxnSpLocks/>
          </p:cNvCxnSpPr>
          <p:nvPr/>
        </p:nvCxnSpPr>
        <p:spPr>
          <a:xfrm>
            <a:off x="6186791" y="5477069"/>
            <a:ext cx="1924482" cy="3262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78CA38-4A8F-EBB1-1173-E98AC22FBDA0}"/>
              </a:ext>
            </a:extLst>
          </p:cNvPr>
          <p:cNvCxnSpPr>
            <a:cxnSpLocks/>
          </p:cNvCxnSpPr>
          <p:nvPr/>
        </p:nvCxnSpPr>
        <p:spPr>
          <a:xfrm>
            <a:off x="5772808" y="5477069"/>
            <a:ext cx="134911" cy="4145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43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C058-C098-30EF-ECC6-4FFD2176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D404-A2C1-0700-D03B-78718710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2646"/>
          </a:xfrm>
        </p:spPr>
        <p:txBody>
          <a:bodyPr>
            <a:normAutofit/>
          </a:bodyPr>
          <a:lstStyle/>
          <a:p>
            <a:r>
              <a:rPr lang="en-US" sz="2600" dirty="0"/>
              <a:t>The hardware shown was inserted when the </a:t>
            </a:r>
            <a:r>
              <a:rPr lang="en-US" sz="2600" dirty="0" err="1"/>
              <a:t>datapath</a:t>
            </a:r>
            <a:r>
              <a:rPr lang="en-US" sz="2600" dirty="0"/>
              <a:t> was extended for a specific instruction. Identify the instruction and explain what is the need for this extension.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B5099-926E-3B19-9CB1-B71F09739B83}"/>
              </a:ext>
            </a:extLst>
          </p:cNvPr>
          <p:cNvSpPr txBox="1"/>
          <p:nvPr/>
        </p:nvSpPr>
        <p:spPr>
          <a:xfrm>
            <a:off x="838200" y="4256831"/>
            <a:ext cx="1097525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688" indent="-166688"/>
            <a:r>
              <a:rPr lang="en-US" sz="2200" b="1" dirty="0">
                <a:solidFill>
                  <a:schemeClr val="accent1"/>
                </a:solidFill>
              </a:rPr>
              <a:t>Solution:</a:t>
            </a:r>
          </a:p>
          <a:p>
            <a:pPr marL="166688" indent="-166688"/>
            <a:r>
              <a:rPr lang="en-US" sz="2200" dirty="0"/>
              <a:t>This hardware is used to compute the branch target address and determine which address to pass back to the PC.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/>
              <a:t>If the branch signal is 1, the PC will have the address of the target instruction by the </a:t>
            </a:r>
            <a:r>
              <a:rPr lang="en-US" sz="2200" dirty="0" err="1"/>
              <a:t>beq</a:t>
            </a:r>
            <a:r>
              <a:rPr lang="en-US" sz="2200" dirty="0"/>
              <a:t> instruction.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/>
              <a:t>If the branch signal is 0, the Pc will have the value PC+4 referring to the next instruction and indicating that the branch will not be taken.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AD520-5A92-9A03-789E-341B397D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36" y="2595524"/>
            <a:ext cx="3851019" cy="20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6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C058-C098-30EF-ECC6-4FFD2176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D404-A2C1-0700-D03B-78718710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8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What is gained by applying sign extension to bits from </a:t>
            </a:r>
            <a:r>
              <a:rPr lang="en-US" dirty="0" err="1"/>
              <a:t>addi</a:t>
            </a:r>
            <a:r>
              <a:rPr lang="en-US" dirty="0"/>
              <a:t> instruction?</a:t>
            </a:r>
          </a:p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B5099-926E-3B19-9CB1-B71F09739B83}"/>
              </a:ext>
            </a:extLst>
          </p:cNvPr>
          <p:cNvSpPr txBox="1"/>
          <p:nvPr/>
        </p:nvSpPr>
        <p:spPr>
          <a:xfrm>
            <a:off x="1044678" y="3707965"/>
            <a:ext cx="1097525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688" indent="-166688" algn="just"/>
            <a:r>
              <a:rPr lang="en-US" sz="2200" b="1" dirty="0">
                <a:solidFill>
                  <a:schemeClr val="accent1"/>
                </a:solidFill>
              </a:rPr>
              <a:t>Solution:</a:t>
            </a:r>
            <a:r>
              <a:rPr lang="en-US" sz="2200" dirty="0"/>
              <a:t> </a:t>
            </a:r>
          </a:p>
          <a:p>
            <a:pPr marL="166688" indent="-166688" algn="just"/>
            <a:r>
              <a:rPr lang="en-US" sz="2200" dirty="0"/>
              <a:t>- The add immediate adds a value from a register of 32 bits to the an immediate value, the immediate value is 16-bits from the instruction.</a:t>
            </a:r>
          </a:p>
          <a:p>
            <a:pPr marL="166688" indent="-166688" algn="just"/>
            <a:r>
              <a:rPr lang="en-US" sz="2200" dirty="0"/>
              <a:t>  Thus, the immediate value should be extended to 32 bits so the ALU could operate on two 32-bits operands</a:t>
            </a:r>
          </a:p>
        </p:txBody>
      </p:sp>
    </p:spTree>
    <p:extLst>
      <p:ext uri="{BB962C8B-B14F-4D97-AF65-F5344CB8AC3E}">
        <p14:creationId xmlns:p14="http://schemas.microsoft.com/office/powerpoint/2010/main" val="17454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C058-C098-30EF-ECC6-4FFD2176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7" y="400536"/>
            <a:ext cx="8404123" cy="1325563"/>
          </a:xfrm>
        </p:spPr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D404-A2C1-0700-D03B-78718710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8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What is gained by applying Shift left 2 to bits from </a:t>
            </a:r>
            <a:r>
              <a:rPr lang="en-US" dirty="0" err="1"/>
              <a:t>beq</a:t>
            </a:r>
            <a:r>
              <a:rPr lang="en-US" dirty="0"/>
              <a:t> instruction?</a:t>
            </a:r>
          </a:p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B5099-926E-3B19-9CB1-B71F09739B83}"/>
              </a:ext>
            </a:extLst>
          </p:cNvPr>
          <p:cNvSpPr txBox="1"/>
          <p:nvPr/>
        </p:nvSpPr>
        <p:spPr>
          <a:xfrm>
            <a:off x="1044678" y="3707965"/>
            <a:ext cx="1097525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688" indent="-166688" algn="just"/>
            <a:r>
              <a:rPr lang="en-US" sz="2200" b="1" dirty="0">
                <a:solidFill>
                  <a:schemeClr val="accent1"/>
                </a:solidFill>
              </a:rPr>
              <a:t>Solution:</a:t>
            </a:r>
            <a:r>
              <a:rPr lang="en-US" sz="2200" dirty="0"/>
              <a:t> </a:t>
            </a:r>
          </a:p>
          <a:p>
            <a:pPr marL="166688" indent="-166688" algn="just"/>
            <a:r>
              <a:rPr lang="en-US" sz="2200" dirty="0"/>
              <a:t>- Because </a:t>
            </a:r>
            <a:r>
              <a:rPr lang="en-US" sz="2200" dirty="0" err="1"/>
              <a:t>beq</a:t>
            </a:r>
            <a:r>
              <a:rPr lang="en-US" sz="2200" dirty="0"/>
              <a:t> instruction is in I-format and the least significant 16 bits represents the number of instructions between the </a:t>
            </a:r>
            <a:r>
              <a:rPr lang="en-US" sz="2200" dirty="0" err="1"/>
              <a:t>beq</a:t>
            </a:r>
            <a:r>
              <a:rPr lang="en-US" sz="2200" dirty="0"/>
              <a:t> and the target instruction.</a:t>
            </a:r>
          </a:p>
          <a:p>
            <a:pPr marL="166688" indent="-166688" algn="just"/>
            <a:r>
              <a:rPr lang="en-US" sz="2200" dirty="0"/>
              <a:t>- As each instruction takes 4 cells in memory, the number of instructions is first multiplied by 4 using shift left 2 before adding it to PC+4 to get the address of the branch target instruction.</a:t>
            </a:r>
          </a:p>
        </p:txBody>
      </p:sp>
    </p:spTree>
    <p:extLst>
      <p:ext uri="{BB962C8B-B14F-4D97-AF65-F5344CB8AC3E}">
        <p14:creationId xmlns:p14="http://schemas.microsoft.com/office/powerpoint/2010/main" val="20436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B16E-91BE-E656-F0A0-5099203D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0" y="2565305"/>
            <a:ext cx="263144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410" name="Picture 2" descr="Why and How to Ask Open-Ended Questions and Examples">
            <a:extLst>
              <a:ext uri="{FF2B5EF4-FFF2-40B4-BE49-F238E27FC236}">
                <a16:creationId xmlns:a16="http://schemas.microsoft.com/office/drawing/2014/main" id="{A4179B05-B375-4B1C-3746-74B99FD7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75" y="2077624"/>
            <a:ext cx="3701555" cy="246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1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0AC9-ED2C-3AF4-BAEC-E06D6D0A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945CF-FDAB-6C47-4820-620A54F1E6F8}"/>
              </a:ext>
            </a:extLst>
          </p:cNvPr>
          <p:cNvSpPr txBox="1"/>
          <p:nvPr/>
        </p:nvSpPr>
        <p:spPr>
          <a:xfrm>
            <a:off x="5138462" y="5106472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sw</a:t>
            </a:r>
            <a:r>
              <a:rPr lang="en-US" sz="2400" b="1" dirty="0"/>
              <a:t> $s1, 8($t1)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D4AC-8C87-3992-F177-45B343DD62B1}"/>
              </a:ext>
            </a:extLst>
          </p:cNvPr>
          <p:cNvSpPr txBox="1"/>
          <p:nvPr/>
        </p:nvSpPr>
        <p:spPr>
          <a:xfrm>
            <a:off x="4617397" y="1926903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I-format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384C55-5E68-7D8F-323D-EC12DD9418BD}"/>
              </a:ext>
            </a:extLst>
          </p:cNvPr>
          <p:cNvGraphicFramePr>
            <a:graphicFrameLocks noGrp="1"/>
          </p:cNvGraphicFramePr>
          <p:nvPr/>
        </p:nvGraphicFramePr>
        <p:xfrm>
          <a:off x="1403796" y="3142077"/>
          <a:ext cx="9910013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1669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651669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651669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4955006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rs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 bits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16 bits</a:t>
                      </a: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3088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5979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908E46-0F83-D77C-BE15-A42796204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29421"/>
              </p:ext>
            </p:extLst>
          </p:nvPr>
        </p:nvGraphicFramePr>
        <p:xfrm>
          <a:off x="2296516" y="5891610"/>
          <a:ext cx="8128002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D4AC34-8D3F-BB09-9C1A-13EC296AC2CE}"/>
              </a:ext>
            </a:extLst>
          </p:cNvPr>
          <p:cNvCxnSpPr>
            <a:cxnSpLocks/>
          </p:cNvCxnSpPr>
          <p:nvPr/>
        </p:nvCxnSpPr>
        <p:spPr>
          <a:xfrm flipH="1">
            <a:off x="4391999" y="5464890"/>
            <a:ext cx="2320086" cy="3692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F5637A-0DBA-BF47-0B06-3EC4657C4569}"/>
              </a:ext>
            </a:extLst>
          </p:cNvPr>
          <p:cNvCxnSpPr>
            <a:cxnSpLocks/>
          </p:cNvCxnSpPr>
          <p:nvPr/>
        </p:nvCxnSpPr>
        <p:spPr>
          <a:xfrm>
            <a:off x="6186791" y="5477069"/>
            <a:ext cx="1924482" cy="3262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78CA38-4A8F-EBB1-1173-E98AC22FBDA0}"/>
              </a:ext>
            </a:extLst>
          </p:cNvPr>
          <p:cNvCxnSpPr>
            <a:cxnSpLocks/>
          </p:cNvCxnSpPr>
          <p:nvPr/>
        </p:nvCxnSpPr>
        <p:spPr>
          <a:xfrm>
            <a:off x="5772808" y="5477069"/>
            <a:ext cx="134911" cy="4145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6C25-0A6E-6855-B2C7-C8E605C7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2FFAA-2EB6-98CB-B232-063D33003A74}"/>
              </a:ext>
            </a:extLst>
          </p:cNvPr>
          <p:cNvSpPr txBox="1"/>
          <p:nvPr/>
        </p:nvSpPr>
        <p:spPr>
          <a:xfrm>
            <a:off x="1930401" y="2177143"/>
            <a:ext cx="29563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li $s1, 5</a:t>
            </a:r>
          </a:p>
          <a:p>
            <a:pPr lvl="1"/>
            <a:r>
              <a:rPr lang="en-US" dirty="0"/>
              <a:t>li $s2, 3</a:t>
            </a:r>
          </a:p>
          <a:p>
            <a:pPr lvl="1"/>
            <a:r>
              <a:rPr lang="en-US" dirty="0" err="1"/>
              <a:t>beq</a:t>
            </a:r>
            <a:r>
              <a:rPr lang="en-US" dirty="0"/>
              <a:t> $s1, $s2, label</a:t>
            </a:r>
          </a:p>
          <a:p>
            <a:pPr lvl="1"/>
            <a:r>
              <a:rPr lang="en-US" dirty="0"/>
              <a:t>add $t0, $t1, $t2</a:t>
            </a:r>
          </a:p>
          <a:p>
            <a:pPr lvl="1"/>
            <a:r>
              <a:rPr lang="en-US" dirty="0" err="1"/>
              <a:t>mul</a:t>
            </a:r>
            <a:r>
              <a:rPr lang="en-US" dirty="0"/>
              <a:t> $t3, $t1, $t2</a:t>
            </a:r>
          </a:p>
          <a:p>
            <a:pPr lvl="1"/>
            <a:r>
              <a:rPr lang="en-US" dirty="0"/>
              <a:t>div $t3, $t1, $t2</a:t>
            </a:r>
          </a:p>
          <a:p>
            <a:endParaRPr lang="en-US" dirty="0"/>
          </a:p>
          <a:p>
            <a:r>
              <a:rPr lang="en-US" dirty="0"/>
              <a:t>label: sub $t0, $t1, $t2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AF9972-6984-12B3-3C85-FF6A3EF61996}"/>
                  </a:ext>
                </a:extLst>
              </p14:cNvPr>
              <p14:cNvContentPartPr/>
              <p14:nvPr/>
            </p14:nvContentPartPr>
            <p14:xfrm flipH="1">
              <a:off x="1306284" y="2870317"/>
              <a:ext cx="921332" cy="135091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AF9972-6984-12B3-3C85-FF6A3EF619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297287" y="2861316"/>
                <a:ext cx="938967" cy="1368558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B4C0588-98B6-8B68-7310-F2E53F0FDB08}"/>
              </a:ext>
            </a:extLst>
          </p:cNvPr>
          <p:cNvSpPr txBox="1"/>
          <p:nvPr/>
        </p:nvSpPr>
        <p:spPr>
          <a:xfrm rot="16200000">
            <a:off x="-104931" y="2977028"/>
            <a:ext cx="1799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instructions to the place of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8362C-5677-C7A4-F0E9-FD92D503CAAF}"/>
              </a:ext>
            </a:extLst>
          </p:cNvPr>
          <p:cNvSpPr txBox="1"/>
          <p:nvPr/>
        </p:nvSpPr>
        <p:spPr>
          <a:xfrm>
            <a:off x="6772343" y="2077142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beq</a:t>
            </a:r>
            <a:r>
              <a:rPr lang="en-US" sz="2400" b="1" dirty="0"/>
              <a:t> $s1, $s2, label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1951A2-ADF1-28C1-5887-9E526D6BA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67831"/>
              </p:ext>
            </p:extLst>
          </p:nvPr>
        </p:nvGraphicFramePr>
        <p:xfrm>
          <a:off x="5083214" y="3011973"/>
          <a:ext cx="7008101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801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168017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168017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3504050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5AC9CFA-1136-628B-8BAD-2768732F4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50648"/>
              </p:ext>
            </p:extLst>
          </p:nvPr>
        </p:nvGraphicFramePr>
        <p:xfrm>
          <a:off x="3171996" y="5364569"/>
          <a:ext cx="7584999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416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1264167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  <a:gridCol w="1264167">
                  <a:extLst>
                    <a:ext uri="{9D8B030D-6E8A-4147-A177-3AD203B41FA5}">
                      <a16:colId xmlns:a16="http://schemas.microsoft.com/office/drawing/2014/main" val="2101484687"/>
                    </a:ext>
                  </a:extLst>
                </a:gridCol>
                <a:gridCol w="3792498">
                  <a:extLst>
                    <a:ext uri="{9D8B030D-6E8A-4147-A177-3AD203B41FA5}">
                      <a16:colId xmlns:a16="http://schemas.microsoft.com/office/drawing/2014/main" val="737927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rs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2466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 bits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16 bits</a:t>
                      </a: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30884"/>
                  </a:ext>
                </a:extLst>
              </a:tr>
              <a:tr h="2466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5979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638F813-4E3C-28DB-2EAC-E05AC4A63DE1}"/>
              </a:ext>
            </a:extLst>
          </p:cNvPr>
          <p:cNvSpPr txBox="1"/>
          <p:nvPr/>
        </p:nvSpPr>
        <p:spPr>
          <a:xfrm>
            <a:off x="4660940" y="4714735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I-format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7B69D6-AA27-B93C-545F-31588364C1B7}"/>
              </a:ext>
            </a:extLst>
          </p:cNvPr>
          <p:cNvCxnSpPr>
            <a:cxnSpLocks/>
          </p:cNvCxnSpPr>
          <p:nvPr/>
        </p:nvCxnSpPr>
        <p:spPr>
          <a:xfrm flipH="1">
            <a:off x="7068457" y="2510199"/>
            <a:ext cx="537029" cy="7151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C521A1-9870-3D70-4764-E8F286721C57}"/>
              </a:ext>
            </a:extLst>
          </p:cNvPr>
          <p:cNvCxnSpPr>
            <a:cxnSpLocks/>
          </p:cNvCxnSpPr>
          <p:nvPr/>
        </p:nvCxnSpPr>
        <p:spPr>
          <a:xfrm>
            <a:off x="8132343" y="2477077"/>
            <a:ext cx="126286" cy="6505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3F79B1-6B26-A75D-5F74-86EE3CDDA8CC}"/>
              </a:ext>
            </a:extLst>
          </p:cNvPr>
          <p:cNvCxnSpPr>
            <a:cxnSpLocks/>
          </p:cNvCxnSpPr>
          <p:nvPr/>
        </p:nvCxnSpPr>
        <p:spPr>
          <a:xfrm flipV="1">
            <a:off x="9187957" y="3221180"/>
            <a:ext cx="805543" cy="6318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FBFCA1-407D-D253-1E06-57A66BF2EE45}"/>
              </a:ext>
            </a:extLst>
          </p:cNvPr>
          <p:cNvSpPr txBox="1"/>
          <p:nvPr/>
        </p:nvSpPr>
        <p:spPr>
          <a:xfrm>
            <a:off x="7605486" y="3853022"/>
            <a:ext cx="336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get the real address:</a:t>
            </a:r>
          </a:p>
          <a:p>
            <a:r>
              <a:rPr lang="en-US" dirty="0"/>
              <a:t>(PC+4) + (offset*4)</a:t>
            </a:r>
          </a:p>
        </p:txBody>
      </p:sp>
    </p:spTree>
    <p:extLst>
      <p:ext uri="{BB962C8B-B14F-4D97-AF65-F5344CB8AC3E}">
        <p14:creationId xmlns:p14="http://schemas.microsoft.com/office/powerpoint/2010/main" val="429487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E1BC-1D26-8E54-CE2E-7643E5F4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J-format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7AD80-5C95-34EB-7845-E89D6E53B6FC}"/>
              </a:ext>
            </a:extLst>
          </p:cNvPr>
          <p:cNvSpPr txBox="1"/>
          <p:nvPr/>
        </p:nvSpPr>
        <p:spPr>
          <a:xfrm>
            <a:off x="4978402" y="3999684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 1028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A7C0A6-00D6-7FB5-7576-A647C04D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87318"/>
              </p:ext>
            </p:extLst>
          </p:nvPr>
        </p:nvGraphicFramePr>
        <p:xfrm>
          <a:off x="2598058" y="2432352"/>
          <a:ext cx="8128002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6773335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 bits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26 bits</a:t>
                      </a: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308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 bits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5979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0F6FDE-E57A-CE35-40F9-EA865922D5F3}"/>
              </a:ext>
            </a:extLst>
          </p:cNvPr>
          <p:cNvCxnSpPr/>
          <p:nvPr/>
        </p:nvCxnSpPr>
        <p:spPr>
          <a:xfrm>
            <a:off x="2598058" y="3692473"/>
            <a:ext cx="7884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92108E-7F34-F7E7-5CE2-4A1D7F665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42798"/>
              </p:ext>
            </p:extLst>
          </p:nvPr>
        </p:nvGraphicFramePr>
        <p:xfrm>
          <a:off x="2354882" y="4870597"/>
          <a:ext cx="8128002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61196443"/>
                    </a:ext>
                  </a:extLst>
                </a:gridCol>
                <a:gridCol w="6773335">
                  <a:extLst>
                    <a:ext uri="{9D8B030D-6E8A-4147-A177-3AD203B41FA5}">
                      <a16:colId xmlns:a16="http://schemas.microsoft.com/office/drawing/2014/main" val="3266912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54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0BDF8C-051B-6E02-B70E-5D360E608012}"/>
              </a:ext>
            </a:extLst>
          </p:cNvPr>
          <p:cNvSpPr txBox="1"/>
          <p:nvPr/>
        </p:nvSpPr>
        <p:spPr>
          <a:xfrm>
            <a:off x="10477813" y="3870492"/>
            <a:ext cx="143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1028/4 = 257</a:t>
            </a:r>
          </a:p>
          <a:p>
            <a:r>
              <a:rPr lang="en-US" i="1" dirty="0"/>
              <a:t>We will know why later..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2DB3D-3FDC-C9E1-5213-FB275929586D}"/>
              </a:ext>
            </a:extLst>
          </p:cNvPr>
          <p:cNvCxnSpPr>
            <a:stCxn id="3" idx="1"/>
          </p:cNvCxnSpPr>
          <p:nvPr/>
        </p:nvCxnSpPr>
        <p:spPr>
          <a:xfrm flipH="1">
            <a:off x="8619344" y="4332157"/>
            <a:ext cx="1858469" cy="75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9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6058" y="4528457"/>
            <a:ext cx="6879770" cy="1870354"/>
          </a:xfrm>
        </p:spPr>
        <p:txBody>
          <a:bodyPr>
            <a:normAutofit/>
          </a:bodyPr>
          <a:lstStyle/>
          <a:p>
            <a:r>
              <a:rPr lang="en-US" sz="4400" b="1" dirty="0"/>
              <a:t>MIPS Data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7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9715</TotalTime>
  <Words>2236</Words>
  <Application>Microsoft Office PowerPoint</Application>
  <PresentationFormat>Widescreen</PresentationFormat>
  <Paragraphs>739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Google Sans</vt:lpstr>
      <vt:lpstr>Times New Roman</vt:lpstr>
      <vt:lpstr>Verdana</vt:lpstr>
      <vt:lpstr>Wingdings</vt:lpstr>
      <vt:lpstr>Office Theme</vt:lpstr>
      <vt:lpstr>Computer Architecture</vt:lpstr>
      <vt:lpstr>R-format instructions</vt:lpstr>
      <vt:lpstr>I-format instructions</vt:lpstr>
      <vt:lpstr>I-format instructions</vt:lpstr>
      <vt:lpstr>Load and store instructions</vt:lpstr>
      <vt:lpstr>Load and store instructions</vt:lpstr>
      <vt:lpstr>Branch instruction</vt:lpstr>
      <vt:lpstr>J-format instructions</vt:lpstr>
      <vt:lpstr>PowerPoint Presentation</vt:lpstr>
      <vt:lpstr>Datapath</vt:lpstr>
      <vt:lpstr>Datapath elements</vt:lpstr>
      <vt:lpstr>Registers File</vt:lpstr>
      <vt:lpstr>Registers File</vt:lpstr>
      <vt:lpstr>ALU</vt:lpstr>
      <vt:lpstr>Registers file and ALU</vt:lpstr>
      <vt:lpstr>Instruction Memory</vt:lpstr>
      <vt:lpstr>Program Counter and an Adder</vt:lpstr>
      <vt:lpstr>Program Counter and an Adder</vt:lpstr>
      <vt:lpstr>Program Counter, an Adder, and Instruction Memory</vt:lpstr>
      <vt:lpstr>Data Memory Unit</vt:lpstr>
      <vt:lpstr>Data Memory Unit</vt:lpstr>
      <vt:lpstr>Data Memory Unit</vt:lpstr>
      <vt:lpstr>Sign Extender</vt:lpstr>
      <vt:lpstr>Shift left 2</vt:lpstr>
      <vt:lpstr>2x1 Multiplexers</vt:lpstr>
      <vt:lpstr>Scenario for R-format instructions</vt:lpstr>
      <vt:lpstr>Scenario for I-format instructions</vt:lpstr>
      <vt:lpstr>Scenario for I-format instructions</vt:lpstr>
      <vt:lpstr>Scenario for I-format instructions</vt:lpstr>
      <vt:lpstr>PowerPoint Presentation</vt:lpstr>
      <vt:lpstr>Datapath with some control lines</vt:lpstr>
      <vt:lpstr>Datapath with some control lines </vt:lpstr>
      <vt:lpstr>R-format instructions</vt:lpstr>
      <vt:lpstr>Scenario for R-format instructions</vt:lpstr>
      <vt:lpstr>Control Signal Table</vt:lpstr>
      <vt:lpstr>I-format instructions</vt:lpstr>
      <vt:lpstr>Scenario for addi instruction</vt:lpstr>
      <vt:lpstr>Control Signal Table</vt:lpstr>
      <vt:lpstr>I-format instructions</vt:lpstr>
      <vt:lpstr>Scenario for lw instruction</vt:lpstr>
      <vt:lpstr>Control Signal Table</vt:lpstr>
      <vt:lpstr>I-format instructions</vt:lpstr>
      <vt:lpstr>Scenario for sw instruction</vt:lpstr>
      <vt:lpstr>Control Signal Table</vt:lpstr>
      <vt:lpstr>BEQ instruction</vt:lpstr>
      <vt:lpstr>I-format instructions</vt:lpstr>
      <vt:lpstr>Scenario for beq instruction</vt:lpstr>
      <vt:lpstr>Control Signal Table</vt:lpstr>
      <vt:lpstr>Problem 1</vt:lpstr>
      <vt:lpstr>Problem 2</vt:lpstr>
      <vt:lpstr>Problem 3</vt:lpstr>
      <vt:lpstr>Problem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Noura.Elmaghawry</dc:creator>
  <cp:lastModifiedBy>Noura.Elmaghawry</cp:lastModifiedBy>
  <cp:revision>225</cp:revision>
  <dcterms:created xsi:type="dcterms:W3CDTF">2023-09-25T08:10:36Z</dcterms:created>
  <dcterms:modified xsi:type="dcterms:W3CDTF">2023-11-09T12:32:50Z</dcterms:modified>
</cp:coreProperties>
</file>