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2" r:id="rId3"/>
  </p:sldMasterIdLst>
  <p:notesMasterIdLst>
    <p:notesMasterId r:id="rId43"/>
  </p:notesMasterIdLst>
  <p:sldIdLst>
    <p:sldId id="257" r:id="rId4"/>
    <p:sldId id="290" r:id="rId5"/>
    <p:sldId id="294" r:id="rId6"/>
    <p:sldId id="295" r:id="rId7"/>
    <p:sldId id="296" r:id="rId8"/>
    <p:sldId id="278" r:id="rId9"/>
    <p:sldId id="297" r:id="rId10"/>
    <p:sldId id="327" r:id="rId11"/>
    <p:sldId id="328" r:id="rId12"/>
    <p:sldId id="298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5" r:id="rId24"/>
    <p:sldId id="311" r:id="rId25"/>
    <p:sldId id="312" r:id="rId26"/>
    <p:sldId id="313" r:id="rId27"/>
    <p:sldId id="314" r:id="rId28"/>
    <p:sldId id="316" r:id="rId29"/>
    <p:sldId id="293" r:id="rId30"/>
    <p:sldId id="292" r:id="rId31"/>
    <p:sldId id="317" r:id="rId32"/>
    <p:sldId id="318" r:id="rId33"/>
    <p:sldId id="319" r:id="rId34"/>
    <p:sldId id="321" r:id="rId35"/>
    <p:sldId id="322" r:id="rId36"/>
    <p:sldId id="323" r:id="rId37"/>
    <p:sldId id="325" r:id="rId38"/>
    <p:sldId id="258" r:id="rId39"/>
    <p:sldId id="324" r:id="rId40"/>
    <p:sldId id="326" r:id="rId41"/>
    <p:sldId id="2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981271-93C2-4383-BBB3-F86F2AE30AE2}">
          <p14:sldIdLst>
            <p14:sldId id="257"/>
            <p14:sldId id="290"/>
            <p14:sldId id="294"/>
            <p14:sldId id="295"/>
            <p14:sldId id="296"/>
            <p14:sldId id="278"/>
            <p14:sldId id="297"/>
            <p14:sldId id="327"/>
            <p14:sldId id="328"/>
            <p14:sldId id="298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4"/>
            <p14:sldId id="316"/>
            <p14:sldId id="293"/>
            <p14:sldId id="292"/>
            <p14:sldId id="317"/>
            <p14:sldId id="318"/>
            <p14:sldId id="319"/>
            <p14:sldId id="321"/>
            <p14:sldId id="322"/>
          </p14:sldIdLst>
        </p14:section>
        <p14:section name="MIPS" id="{C7AF6402-B4B9-4A75-A82F-0C936ED1E101}">
          <p14:sldIdLst>
            <p14:sldId id="323"/>
            <p14:sldId id="325"/>
            <p14:sldId id="258"/>
            <p14:sldId id="324"/>
            <p14:sldId id="32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/>
      <dgm:spPr/>
      <dgm:t>
        <a:bodyPr/>
        <a:lstStyle/>
        <a:p>
          <a:r>
            <a:rPr lang="en-US" dirty="0"/>
            <a:t>Types of ALU micro-operations</a:t>
          </a:r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Transfer</a:t>
          </a: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Arithmetic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06589D81-A23D-47F2-857D-0EFECD81CF3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Logical</a:t>
          </a:r>
        </a:p>
      </dgm:t>
    </dgm:pt>
    <dgm:pt modelId="{757A7355-70B2-4BE7-BBDB-A7D37F19C652}" type="parTrans" cxnId="{241497B3-8F59-4DEA-B6B4-4756742DA511}">
      <dgm:prSet/>
      <dgm:spPr/>
      <dgm:t>
        <a:bodyPr/>
        <a:lstStyle/>
        <a:p>
          <a:endParaRPr lang="en-US"/>
        </a:p>
      </dgm:t>
    </dgm:pt>
    <dgm:pt modelId="{B2891B77-6802-4C0C-A27D-500C43FCFBB1}" type="sibTrans" cxnId="{241497B3-8F59-4DEA-B6B4-4756742DA511}">
      <dgm:prSet/>
      <dgm:spPr/>
      <dgm:t>
        <a:bodyPr/>
        <a:lstStyle/>
        <a:p>
          <a:endParaRPr lang="en-US"/>
        </a:p>
      </dgm:t>
    </dgm:pt>
    <dgm:pt modelId="{086D1542-9CA0-40A5-82A0-B70BA86EDB6A}">
      <dgm:prSet/>
      <dgm:spPr/>
      <dgm:t>
        <a:bodyPr/>
        <a:lstStyle/>
        <a:p>
          <a:r>
            <a:rPr lang="en-US" dirty="0"/>
            <a:t>Shift</a:t>
          </a:r>
        </a:p>
      </dgm:t>
    </dgm:pt>
    <dgm:pt modelId="{909C6D50-948F-4273-9541-B8221FA4D386}" type="parTrans" cxnId="{70077CCC-3A3E-4892-9A92-CD57A53345A6}">
      <dgm:prSet/>
      <dgm:spPr/>
      <dgm:t>
        <a:bodyPr/>
        <a:lstStyle/>
        <a:p>
          <a:endParaRPr lang="en-US"/>
        </a:p>
      </dgm:t>
    </dgm:pt>
    <dgm:pt modelId="{B06B789C-257D-4681-B8EE-E03D8E756C98}" type="sibTrans" cxnId="{70077CCC-3A3E-4892-9A92-CD57A53345A6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LinFactNeighborX="4478" custLinFactNeighborY="-51178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4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4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4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4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4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4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D7302734-ADF2-4F04-8BC6-B6CE75E88FBB}" type="pres">
      <dgm:prSet presAssocID="{757A7355-70B2-4BE7-BBDB-A7D37F19C652}" presName="Name37" presStyleLbl="parChTrans1D2" presStyleIdx="2" presStyleCnt="4"/>
      <dgm:spPr/>
    </dgm:pt>
    <dgm:pt modelId="{D3040664-13A0-4421-8F7C-E04D5A9A6C7A}" type="pres">
      <dgm:prSet presAssocID="{06589D81-A23D-47F2-857D-0EFECD81CF33}" presName="hierRoot2" presStyleCnt="0">
        <dgm:presLayoutVars>
          <dgm:hierBranch val="init"/>
        </dgm:presLayoutVars>
      </dgm:prSet>
      <dgm:spPr/>
    </dgm:pt>
    <dgm:pt modelId="{89A21829-9E3C-4518-BA42-74E9E6BE60AE}" type="pres">
      <dgm:prSet presAssocID="{06589D81-A23D-47F2-857D-0EFECD81CF33}" presName="rootComposite" presStyleCnt="0"/>
      <dgm:spPr/>
    </dgm:pt>
    <dgm:pt modelId="{EAFC42F7-46B2-41F0-A6A4-EB42671F81F1}" type="pres">
      <dgm:prSet presAssocID="{06589D81-A23D-47F2-857D-0EFECD81CF33}" presName="rootText" presStyleLbl="node2" presStyleIdx="2" presStyleCnt="4">
        <dgm:presLayoutVars>
          <dgm:chPref val="3"/>
        </dgm:presLayoutVars>
      </dgm:prSet>
      <dgm:spPr/>
    </dgm:pt>
    <dgm:pt modelId="{67774A6B-3539-45A6-9BBE-B43EDBE59CB4}" type="pres">
      <dgm:prSet presAssocID="{06589D81-A23D-47F2-857D-0EFECD81CF33}" presName="rootConnector" presStyleLbl="node2" presStyleIdx="2" presStyleCnt="4"/>
      <dgm:spPr/>
    </dgm:pt>
    <dgm:pt modelId="{747DBA2F-8582-465D-826C-A68F3EBB3C31}" type="pres">
      <dgm:prSet presAssocID="{06589D81-A23D-47F2-857D-0EFECD81CF33}" presName="hierChild4" presStyleCnt="0"/>
      <dgm:spPr/>
    </dgm:pt>
    <dgm:pt modelId="{3240FCC1-7C1D-42F3-B2D5-A4BADEE9C9E4}" type="pres">
      <dgm:prSet presAssocID="{06589D81-A23D-47F2-857D-0EFECD81CF33}" presName="hierChild5" presStyleCnt="0"/>
      <dgm:spPr/>
    </dgm:pt>
    <dgm:pt modelId="{EF1C5535-442B-45DA-804D-C3471BA8F39A}" type="pres">
      <dgm:prSet presAssocID="{909C6D50-948F-4273-9541-B8221FA4D386}" presName="Name37" presStyleLbl="parChTrans1D2" presStyleIdx="3" presStyleCnt="4"/>
      <dgm:spPr/>
    </dgm:pt>
    <dgm:pt modelId="{12C52347-C87A-4D51-B902-4FFCC369DB04}" type="pres">
      <dgm:prSet presAssocID="{086D1542-9CA0-40A5-82A0-B70BA86EDB6A}" presName="hierRoot2" presStyleCnt="0">
        <dgm:presLayoutVars>
          <dgm:hierBranch val="init"/>
        </dgm:presLayoutVars>
      </dgm:prSet>
      <dgm:spPr/>
    </dgm:pt>
    <dgm:pt modelId="{77F0905A-A6FC-4A89-BDD1-12177FB7EE2E}" type="pres">
      <dgm:prSet presAssocID="{086D1542-9CA0-40A5-82A0-B70BA86EDB6A}" presName="rootComposite" presStyleCnt="0"/>
      <dgm:spPr/>
    </dgm:pt>
    <dgm:pt modelId="{97E7579A-7E96-414D-AA34-58CF26FCE085}" type="pres">
      <dgm:prSet presAssocID="{086D1542-9CA0-40A5-82A0-B70BA86EDB6A}" presName="rootText" presStyleLbl="node2" presStyleIdx="3" presStyleCnt="4">
        <dgm:presLayoutVars>
          <dgm:chPref val="3"/>
        </dgm:presLayoutVars>
      </dgm:prSet>
      <dgm:spPr/>
    </dgm:pt>
    <dgm:pt modelId="{8A4946BF-CA22-45C2-9B40-F33153B58A5D}" type="pres">
      <dgm:prSet presAssocID="{086D1542-9CA0-40A5-82A0-B70BA86EDB6A}" presName="rootConnector" presStyleLbl="node2" presStyleIdx="3" presStyleCnt="4"/>
      <dgm:spPr/>
    </dgm:pt>
    <dgm:pt modelId="{B6C653A8-7FE5-4527-B851-1156C3967E22}" type="pres">
      <dgm:prSet presAssocID="{086D1542-9CA0-40A5-82A0-B70BA86EDB6A}" presName="hierChild4" presStyleCnt="0"/>
      <dgm:spPr/>
    </dgm:pt>
    <dgm:pt modelId="{C3F3F0DA-2FD3-4899-87F5-20BC53762268}" type="pres">
      <dgm:prSet presAssocID="{086D1542-9CA0-40A5-82A0-B70BA86EDB6A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AC70D724-ACD5-49E9-977C-78A17B49315C}" type="presOf" srcId="{7D696F31-CF27-48E8-8646-61203D2EA848}" destId="{F5492EE6-AAE2-40FC-8656-47B565FE9B53}" srcOrd="0" destOrd="0" presId="urn:microsoft.com/office/officeart/2005/8/layout/orgChart1"/>
    <dgm:cxn modelId="{6C372D28-2DDB-4D14-BFB2-8EC240146B19}" type="presOf" srcId="{B9B88B34-9802-48E6-B3C4-8CFC7819315E}" destId="{2C86E1E7-943C-4292-B8AB-033EC92BAB44}" srcOrd="1" destOrd="0" presId="urn:microsoft.com/office/officeart/2005/8/layout/orgChart1"/>
    <dgm:cxn modelId="{B7059133-8969-4E50-B1E1-78C2D7B1C093}" type="presOf" srcId="{4E1A1B3C-6EEE-4EF2-A943-E712BB57ABC0}" destId="{C6A3F40E-51CB-4430-93B6-EEEB570B9F3C}" srcOrd="0" destOrd="0" presId="urn:microsoft.com/office/officeart/2005/8/layout/orgChart1"/>
    <dgm:cxn modelId="{9A9B7937-D9BE-4C54-A671-2318671E5518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2576133E-52DC-4318-998C-5FD39F8B5B89}" type="presOf" srcId="{C447FE6C-46D9-4D4B-97C1-039743CFC1B6}" destId="{E6C631D0-BEA5-4A4A-9093-1D8AD82FD796}" srcOrd="1" destOrd="0" presId="urn:microsoft.com/office/officeart/2005/8/layout/orgChart1"/>
    <dgm:cxn modelId="{53BFB56E-283A-4A02-9570-9E5935B60783}" type="presOf" srcId="{B9B88B34-9802-48E6-B3C4-8CFC7819315E}" destId="{161A5E71-339E-4F67-A7F4-F4CFFACDF35F}" srcOrd="0" destOrd="0" presId="urn:microsoft.com/office/officeart/2005/8/layout/orgChart1"/>
    <dgm:cxn modelId="{2A5BA671-4A07-4A44-9B0F-36801CA358C7}" type="presOf" srcId="{757A7355-70B2-4BE7-BBDB-A7D37F19C652}" destId="{D7302734-ADF2-4F04-8BC6-B6CE75E88FBB}" srcOrd="0" destOrd="0" presId="urn:microsoft.com/office/officeart/2005/8/layout/orgChart1"/>
    <dgm:cxn modelId="{7B63277D-4D57-48C6-8088-92141A0F6253}" type="presOf" srcId="{06589D81-A23D-47F2-857D-0EFECD81CF33}" destId="{67774A6B-3539-45A6-9BBE-B43EDBE59CB4}" srcOrd="1" destOrd="0" presId="urn:microsoft.com/office/officeart/2005/8/layout/orgChart1"/>
    <dgm:cxn modelId="{6172538D-F825-41B6-AB8B-55FE5DEF56CD}" type="presOf" srcId="{387B6754-AEAE-4E4F-97E9-DAA6DED298D4}" destId="{CACBCFD8-A5DA-49ED-ACF6-BC6022063F1D}" srcOrd="0" destOrd="0" presId="urn:microsoft.com/office/officeart/2005/8/layout/orgChart1"/>
    <dgm:cxn modelId="{905A1F94-D246-4C83-85F5-E1CDBCB22F4C}" type="presOf" srcId="{086D1542-9CA0-40A5-82A0-B70BA86EDB6A}" destId="{97E7579A-7E96-414D-AA34-58CF26FCE085}" srcOrd="0" destOrd="0" presId="urn:microsoft.com/office/officeart/2005/8/layout/orgChart1"/>
    <dgm:cxn modelId="{E7BD2A99-A854-4D82-98CD-BF75B3BA4CAE}" type="presOf" srcId="{06589D81-A23D-47F2-857D-0EFECD81CF33}" destId="{EAFC42F7-46B2-41F0-A6A4-EB42671F81F1}" srcOrd="0" destOrd="0" presId="urn:microsoft.com/office/officeart/2005/8/layout/orgChart1"/>
    <dgm:cxn modelId="{241497B3-8F59-4DEA-B6B4-4756742DA511}" srcId="{7D696F31-CF27-48E8-8646-61203D2EA848}" destId="{06589D81-A23D-47F2-857D-0EFECD81CF33}" srcOrd="2" destOrd="0" parTransId="{757A7355-70B2-4BE7-BBDB-A7D37F19C652}" sibTransId="{B2891B77-6802-4C0C-A27D-500C43FCFBB1}"/>
    <dgm:cxn modelId="{78B902B8-FD6B-457E-A36C-7278F79FE2EB}" type="presOf" srcId="{086D1542-9CA0-40A5-82A0-B70BA86EDB6A}" destId="{8A4946BF-CA22-45C2-9B40-F33153B58A5D}" srcOrd="1" destOrd="0" presId="urn:microsoft.com/office/officeart/2005/8/layout/orgChart1"/>
    <dgm:cxn modelId="{70077CCC-3A3E-4892-9A92-CD57A53345A6}" srcId="{7D696F31-CF27-48E8-8646-61203D2EA848}" destId="{086D1542-9CA0-40A5-82A0-B70BA86EDB6A}" srcOrd="3" destOrd="0" parTransId="{909C6D50-948F-4273-9541-B8221FA4D386}" sibTransId="{B06B789C-257D-4681-B8EE-E03D8E756C98}"/>
    <dgm:cxn modelId="{BB709FD3-E3DF-40DA-B3E2-58833D2D2D60}" type="presOf" srcId="{909C6D50-948F-4273-9541-B8221FA4D386}" destId="{EF1C5535-442B-45DA-804D-C3471BA8F39A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7DA5D6DE-B853-4F2D-A8D6-90E0EC5D19D2}" type="presOf" srcId="{C447FE6C-46D9-4D4B-97C1-039743CFC1B6}" destId="{76E992B5-AB7A-45DC-A621-3A1EB710AB03}" srcOrd="0" destOrd="0" presId="urn:microsoft.com/office/officeart/2005/8/layout/orgChart1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B593BAEA-B0CF-4837-9559-E9135F611EA2}" type="presOf" srcId="{7D696F31-CF27-48E8-8646-61203D2EA848}" destId="{3168D4E9-2CA6-47DB-835B-1C1B4EFB1E04}" srcOrd="1" destOrd="0" presId="urn:microsoft.com/office/officeart/2005/8/layout/orgChart1"/>
    <dgm:cxn modelId="{53698BC1-0DD0-4FC9-BF4D-F1893D980A2C}" type="presParOf" srcId="{C6A3F40E-51CB-4430-93B6-EEEB570B9F3C}" destId="{7727E80E-AD3C-44E8-A775-D2CBCF91D552}" srcOrd="0" destOrd="0" presId="urn:microsoft.com/office/officeart/2005/8/layout/orgChart1"/>
    <dgm:cxn modelId="{3420868F-6009-4FE7-BB70-E689A64684DE}" type="presParOf" srcId="{7727E80E-AD3C-44E8-A775-D2CBCF91D552}" destId="{2B04E16B-FB73-4B9D-B432-641360570358}" srcOrd="0" destOrd="0" presId="urn:microsoft.com/office/officeart/2005/8/layout/orgChart1"/>
    <dgm:cxn modelId="{64840533-49E2-4FCE-88CA-1D2818BE0632}" type="presParOf" srcId="{2B04E16B-FB73-4B9D-B432-641360570358}" destId="{F5492EE6-AAE2-40FC-8656-47B565FE9B53}" srcOrd="0" destOrd="0" presId="urn:microsoft.com/office/officeart/2005/8/layout/orgChart1"/>
    <dgm:cxn modelId="{189B689F-9306-4524-8B73-7DDA87CDF06D}" type="presParOf" srcId="{2B04E16B-FB73-4B9D-B432-641360570358}" destId="{3168D4E9-2CA6-47DB-835B-1C1B4EFB1E04}" srcOrd="1" destOrd="0" presId="urn:microsoft.com/office/officeart/2005/8/layout/orgChart1"/>
    <dgm:cxn modelId="{F77221AE-16CE-4BCE-83B4-1F14416172DD}" type="presParOf" srcId="{7727E80E-AD3C-44E8-A775-D2CBCF91D552}" destId="{A2AE3601-8CA2-4CC3-AD4A-6CC10BF299B6}" srcOrd="1" destOrd="0" presId="urn:microsoft.com/office/officeart/2005/8/layout/orgChart1"/>
    <dgm:cxn modelId="{6CBFAA3E-BE6F-489A-A63C-1D6306F802A5}" type="presParOf" srcId="{A2AE3601-8CA2-4CC3-AD4A-6CC10BF299B6}" destId="{ADA2BC31-E113-4BB2-BCB0-6663055B5874}" srcOrd="0" destOrd="0" presId="urn:microsoft.com/office/officeart/2005/8/layout/orgChart1"/>
    <dgm:cxn modelId="{D3F56A25-6A49-47F1-8946-5CBEE18EF26D}" type="presParOf" srcId="{A2AE3601-8CA2-4CC3-AD4A-6CC10BF299B6}" destId="{B71F6A5D-B534-4348-9A9E-F0545AEED326}" srcOrd="1" destOrd="0" presId="urn:microsoft.com/office/officeart/2005/8/layout/orgChart1"/>
    <dgm:cxn modelId="{15036084-BB92-4A38-8689-7CCF95666CA5}" type="presParOf" srcId="{B71F6A5D-B534-4348-9A9E-F0545AEED326}" destId="{AD22EC77-4423-46A4-824F-0460187CA3D0}" srcOrd="0" destOrd="0" presId="urn:microsoft.com/office/officeart/2005/8/layout/orgChart1"/>
    <dgm:cxn modelId="{C96B5F1F-C82B-47EF-9F24-06FE33C02D8C}" type="presParOf" srcId="{AD22EC77-4423-46A4-824F-0460187CA3D0}" destId="{161A5E71-339E-4F67-A7F4-F4CFFACDF35F}" srcOrd="0" destOrd="0" presId="urn:microsoft.com/office/officeart/2005/8/layout/orgChart1"/>
    <dgm:cxn modelId="{01982E29-4D9F-4EE1-BB09-F3F98CBB6711}" type="presParOf" srcId="{AD22EC77-4423-46A4-824F-0460187CA3D0}" destId="{2C86E1E7-943C-4292-B8AB-033EC92BAB44}" srcOrd="1" destOrd="0" presId="urn:microsoft.com/office/officeart/2005/8/layout/orgChart1"/>
    <dgm:cxn modelId="{A8D3AE73-E747-4975-A6D5-B01F7EB09B30}" type="presParOf" srcId="{B71F6A5D-B534-4348-9A9E-F0545AEED326}" destId="{68FF39DE-A635-49F1-9699-685642A9B7E2}" srcOrd="1" destOrd="0" presId="urn:microsoft.com/office/officeart/2005/8/layout/orgChart1"/>
    <dgm:cxn modelId="{AE478EA7-FCA1-4E54-A903-36AAB2022445}" type="presParOf" srcId="{B71F6A5D-B534-4348-9A9E-F0545AEED326}" destId="{5A24122E-8855-453B-94C8-1A2756D7F25B}" srcOrd="2" destOrd="0" presId="urn:microsoft.com/office/officeart/2005/8/layout/orgChart1"/>
    <dgm:cxn modelId="{821E51C3-ACBC-402A-BE4F-A7B78EC6622D}" type="presParOf" srcId="{A2AE3601-8CA2-4CC3-AD4A-6CC10BF299B6}" destId="{CACBCFD8-A5DA-49ED-ACF6-BC6022063F1D}" srcOrd="2" destOrd="0" presId="urn:microsoft.com/office/officeart/2005/8/layout/orgChart1"/>
    <dgm:cxn modelId="{7B988842-2F8C-498A-9C7C-C5312A51A144}" type="presParOf" srcId="{A2AE3601-8CA2-4CC3-AD4A-6CC10BF299B6}" destId="{048BA31F-C55B-49D4-94FE-0C9AF6F3BF0C}" srcOrd="3" destOrd="0" presId="urn:microsoft.com/office/officeart/2005/8/layout/orgChart1"/>
    <dgm:cxn modelId="{8918B3C5-AF30-407A-855D-1CFE2239D794}" type="presParOf" srcId="{048BA31F-C55B-49D4-94FE-0C9AF6F3BF0C}" destId="{7AF3DA67-ED3F-4C49-A06A-2D28FBA27FB3}" srcOrd="0" destOrd="0" presId="urn:microsoft.com/office/officeart/2005/8/layout/orgChart1"/>
    <dgm:cxn modelId="{41347925-32C6-4799-8457-003A213F8F9A}" type="presParOf" srcId="{7AF3DA67-ED3F-4C49-A06A-2D28FBA27FB3}" destId="{76E992B5-AB7A-45DC-A621-3A1EB710AB03}" srcOrd="0" destOrd="0" presId="urn:microsoft.com/office/officeart/2005/8/layout/orgChart1"/>
    <dgm:cxn modelId="{551EE025-2CCB-4434-B957-D00CF613A100}" type="presParOf" srcId="{7AF3DA67-ED3F-4C49-A06A-2D28FBA27FB3}" destId="{E6C631D0-BEA5-4A4A-9093-1D8AD82FD796}" srcOrd="1" destOrd="0" presId="urn:microsoft.com/office/officeart/2005/8/layout/orgChart1"/>
    <dgm:cxn modelId="{537A49EB-A79F-4461-87F2-9F15F9565F2E}" type="presParOf" srcId="{048BA31F-C55B-49D4-94FE-0C9AF6F3BF0C}" destId="{E4D1D4F5-C536-4131-B675-8B24B55D765A}" srcOrd="1" destOrd="0" presId="urn:microsoft.com/office/officeart/2005/8/layout/orgChart1"/>
    <dgm:cxn modelId="{5E3750E1-3BD2-4E73-BCEB-255E2B2B550A}" type="presParOf" srcId="{048BA31F-C55B-49D4-94FE-0C9AF6F3BF0C}" destId="{C46CDBC1-E027-4519-BC25-2D5EDD3B3675}" srcOrd="2" destOrd="0" presId="urn:microsoft.com/office/officeart/2005/8/layout/orgChart1"/>
    <dgm:cxn modelId="{1C263F44-80CC-4183-976B-1085CB4A635D}" type="presParOf" srcId="{A2AE3601-8CA2-4CC3-AD4A-6CC10BF299B6}" destId="{D7302734-ADF2-4F04-8BC6-B6CE75E88FBB}" srcOrd="4" destOrd="0" presId="urn:microsoft.com/office/officeart/2005/8/layout/orgChart1"/>
    <dgm:cxn modelId="{3BDE76C5-38B6-480C-B0DA-7B231DBFE595}" type="presParOf" srcId="{A2AE3601-8CA2-4CC3-AD4A-6CC10BF299B6}" destId="{D3040664-13A0-4421-8F7C-E04D5A9A6C7A}" srcOrd="5" destOrd="0" presId="urn:microsoft.com/office/officeart/2005/8/layout/orgChart1"/>
    <dgm:cxn modelId="{AC490352-C04D-47B2-A0FE-6097F3C4A541}" type="presParOf" srcId="{D3040664-13A0-4421-8F7C-E04D5A9A6C7A}" destId="{89A21829-9E3C-4518-BA42-74E9E6BE60AE}" srcOrd="0" destOrd="0" presId="urn:microsoft.com/office/officeart/2005/8/layout/orgChart1"/>
    <dgm:cxn modelId="{8EF61F91-4CDE-4358-A801-20FCB45BEDE9}" type="presParOf" srcId="{89A21829-9E3C-4518-BA42-74E9E6BE60AE}" destId="{EAFC42F7-46B2-41F0-A6A4-EB42671F81F1}" srcOrd="0" destOrd="0" presId="urn:microsoft.com/office/officeart/2005/8/layout/orgChart1"/>
    <dgm:cxn modelId="{AE635DEB-4283-4570-B10B-2D3F28DFF01C}" type="presParOf" srcId="{89A21829-9E3C-4518-BA42-74E9E6BE60AE}" destId="{67774A6B-3539-45A6-9BBE-B43EDBE59CB4}" srcOrd="1" destOrd="0" presId="urn:microsoft.com/office/officeart/2005/8/layout/orgChart1"/>
    <dgm:cxn modelId="{1E5C4B2E-81D2-4041-A2BB-2451F5921989}" type="presParOf" srcId="{D3040664-13A0-4421-8F7C-E04D5A9A6C7A}" destId="{747DBA2F-8582-465D-826C-A68F3EBB3C31}" srcOrd="1" destOrd="0" presId="urn:microsoft.com/office/officeart/2005/8/layout/orgChart1"/>
    <dgm:cxn modelId="{3D498A27-F1CF-4BE9-A788-F18B19FCF7F9}" type="presParOf" srcId="{D3040664-13A0-4421-8F7C-E04D5A9A6C7A}" destId="{3240FCC1-7C1D-42F3-B2D5-A4BADEE9C9E4}" srcOrd="2" destOrd="0" presId="urn:microsoft.com/office/officeart/2005/8/layout/orgChart1"/>
    <dgm:cxn modelId="{94CADC5D-0460-4F99-A6DD-81BB119FD457}" type="presParOf" srcId="{A2AE3601-8CA2-4CC3-AD4A-6CC10BF299B6}" destId="{EF1C5535-442B-45DA-804D-C3471BA8F39A}" srcOrd="6" destOrd="0" presId="urn:microsoft.com/office/officeart/2005/8/layout/orgChart1"/>
    <dgm:cxn modelId="{119EA0E5-E9D1-409B-A55D-042CE6DCD510}" type="presParOf" srcId="{A2AE3601-8CA2-4CC3-AD4A-6CC10BF299B6}" destId="{12C52347-C87A-4D51-B902-4FFCC369DB04}" srcOrd="7" destOrd="0" presId="urn:microsoft.com/office/officeart/2005/8/layout/orgChart1"/>
    <dgm:cxn modelId="{3D0015FF-1710-4D7F-8F26-FB2CC3BB8008}" type="presParOf" srcId="{12C52347-C87A-4D51-B902-4FFCC369DB04}" destId="{77F0905A-A6FC-4A89-BDD1-12177FB7EE2E}" srcOrd="0" destOrd="0" presId="urn:microsoft.com/office/officeart/2005/8/layout/orgChart1"/>
    <dgm:cxn modelId="{FC7FF512-7FAF-46F2-AF87-E146FDB51B0C}" type="presParOf" srcId="{77F0905A-A6FC-4A89-BDD1-12177FB7EE2E}" destId="{97E7579A-7E96-414D-AA34-58CF26FCE085}" srcOrd="0" destOrd="0" presId="urn:microsoft.com/office/officeart/2005/8/layout/orgChart1"/>
    <dgm:cxn modelId="{42DC3AB6-DB2F-4A78-BF8B-1200280CB09A}" type="presParOf" srcId="{77F0905A-A6FC-4A89-BDD1-12177FB7EE2E}" destId="{8A4946BF-CA22-45C2-9B40-F33153B58A5D}" srcOrd="1" destOrd="0" presId="urn:microsoft.com/office/officeart/2005/8/layout/orgChart1"/>
    <dgm:cxn modelId="{CE1545E6-11D0-496B-A995-7C86F768D4C4}" type="presParOf" srcId="{12C52347-C87A-4D51-B902-4FFCC369DB04}" destId="{B6C653A8-7FE5-4527-B851-1156C3967E22}" srcOrd="1" destOrd="0" presId="urn:microsoft.com/office/officeart/2005/8/layout/orgChart1"/>
    <dgm:cxn modelId="{9EEE0C0F-0B4C-43AE-99B0-200B2CC2F036}" type="presParOf" srcId="{12C52347-C87A-4D51-B902-4FFCC369DB04}" destId="{C3F3F0DA-2FD3-4899-87F5-20BC53762268}" srcOrd="2" destOrd="0" presId="urn:microsoft.com/office/officeart/2005/8/layout/orgChart1"/>
    <dgm:cxn modelId="{92B2C4E9-6C1E-4835-9798-213561A3041F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/>
      <dgm:spPr/>
      <dgm:t>
        <a:bodyPr/>
        <a:lstStyle/>
        <a:p>
          <a:r>
            <a:rPr lang="en-US" dirty="0"/>
            <a:t>Types of ALU micro-operations</a:t>
          </a:r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Data Transfer</a:t>
          </a: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Arithmetic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06589D81-A23D-47F2-857D-0EFECD81CF3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Logical</a:t>
          </a:r>
        </a:p>
      </dgm:t>
    </dgm:pt>
    <dgm:pt modelId="{757A7355-70B2-4BE7-BBDB-A7D37F19C652}" type="parTrans" cxnId="{241497B3-8F59-4DEA-B6B4-4756742DA511}">
      <dgm:prSet/>
      <dgm:spPr/>
      <dgm:t>
        <a:bodyPr/>
        <a:lstStyle/>
        <a:p>
          <a:endParaRPr lang="en-US"/>
        </a:p>
      </dgm:t>
    </dgm:pt>
    <dgm:pt modelId="{B2891B77-6802-4C0C-A27D-500C43FCFBB1}" type="sibTrans" cxnId="{241497B3-8F59-4DEA-B6B4-4756742DA511}">
      <dgm:prSet/>
      <dgm:spPr/>
      <dgm:t>
        <a:bodyPr/>
        <a:lstStyle/>
        <a:p>
          <a:endParaRPr lang="en-US"/>
        </a:p>
      </dgm:t>
    </dgm:pt>
    <dgm:pt modelId="{086D1542-9CA0-40A5-82A0-B70BA86EDB6A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Shift</a:t>
          </a:r>
        </a:p>
      </dgm:t>
    </dgm:pt>
    <dgm:pt modelId="{909C6D50-948F-4273-9541-B8221FA4D386}" type="parTrans" cxnId="{70077CCC-3A3E-4892-9A92-CD57A53345A6}">
      <dgm:prSet/>
      <dgm:spPr/>
      <dgm:t>
        <a:bodyPr/>
        <a:lstStyle/>
        <a:p>
          <a:endParaRPr lang="en-US"/>
        </a:p>
      </dgm:t>
    </dgm:pt>
    <dgm:pt modelId="{B06B789C-257D-4681-B8EE-E03D8E756C98}" type="sibTrans" cxnId="{70077CCC-3A3E-4892-9A92-CD57A53345A6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LinFactNeighborX="4478" custLinFactNeighborY="-51178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4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4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4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4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4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4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D7302734-ADF2-4F04-8BC6-B6CE75E88FBB}" type="pres">
      <dgm:prSet presAssocID="{757A7355-70B2-4BE7-BBDB-A7D37F19C652}" presName="Name37" presStyleLbl="parChTrans1D2" presStyleIdx="2" presStyleCnt="4"/>
      <dgm:spPr/>
    </dgm:pt>
    <dgm:pt modelId="{D3040664-13A0-4421-8F7C-E04D5A9A6C7A}" type="pres">
      <dgm:prSet presAssocID="{06589D81-A23D-47F2-857D-0EFECD81CF33}" presName="hierRoot2" presStyleCnt="0">
        <dgm:presLayoutVars>
          <dgm:hierBranch val="init"/>
        </dgm:presLayoutVars>
      </dgm:prSet>
      <dgm:spPr/>
    </dgm:pt>
    <dgm:pt modelId="{89A21829-9E3C-4518-BA42-74E9E6BE60AE}" type="pres">
      <dgm:prSet presAssocID="{06589D81-A23D-47F2-857D-0EFECD81CF33}" presName="rootComposite" presStyleCnt="0"/>
      <dgm:spPr/>
    </dgm:pt>
    <dgm:pt modelId="{EAFC42F7-46B2-41F0-A6A4-EB42671F81F1}" type="pres">
      <dgm:prSet presAssocID="{06589D81-A23D-47F2-857D-0EFECD81CF33}" presName="rootText" presStyleLbl="node2" presStyleIdx="2" presStyleCnt="4">
        <dgm:presLayoutVars>
          <dgm:chPref val="3"/>
        </dgm:presLayoutVars>
      </dgm:prSet>
      <dgm:spPr/>
    </dgm:pt>
    <dgm:pt modelId="{67774A6B-3539-45A6-9BBE-B43EDBE59CB4}" type="pres">
      <dgm:prSet presAssocID="{06589D81-A23D-47F2-857D-0EFECD81CF33}" presName="rootConnector" presStyleLbl="node2" presStyleIdx="2" presStyleCnt="4"/>
      <dgm:spPr/>
    </dgm:pt>
    <dgm:pt modelId="{747DBA2F-8582-465D-826C-A68F3EBB3C31}" type="pres">
      <dgm:prSet presAssocID="{06589D81-A23D-47F2-857D-0EFECD81CF33}" presName="hierChild4" presStyleCnt="0"/>
      <dgm:spPr/>
    </dgm:pt>
    <dgm:pt modelId="{3240FCC1-7C1D-42F3-B2D5-A4BADEE9C9E4}" type="pres">
      <dgm:prSet presAssocID="{06589D81-A23D-47F2-857D-0EFECD81CF33}" presName="hierChild5" presStyleCnt="0"/>
      <dgm:spPr/>
    </dgm:pt>
    <dgm:pt modelId="{EF1C5535-442B-45DA-804D-C3471BA8F39A}" type="pres">
      <dgm:prSet presAssocID="{909C6D50-948F-4273-9541-B8221FA4D386}" presName="Name37" presStyleLbl="parChTrans1D2" presStyleIdx="3" presStyleCnt="4"/>
      <dgm:spPr/>
    </dgm:pt>
    <dgm:pt modelId="{12C52347-C87A-4D51-B902-4FFCC369DB04}" type="pres">
      <dgm:prSet presAssocID="{086D1542-9CA0-40A5-82A0-B70BA86EDB6A}" presName="hierRoot2" presStyleCnt="0">
        <dgm:presLayoutVars>
          <dgm:hierBranch val="init"/>
        </dgm:presLayoutVars>
      </dgm:prSet>
      <dgm:spPr/>
    </dgm:pt>
    <dgm:pt modelId="{77F0905A-A6FC-4A89-BDD1-12177FB7EE2E}" type="pres">
      <dgm:prSet presAssocID="{086D1542-9CA0-40A5-82A0-B70BA86EDB6A}" presName="rootComposite" presStyleCnt="0"/>
      <dgm:spPr/>
    </dgm:pt>
    <dgm:pt modelId="{97E7579A-7E96-414D-AA34-58CF26FCE085}" type="pres">
      <dgm:prSet presAssocID="{086D1542-9CA0-40A5-82A0-B70BA86EDB6A}" presName="rootText" presStyleLbl="node2" presStyleIdx="3" presStyleCnt="4">
        <dgm:presLayoutVars>
          <dgm:chPref val="3"/>
        </dgm:presLayoutVars>
      </dgm:prSet>
      <dgm:spPr/>
    </dgm:pt>
    <dgm:pt modelId="{8A4946BF-CA22-45C2-9B40-F33153B58A5D}" type="pres">
      <dgm:prSet presAssocID="{086D1542-9CA0-40A5-82A0-B70BA86EDB6A}" presName="rootConnector" presStyleLbl="node2" presStyleIdx="3" presStyleCnt="4"/>
      <dgm:spPr/>
    </dgm:pt>
    <dgm:pt modelId="{B6C653A8-7FE5-4527-B851-1156C3967E22}" type="pres">
      <dgm:prSet presAssocID="{086D1542-9CA0-40A5-82A0-B70BA86EDB6A}" presName="hierChild4" presStyleCnt="0"/>
      <dgm:spPr/>
    </dgm:pt>
    <dgm:pt modelId="{C3F3F0DA-2FD3-4899-87F5-20BC53762268}" type="pres">
      <dgm:prSet presAssocID="{086D1542-9CA0-40A5-82A0-B70BA86EDB6A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AC70D724-ACD5-49E9-977C-78A17B49315C}" type="presOf" srcId="{7D696F31-CF27-48E8-8646-61203D2EA848}" destId="{F5492EE6-AAE2-40FC-8656-47B565FE9B53}" srcOrd="0" destOrd="0" presId="urn:microsoft.com/office/officeart/2005/8/layout/orgChart1"/>
    <dgm:cxn modelId="{6C372D28-2DDB-4D14-BFB2-8EC240146B19}" type="presOf" srcId="{B9B88B34-9802-48E6-B3C4-8CFC7819315E}" destId="{2C86E1E7-943C-4292-B8AB-033EC92BAB44}" srcOrd="1" destOrd="0" presId="urn:microsoft.com/office/officeart/2005/8/layout/orgChart1"/>
    <dgm:cxn modelId="{B7059133-8969-4E50-B1E1-78C2D7B1C093}" type="presOf" srcId="{4E1A1B3C-6EEE-4EF2-A943-E712BB57ABC0}" destId="{C6A3F40E-51CB-4430-93B6-EEEB570B9F3C}" srcOrd="0" destOrd="0" presId="urn:microsoft.com/office/officeart/2005/8/layout/orgChart1"/>
    <dgm:cxn modelId="{9A9B7937-D9BE-4C54-A671-2318671E5518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2576133E-52DC-4318-998C-5FD39F8B5B89}" type="presOf" srcId="{C447FE6C-46D9-4D4B-97C1-039743CFC1B6}" destId="{E6C631D0-BEA5-4A4A-9093-1D8AD82FD796}" srcOrd="1" destOrd="0" presId="urn:microsoft.com/office/officeart/2005/8/layout/orgChart1"/>
    <dgm:cxn modelId="{53BFB56E-283A-4A02-9570-9E5935B60783}" type="presOf" srcId="{B9B88B34-9802-48E6-B3C4-8CFC7819315E}" destId="{161A5E71-339E-4F67-A7F4-F4CFFACDF35F}" srcOrd="0" destOrd="0" presId="urn:microsoft.com/office/officeart/2005/8/layout/orgChart1"/>
    <dgm:cxn modelId="{2A5BA671-4A07-4A44-9B0F-36801CA358C7}" type="presOf" srcId="{757A7355-70B2-4BE7-BBDB-A7D37F19C652}" destId="{D7302734-ADF2-4F04-8BC6-B6CE75E88FBB}" srcOrd="0" destOrd="0" presId="urn:microsoft.com/office/officeart/2005/8/layout/orgChart1"/>
    <dgm:cxn modelId="{7B63277D-4D57-48C6-8088-92141A0F6253}" type="presOf" srcId="{06589D81-A23D-47F2-857D-0EFECD81CF33}" destId="{67774A6B-3539-45A6-9BBE-B43EDBE59CB4}" srcOrd="1" destOrd="0" presId="urn:microsoft.com/office/officeart/2005/8/layout/orgChart1"/>
    <dgm:cxn modelId="{6172538D-F825-41B6-AB8B-55FE5DEF56CD}" type="presOf" srcId="{387B6754-AEAE-4E4F-97E9-DAA6DED298D4}" destId="{CACBCFD8-A5DA-49ED-ACF6-BC6022063F1D}" srcOrd="0" destOrd="0" presId="urn:microsoft.com/office/officeart/2005/8/layout/orgChart1"/>
    <dgm:cxn modelId="{905A1F94-D246-4C83-85F5-E1CDBCB22F4C}" type="presOf" srcId="{086D1542-9CA0-40A5-82A0-B70BA86EDB6A}" destId="{97E7579A-7E96-414D-AA34-58CF26FCE085}" srcOrd="0" destOrd="0" presId="urn:microsoft.com/office/officeart/2005/8/layout/orgChart1"/>
    <dgm:cxn modelId="{E7BD2A99-A854-4D82-98CD-BF75B3BA4CAE}" type="presOf" srcId="{06589D81-A23D-47F2-857D-0EFECD81CF33}" destId="{EAFC42F7-46B2-41F0-A6A4-EB42671F81F1}" srcOrd="0" destOrd="0" presId="urn:microsoft.com/office/officeart/2005/8/layout/orgChart1"/>
    <dgm:cxn modelId="{241497B3-8F59-4DEA-B6B4-4756742DA511}" srcId="{7D696F31-CF27-48E8-8646-61203D2EA848}" destId="{06589D81-A23D-47F2-857D-0EFECD81CF33}" srcOrd="2" destOrd="0" parTransId="{757A7355-70B2-4BE7-BBDB-A7D37F19C652}" sibTransId="{B2891B77-6802-4C0C-A27D-500C43FCFBB1}"/>
    <dgm:cxn modelId="{78B902B8-FD6B-457E-A36C-7278F79FE2EB}" type="presOf" srcId="{086D1542-9CA0-40A5-82A0-B70BA86EDB6A}" destId="{8A4946BF-CA22-45C2-9B40-F33153B58A5D}" srcOrd="1" destOrd="0" presId="urn:microsoft.com/office/officeart/2005/8/layout/orgChart1"/>
    <dgm:cxn modelId="{70077CCC-3A3E-4892-9A92-CD57A53345A6}" srcId="{7D696F31-CF27-48E8-8646-61203D2EA848}" destId="{086D1542-9CA0-40A5-82A0-B70BA86EDB6A}" srcOrd="3" destOrd="0" parTransId="{909C6D50-948F-4273-9541-B8221FA4D386}" sibTransId="{B06B789C-257D-4681-B8EE-E03D8E756C98}"/>
    <dgm:cxn modelId="{BB709FD3-E3DF-40DA-B3E2-58833D2D2D60}" type="presOf" srcId="{909C6D50-948F-4273-9541-B8221FA4D386}" destId="{EF1C5535-442B-45DA-804D-C3471BA8F39A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7DA5D6DE-B853-4F2D-A8D6-90E0EC5D19D2}" type="presOf" srcId="{C447FE6C-46D9-4D4B-97C1-039743CFC1B6}" destId="{76E992B5-AB7A-45DC-A621-3A1EB710AB03}" srcOrd="0" destOrd="0" presId="urn:microsoft.com/office/officeart/2005/8/layout/orgChart1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B593BAEA-B0CF-4837-9559-E9135F611EA2}" type="presOf" srcId="{7D696F31-CF27-48E8-8646-61203D2EA848}" destId="{3168D4E9-2CA6-47DB-835B-1C1B4EFB1E04}" srcOrd="1" destOrd="0" presId="urn:microsoft.com/office/officeart/2005/8/layout/orgChart1"/>
    <dgm:cxn modelId="{53698BC1-0DD0-4FC9-BF4D-F1893D980A2C}" type="presParOf" srcId="{C6A3F40E-51CB-4430-93B6-EEEB570B9F3C}" destId="{7727E80E-AD3C-44E8-A775-D2CBCF91D552}" srcOrd="0" destOrd="0" presId="urn:microsoft.com/office/officeart/2005/8/layout/orgChart1"/>
    <dgm:cxn modelId="{3420868F-6009-4FE7-BB70-E689A64684DE}" type="presParOf" srcId="{7727E80E-AD3C-44E8-A775-D2CBCF91D552}" destId="{2B04E16B-FB73-4B9D-B432-641360570358}" srcOrd="0" destOrd="0" presId="urn:microsoft.com/office/officeart/2005/8/layout/orgChart1"/>
    <dgm:cxn modelId="{64840533-49E2-4FCE-88CA-1D2818BE0632}" type="presParOf" srcId="{2B04E16B-FB73-4B9D-B432-641360570358}" destId="{F5492EE6-AAE2-40FC-8656-47B565FE9B53}" srcOrd="0" destOrd="0" presId="urn:microsoft.com/office/officeart/2005/8/layout/orgChart1"/>
    <dgm:cxn modelId="{189B689F-9306-4524-8B73-7DDA87CDF06D}" type="presParOf" srcId="{2B04E16B-FB73-4B9D-B432-641360570358}" destId="{3168D4E9-2CA6-47DB-835B-1C1B4EFB1E04}" srcOrd="1" destOrd="0" presId="urn:microsoft.com/office/officeart/2005/8/layout/orgChart1"/>
    <dgm:cxn modelId="{F77221AE-16CE-4BCE-83B4-1F14416172DD}" type="presParOf" srcId="{7727E80E-AD3C-44E8-A775-D2CBCF91D552}" destId="{A2AE3601-8CA2-4CC3-AD4A-6CC10BF299B6}" srcOrd="1" destOrd="0" presId="urn:microsoft.com/office/officeart/2005/8/layout/orgChart1"/>
    <dgm:cxn modelId="{6CBFAA3E-BE6F-489A-A63C-1D6306F802A5}" type="presParOf" srcId="{A2AE3601-8CA2-4CC3-AD4A-6CC10BF299B6}" destId="{ADA2BC31-E113-4BB2-BCB0-6663055B5874}" srcOrd="0" destOrd="0" presId="urn:microsoft.com/office/officeart/2005/8/layout/orgChart1"/>
    <dgm:cxn modelId="{D3F56A25-6A49-47F1-8946-5CBEE18EF26D}" type="presParOf" srcId="{A2AE3601-8CA2-4CC3-AD4A-6CC10BF299B6}" destId="{B71F6A5D-B534-4348-9A9E-F0545AEED326}" srcOrd="1" destOrd="0" presId="urn:microsoft.com/office/officeart/2005/8/layout/orgChart1"/>
    <dgm:cxn modelId="{15036084-BB92-4A38-8689-7CCF95666CA5}" type="presParOf" srcId="{B71F6A5D-B534-4348-9A9E-F0545AEED326}" destId="{AD22EC77-4423-46A4-824F-0460187CA3D0}" srcOrd="0" destOrd="0" presId="urn:microsoft.com/office/officeart/2005/8/layout/orgChart1"/>
    <dgm:cxn modelId="{C96B5F1F-C82B-47EF-9F24-06FE33C02D8C}" type="presParOf" srcId="{AD22EC77-4423-46A4-824F-0460187CA3D0}" destId="{161A5E71-339E-4F67-A7F4-F4CFFACDF35F}" srcOrd="0" destOrd="0" presId="urn:microsoft.com/office/officeart/2005/8/layout/orgChart1"/>
    <dgm:cxn modelId="{01982E29-4D9F-4EE1-BB09-F3F98CBB6711}" type="presParOf" srcId="{AD22EC77-4423-46A4-824F-0460187CA3D0}" destId="{2C86E1E7-943C-4292-B8AB-033EC92BAB44}" srcOrd="1" destOrd="0" presId="urn:microsoft.com/office/officeart/2005/8/layout/orgChart1"/>
    <dgm:cxn modelId="{A8D3AE73-E747-4975-A6D5-B01F7EB09B30}" type="presParOf" srcId="{B71F6A5D-B534-4348-9A9E-F0545AEED326}" destId="{68FF39DE-A635-49F1-9699-685642A9B7E2}" srcOrd="1" destOrd="0" presId="urn:microsoft.com/office/officeart/2005/8/layout/orgChart1"/>
    <dgm:cxn modelId="{AE478EA7-FCA1-4E54-A903-36AAB2022445}" type="presParOf" srcId="{B71F6A5D-B534-4348-9A9E-F0545AEED326}" destId="{5A24122E-8855-453B-94C8-1A2756D7F25B}" srcOrd="2" destOrd="0" presId="urn:microsoft.com/office/officeart/2005/8/layout/orgChart1"/>
    <dgm:cxn modelId="{821E51C3-ACBC-402A-BE4F-A7B78EC6622D}" type="presParOf" srcId="{A2AE3601-8CA2-4CC3-AD4A-6CC10BF299B6}" destId="{CACBCFD8-A5DA-49ED-ACF6-BC6022063F1D}" srcOrd="2" destOrd="0" presId="urn:microsoft.com/office/officeart/2005/8/layout/orgChart1"/>
    <dgm:cxn modelId="{7B988842-2F8C-498A-9C7C-C5312A51A144}" type="presParOf" srcId="{A2AE3601-8CA2-4CC3-AD4A-6CC10BF299B6}" destId="{048BA31F-C55B-49D4-94FE-0C9AF6F3BF0C}" srcOrd="3" destOrd="0" presId="urn:microsoft.com/office/officeart/2005/8/layout/orgChart1"/>
    <dgm:cxn modelId="{8918B3C5-AF30-407A-855D-1CFE2239D794}" type="presParOf" srcId="{048BA31F-C55B-49D4-94FE-0C9AF6F3BF0C}" destId="{7AF3DA67-ED3F-4C49-A06A-2D28FBA27FB3}" srcOrd="0" destOrd="0" presId="urn:microsoft.com/office/officeart/2005/8/layout/orgChart1"/>
    <dgm:cxn modelId="{41347925-32C6-4799-8457-003A213F8F9A}" type="presParOf" srcId="{7AF3DA67-ED3F-4C49-A06A-2D28FBA27FB3}" destId="{76E992B5-AB7A-45DC-A621-3A1EB710AB03}" srcOrd="0" destOrd="0" presId="urn:microsoft.com/office/officeart/2005/8/layout/orgChart1"/>
    <dgm:cxn modelId="{551EE025-2CCB-4434-B957-D00CF613A100}" type="presParOf" srcId="{7AF3DA67-ED3F-4C49-A06A-2D28FBA27FB3}" destId="{E6C631D0-BEA5-4A4A-9093-1D8AD82FD796}" srcOrd="1" destOrd="0" presId="urn:microsoft.com/office/officeart/2005/8/layout/orgChart1"/>
    <dgm:cxn modelId="{537A49EB-A79F-4461-87F2-9F15F9565F2E}" type="presParOf" srcId="{048BA31F-C55B-49D4-94FE-0C9AF6F3BF0C}" destId="{E4D1D4F5-C536-4131-B675-8B24B55D765A}" srcOrd="1" destOrd="0" presId="urn:microsoft.com/office/officeart/2005/8/layout/orgChart1"/>
    <dgm:cxn modelId="{5E3750E1-3BD2-4E73-BCEB-255E2B2B550A}" type="presParOf" srcId="{048BA31F-C55B-49D4-94FE-0C9AF6F3BF0C}" destId="{C46CDBC1-E027-4519-BC25-2D5EDD3B3675}" srcOrd="2" destOrd="0" presId="urn:microsoft.com/office/officeart/2005/8/layout/orgChart1"/>
    <dgm:cxn modelId="{1C263F44-80CC-4183-976B-1085CB4A635D}" type="presParOf" srcId="{A2AE3601-8CA2-4CC3-AD4A-6CC10BF299B6}" destId="{D7302734-ADF2-4F04-8BC6-B6CE75E88FBB}" srcOrd="4" destOrd="0" presId="urn:microsoft.com/office/officeart/2005/8/layout/orgChart1"/>
    <dgm:cxn modelId="{3BDE76C5-38B6-480C-B0DA-7B231DBFE595}" type="presParOf" srcId="{A2AE3601-8CA2-4CC3-AD4A-6CC10BF299B6}" destId="{D3040664-13A0-4421-8F7C-E04D5A9A6C7A}" srcOrd="5" destOrd="0" presId="urn:microsoft.com/office/officeart/2005/8/layout/orgChart1"/>
    <dgm:cxn modelId="{AC490352-C04D-47B2-A0FE-6097F3C4A541}" type="presParOf" srcId="{D3040664-13A0-4421-8F7C-E04D5A9A6C7A}" destId="{89A21829-9E3C-4518-BA42-74E9E6BE60AE}" srcOrd="0" destOrd="0" presId="urn:microsoft.com/office/officeart/2005/8/layout/orgChart1"/>
    <dgm:cxn modelId="{8EF61F91-4CDE-4358-A801-20FCB45BEDE9}" type="presParOf" srcId="{89A21829-9E3C-4518-BA42-74E9E6BE60AE}" destId="{EAFC42F7-46B2-41F0-A6A4-EB42671F81F1}" srcOrd="0" destOrd="0" presId="urn:microsoft.com/office/officeart/2005/8/layout/orgChart1"/>
    <dgm:cxn modelId="{AE635DEB-4283-4570-B10B-2D3F28DFF01C}" type="presParOf" srcId="{89A21829-9E3C-4518-BA42-74E9E6BE60AE}" destId="{67774A6B-3539-45A6-9BBE-B43EDBE59CB4}" srcOrd="1" destOrd="0" presId="urn:microsoft.com/office/officeart/2005/8/layout/orgChart1"/>
    <dgm:cxn modelId="{1E5C4B2E-81D2-4041-A2BB-2451F5921989}" type="presParOf" srcId="{D3040664-13A0-4421-8F7C-E04D5A9A6C7A}" destId="{747DBA2F-8582-465D-826C-A68F3EBB3C31}" srcOrd="1" destOrd="0" presId="urn:microsoft.com/office/officeart/2005/8/layout/orgChart1"/>
    <dgm:cxn modelId="{3D498A27-F1CF-4BE9-A788-F18B19FCF7F9}" type="presParOf" srcId="{D3040664-13A0-4421-8F7C-E04D5A9A6C7A}" destId="{3240FCC1-7C1D-42F3-B2D5-A4BADEE9C9E4}" srcOrd="2" destOrd="0" presId="urn:microsoft.com/office/officeart/2005/8/layout/orgChart1"/>
    <dgm:cxn modelId="{94CADC5D-0460-4F99-A6DD-81BB119FD457}" type="presParOf" srcId="{A2AE3601-8CA2-4CC3-AD4A-6CC10BF299B6}" destId="{EF1C5535-442B-45DA-804D-C3471BA8F39A}" srcOrd="6" destOrd="0" presId="urn:microsoft.com/office/officeart/2005/8/layout/orgChart1"/>
    <dgm:cxn modelId="{119EA0E5-E9D1-409B-A55D-042CE6DCD510}" type="presParOf" srcId="{A2AE3601-8CA2-4CC3-AD4A-6CC10BF299B6}" destId="{12C52347-C87A-4D51-B902-4FFCC369DB04}" srcOrd="7" destOrd="0" presId="urn:microsoft.com/office/officeart/2005/8/layout/orgChart1"/>
    <dgm:cxn modelId="{3D0015FF-1710-4D7F-8F26-FB2CC3BB8008}" type="presParOf" srcId="{12C52347-C87A-4D51-B902-4FFCC369DB04}" destId="{77F0905A-A6FC-4A89-BDD1-12177FB7EE2E}" srcOrd="0" destOrd="0" presId="urn:microsoft.com/office/officeart/2005/8/layout/orgChart1"/>
    <dgm:cxn modelId="{FC7FF512-7FAF-46F2-AF87-E146FDB51B0C}" type="presParOf" srcId="{77F0905A-A6FC-4A89-BDD1-12177FB7EE2E}" destId="{97E7579A-7E96-414D-AA34-58CF26FCE085}" srcOrd="0" destOrd="0" presId="urn:microsoft.com/office/officeart/2005/8/layout/orgChart1"/>
    <dgm:cxn modelId="{42DC3AB6-DB2F-4A78-BF8B-1200280CB09A}" type="presParOf" srcId="{77F0905A-A6FC-4A89-BDD1-12177FB7EE2E}" destId="{8A4946BF-CA22-45C2-9B40-F33153B58A5D}" srcOrd="1" destOrd="0" presId="urn:microsoft.com/office/officeart/2005/8/layout/orgChart1"/>
    <dgm:cxn modelId="{CE1545E6-11D0-496B-A995-7C86F768D4C4}" type="presParOf" srcId="{12C52347-C87A-4D51-B902-4FFCC369DB04}" destId="{B6C653A8-7FE5-4527-B851-1156C3967E22}" srcOrd="1" destOrd="0" presId="urn:microsoft.com/office/officeart/2005/8/layout/orgChart1"/>
    <dgm:cxn modelId="{9EEE0C0F-0B4C-43AE-99B0-200B2CC2F036}" type="presParOf" srcId="{12C52347-C87A-4D51-B902-4FFCC369DB04}" destId="{C3F3F0DA-2FD3-4899-87F5-20BC53762268}" srcOrd="2" destOrd="0" presId="urn:microsoft.com/office/officeart/2005/8/layout/orgChart1"/>
    <dgm:cxn modelId="{92B2C4E9-6C1E-4835-9798-213561A3041F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A1B3C-6EEE-4EF2-A943-E712BB57AB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96F31-CF27-48E8-8646-61203D2EA848}">
      <dgm:prSet phldrT="[Text]"/>
      <dgm:spPr/>
      <dgm:t>
        <a:bodyPr/>
        <a:lstStyle/>
        <a:p>
          <a:r>
            <a:rPr lang="en-US" dirty="0"/>
            <a:t>Shift</a:t>
          </a:r>
        </a:p>
        <a:p>
          <a:r>
            <a:rPr lang="en-US" dirty="0"/>
            <a:t>Micro-operations</a:t>
          </a:r>
        </a:p>
      </dgm:t>
    </dgm:pt>
    <dgm:pt modelId="{9CE9F7C2-C551-4F3A-AA5A-08E21AFEECC1}" type="parTrans" cxnId="{18E80D3E-B2EA-4FB8-8258-20B3BA57E47B}">
      <dgm:prSet/>
      <dgm:spPr/>
      <dgm:t>
        <a:bodyPr/>
        <a:lstStyle/>
        <a:p>
          <a:endParaRPr lang="en-US"/>
        </a:p>
      </dgm:t>
    </dgm:pt>
    <dgm:pt modelId="{A58A0E1A-7A37-4D27-98E4-D7EAB76034A4}" type="sibTrans" cxnId="{18E80D3E-B2EA-4FB8-8258-20B3BA57E47B}">
      <dgm:prSet/>
      <dgm:spPr/>
      <dgm:t>
        <a:bodyPr/>
        <a:lstStyle/>
        <a:p>
          <a:endParaRPr lang="en-US"/>
        </a:p>
      </dgm:t>
    </dgm:pt>
    <dgm:pt modelId="{B9B88B34-9802-48E6-B3C4-8CFC7819315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Logical Shift left</a:t>
          </a:r>
        </a:p>
      </dgm:t>
    </dgm:pt>
    <dgm:pt modelId="{996D8DE4-9361-47F2-8A70-A631F0A31B6D}" type="parTrans" cxnId="{DD55E2DE-C7B8-4F27-BB6B-1AECD22E3D2C}">
      <dgm:prSet/>
      <dgm:spPr/>
      <dgm:t>
        <a:bodyPr/>
        <a:lstStyle/>
        <a:p>
          <a:endParaRPr lang="en-US"/>
        </a:p>
      </dgm:t>
    </dgm:pt>
    <dgm:pt modelId="{7826AED1-FE7F-4BBD-9D61-E3B472C6AF85}" type="sibTrans" cxnId="{DD55E2DE-C7B8-4F27-BB6B-1AECD22E3D2C}">
      <dgm:prSet/>
      <dgm:spPr/>
      <dgm:t>
        <a:bodyPr/>
        <a:lstStyle/>
        <a:p>
          <a:endParaRPr lang="en-US"/>
        </a:p>
      </dgm:t>
    </dgm:pt>
    <dgm:pt modelId="{C447FE6C-46D9-4D4B-97C1-039743CFC1B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Logical Shift right</a:t>
          </a:r>
        </a:p>
      </dgm:t>
    </dgm:pt>
    <dgm:pt modelId="{387B6754-AEAE-4E4F-97E9-DAA6DED298D4}" type="parTrans" cxnId="{CA0DD0DA-C0FA-448D-AEC2-D638C70FD446}">
      <dgm:prSet/>
      <dgm:spPr/>
      <dgm:t>
        <a:bodyPr/>
        <a:lstStyle/>
        <a:p>
          <a:endParaRPr lang="en-US"/>
        </a:p>
      </dgm:t>
    </dgm:pt>
    <dgm:pt modelId="{C947A785-14B5-4AE6-9ACD-7FFBA6C76D7C}" type="sibTrans" cxnId="{CA0DD0DA-C0FA-448D-AEC2-D638C70FD446}">
      <dgm:prSet/>
      <dgm:spPr/>
      <dgm:t>
        <a:bodyPr/>
        <a:lstStyle/>
        <a:p>
          <a:endParaRPr lang="en-US"/>
        </a:p>
      </dgm:t>
    </dgm:pt>
    <dgm:pt modelId="{5EF1D942-85A1-4AB5-86A6-52200C5F2729}">
      <dgm:prSet/>
      <dgm:spPr/>
      <dgm:t>
        <a:bodyPr/>
        <a:lstStyle/>
        <a:p>
          <a:r>
            <a:rPr lang="en-US" dirty="0"/>
            <a:t>Circulate   left</a:t>
          </a:r>
        </a:p>
      </dgm:t>
    </dgm:pt>
    <dgm:pt modelId="{0944A7BE-6EBB-467D-BB53-A0EA491B5EB7}" type="parTrans" cxnId="{9E536623-8440-4DF1-B5BA-C6EFBF46C767}">
      <dgm:prSet/>
      <dgm:spPr/>
      <dgm:t>
        <a:bodyPr/>
        <a:lstStyle/>
        <a:p>
          <a:endParaRPr lang="en-US"/>
        </a:p>
      </dgm:t>
    </dgm:pt>
    <dgm:pt modelId="{993D6072-AC2B-4D13-A9F3-2DE667CF8CBE}" type="sibTrans" cxnId="{9E536623-8440-4DF1-B5BA-C6EFBF46C767}">
      <dgm:prSet/>
      <dgm:spPr/>
      <dgm:t>
        <a:bodyPr/>
        <a:lstStyle/>
        <a:p>
          <a:endParaRPr lang="en-US"/>
        </a:p>
      </dgm:t>
    </dgm:pt>
    <dgm:pt modelId="{2C9C4863-53F5-454A-A66F-1674134070B7}">
      <dgm:prSet/>
      <dgm:spPr/>
      <dgm:t>
        <a:bodyPr/>
        <a:lstStyle/>
        <a:p>
          <a:r>
            <a:rPr lang="en-US" dirty="0"/>
            <a:t>Circulate right</a:t>
          </a:r>
        </a:p>
      </dgm:t>
    </dgm:pt>
    <dgm:pt modelId="{173D428E-A7CC-432C-B320-AF2BCD9C9362}" type="parTrans" cxnId="{2F633CAE-BC0E-435A-AAB3-47D0F1D99383}">
      <dgm:prSet/>
      <dgm:spPr/>
      <dgm:t>
        <a:bodyPr/>
        <a:lstStyle/>
        <a:p>
          <a:endParaRPr lang="en-US"/>
        </a:p>
      </dgm:t>
    </dgm:pt>
    <dgm:pt modelId="{53ED49DE-4B01-44AF-94CF-F452F3F2EBDC}" type="sibTrans" cxnId="{2F633CAE-BC0E-435A-AAB3-47D0F1D99383}">
      <dgm:prSet/>
      <dgm:spPr/>
      <dgm:t>
        <a:bodyPr/>
        <a:lstStyle/>
        <a:p>
          <a:endParaRPr lang="en-US"/>
        </a:p>
      </dgm:t>
    </dgm:pt>
    <dgm:pt modelId="{32F4A247-90AA-46D5-B45C-FE3C1DD2B927}">
      <dgm:prSet/>
      <dgm:spPr/>
      <dgm:t>
        <a:bodyPr/>
        <a:lstStyle/>
        <a:p>
          <a:r>
            <a:rPr lang="en-US" dirty="0"/>
            <a:t>Arithmetic Shift left</a:t>
          </a:r>
        </a:p>
      </dgm:t>
    </dgm:pt>
    <dgm:pt modelId="{4A5430C8-DEC7-45AD-9A90-97E8A384E052}" type="parTrans" cxnId="{B5501BF4-17F9-4613-ACF3-BF4665E572A9}">
      <dgm:prSet/>
      <dgm:spPr/>
      <dgm:t>
        <a:bodyPr/>
        <a:lstStyle/>
        <a:p>
          <a:endParaRPr lang="en-US"/>
        </a:p>
      </dgm:t>
    </dgm:pt>
    <dgm:pt modelId="{827E160B-AA16-4E4C-8BFC-9DB0C95096FC}" type="sibTrans" cxnId="{B5501BF4-17F9-4613-ACF3-BF4665E572A9}">
      <dgm:prSet/>
      <dgm:spPr/>
      <dgm:t>
        <a:bodyPr/>
        <a:lstStyle/>
        <a:p>
          <a:endParaRPr lang="en-US"/>
        </a:p>
      </dgm:t>
    </dgm:pt>
    <dgm:pt modelId="{9595B839-B8F4-4D12-851C-8FCDC1A7CF14}">
      <dgm:prSet/>
      <dgm:spPr/>
      <dgm:t>
        <a:bodyPr/>
        <a:lstStyle/>
        <a:p>
          <a:r>
            <a:rPr lang="en-US" dirty="0"/>
            <a:t>Arithmetic Shift right</a:t>
          </a:r>
        </a:p>
      </dgm:t>
    </dgm:pt>
    <dgm:pt modelId="{316AE0E2-2DA0-469C-B8E4-6D9657028994}" type="parTrans" cxnId="{0FB7CA0C-0895-4AC2-9382-1CA7BB2470FC}">
      <dgm:prSet/>
      <dgm:spPr/>
      <dgm:t>
        <a:bodyPr/>
        <a:lstStyle/>
        <a:p>
          <a:endParaRPr lang="en-US"/>
        </a:p>
      </dgm:t>
    </dgm:pt>
    <dgm:pt modelId="{A4360A7F-34CB-4AA1-B8D1-79556F8A273D}" type="sibTrans" cxnId="{0FB7CA0C-0895-4AC2-9382-1CA7BB2470FC}">
      <dgm:prSet/>
      <dgm:spPr/>
      <dgm:t>
        <a:bodyPr/>
        <a:lstStyle/>
        <a:p>
          <a:endParaRPr lang="en-US"/>
        </a:p>
      </dgm:t>
    </dgm:pt>
    <dgm:pt modelId="{C6A3F40E-51CB-4430-93B6-EEEB570B9F3C}" type="pres">
      <dgm:prSet presAssocID="{4E1A1B3C-6EEE-4EF2-A943-E712BB57AB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7E80E-AD3C-44E8-A775-D2CBCF91D552}" type="pres">
      <dgm:prSet presAssocID="{7D696F31-CF27-48E8-8646-61203D2EA848}" presName="hierRoot1" presStyleCnt="0">
        <dgm:presLayoutVars>
          <dgm:hierBranch val="init"/>
        </dgm:presLayoutVars>
      </dgm:prSet>
      <dgm:spPr/>
    </dgm:pt>
    <dgm:pt modelId="{2B04E16B-FB73-4B9D-B432-641360570358}" type="pres">
      <dgm:prSet presAssocID="{7D696F31-CF27-48E8-8646-61203D2EA848}" presName="rootComposite1" presStyleCnt="0"/>
      <dgm:spPr/>
    </dgm:pt>
    <dgm:pt modelId="{F5492EE6-AAE2-40FC-8656-47B565FE9B53}" type="pres">
      <dgm:prSet presAssocID="{7D696F31-CF27-48E8-8646-61203D2EA848}" presName="rootText1" presStyleLbl="node0" presStyleIdx="0" presStyleCnt="1" custScaleX="186799" custLinFactNeighborX="3947" custLinFactNeighborY="-39247">
        <dgm:presLayoutVars>
          <dgm:chPref val="3"/>
        </dgm:presLayoutVars>
      </dgm:prSet>
      <dgm:spPr/>
    </dgm:pt>
    <dgm:pt modelId="{3168D4E9-2CA6-47DB-835B-1C1B4EFB1E04}" type="pres">
      <dgm:prSet presAssocID="{7D696F31-CF27-48E8-8646-61203D2EA848}" presName="rootConnector1" presStyleLbl="node1" presStyleIdx="0" presStyleCnt="0"/>
      <dgm:spPr/>
    </dgm:pt>
    <dgm:pt modelId="{A2AE3601-8CA2-4CC3-AD4A-6CC10BF299B6}" type="pres">
      <dgm:prSet presAssocID="{7D696F31-CF27-48E8-8646-61203D2EA848}" presName="hierChild2" presStyleCnt="0"/>
      <dgm:spPr/>
    </dgm:pt>
    <dgm:pt modelId="{ADA2BC31-E113-4BB2-BCB0-6663055B5874}" type="pres">
      <dgm:prSet presAssocID="{996D8DE4-9361-47F2-8A70-A631F0A31B6D}" presName="Name37" presStyleLbl="parChTrans1D2" presStyleIdx="0" presStyleCnt="6"/>
      <dgm:spPr/>
    </dgm:pt>
    <dgm:pt modelId="{B71F6A5D-B534-4348-9A9E-F0545AEED326}" type="pres">
      <dgm:prSet presAssocID="{B9B88B34-9802-48E6-B3C4-8CFC7819315E}" presName="hierRoot2" presStyleCnt="0">
        <dgm:presLayoutVars>
          <dgm:hierBranch val="init"/>
        </dgm:presLayoutVars>
      </dgm:prSet>
      <dgm:spPr/>
    </dgm:pt>
    <dgm:pt modelId="{AD22EC77-4423-46A4-824F-0460187CA3D0}" type="pres">
      <dgm:prSet presAssocID="{B9B88B34-9802-48E6-B3C4-8CFC7819315E}" presName="rootComposite" presStyleCnt="0"/>
      <dgm:spPr/>
    </dgm:pt>
    <dgm:pt modelId="{161A5E71-339E-4F67-A7F4-F4CFFACDF35F}" type="pres">
      <dgm:prSet presAssocID="{B9B88B34-9802-48E6-B3C4-8CFC7819315E}" presName="rootText" presStyleLbl="node2" presStyleIdx="0" presStyleCnt="6">
        <dgm:presLayoutVars>
          <dgm:chPref val="3"/>
        </dgm:presLayoutVars>
      </dgm:prSet>
      <dgm:spPr/>
    </dgm:pt>
    <dgm:pt modelId="{2C86E1E7-943C-4292-B8AB-033EC92BAB44}" type="pres">
      <dgm:prSet presAssocID="{B9B88B34-9802-48E6-B3C4-8CFC7819315E}" presName="rootConnector" presStyleLbl="node2" presStyleIdx="0" presStyleCnt="6"/>
      <dgm:spPr/>
    </dgm:pt>
    <dgm:pt modelId="{68FF39DE-A635-49F1-9699-685642A9B7E2}" type="pres">
      <dgm:prSet presAssocID="{B9B88B34-9802-48E6-B3C4-8CFC7819315E}" presName="hierChild4" presStyleCnt="0"/>
      <dgm:spPr/>
    </dgm:pt>
    <dgm:pt modelId="{5A24122E-8855-453B-94C8-1A2756D7F25B}" type="pres">
      <dgm:prSet presAssocID="{B9B88B34-9802-48E6-B3C4-8CFC7819315E}" presName="hierChild5" presStyleCnt="0"/>
      <dgm:spPr/>
    </dgm:pt>
    <dgm:pt modelId="{CACBCFD8-A5DA-49ED-ACF6-BC6022063F1D}" type="pres">
      <dgm:prSet presAssocID="{387B6754-AEAE-4E4F-97E9-DAA6DED298D4}" presName="Name37" presStyleLbl="parChTrans1D2" presStyleIdx="1" presStyleCnt="6"/>
      <dgm:spPr/>
    </dgm:pt>
    <dgm:pt modelId="{048BA31F-C55B-49D4-94FE-0C9AF6F3BF0C}" type="pres">
      <dgm:prSet presAssocID="{C447FE6C-46D9-4D4B-97C1-039743CFC1B6}" presName="hierRoot2" presStyleCnt="0">
        <dgm:presLayoutVars>
          <dgm:hierBranch val="init"/>
        </dgm:presLayoutVars>
      </dgm:prSet>
      <dgm:spPr/>
    </dgm:pt>
    <dgm:pt modelId="{7AF3DA67-ED3F-4C49-A06A-2D28FBA27FB3}" type="pres">
      <dgm:prSet presAssocID="{C447FE6C-46D9-4D4B-97C1-039743CFC1B6}" presName="rootComposite" presStyleCnt="0"/>
      <dgm:spPr/>
    </dgm:pt>
    <dgm:pt modelId="{76E992B5-AB7A-45DC-A621-3A1EB710AB03}" type="pres">
      <dgm:prSet presAssocID="{C447FE6C-46D9-4D4B-97C1-039743CFC1B6}" presName="rootText" presStyleLbl="node2" presStyleIdx="1" presStyleCnt="6">
        <dgm:presLayoutVars>
          <dgm:chPref val="3"/>
        </dgm:presLayoutVars>
      </dgm:prSet>
      <dgm:spPr/>
    </dgm:pt>
    <dgm:pt modelId="{E6C631D0-BEA5-4A4A-9093-1D8AD82FD796}" type="pres">
      <dgm:prSet presAssocID="{C447FE6C-46D9-4D4B-97C1-039743CFC1B6}" presName="rootConnector" presStyleLbl="node2" presStyleIdx="1" presStyleCnt="6"/>
      <dgm:spPr/>
    </dgm:pt>
    <dgm:pt modelId="{E4D1D4F5-C536-4131-B675-8B24B55D765A}" type="pres">
      <dgm:prSet presAssocID="{C447FE6C-46D9-4D4B-97C1-039743CFC1B6}" presName="hierChild4" presStyleCnt="0"/>
      <dgm:spPr/>
    </dgm:pt>
    <dgm:pt modelId="{C46CDBC1-E027-4519-BC25-2D5EDD3B3675}" type="pres">
      <dgm:prSet presAssocID="{C447FE6C-46D9-4D4B-97C1-039743CFC1B6}" presName="hierChild5" presStyleCnt="0"/>
      <dgm:spPr/>
    </dgm:pt>
    <dgm:pt modelId="{9D8D8B22-A715-47ED-825A-374B80FA5604}" type="pres">
      <dgm:prSet presAssocID="{0944A7BE-6EBB-467D-BB53-A0EA491B5EB7}" presName="Name37" presStyleLbl="parChTrans1D2" presStyleIdx="2" presStyleCnt="6"/>
      <dgm:spPr/>
    </dgm:pt>
    <dgm:pt modelId="{8CAF90A9-ADDC-4141-B61A-F656C013BF43}" type="pres">
      <dgm:prSet presAssocID="{5EF1D942-85A1-4AB5-86A6-52200C5F2729}" presName="hierRoot2" presStyleCnt="0">
        <dgm:presLayoutVars>
          <dgm:hierBranch val="init"/>
        </dgm:presLayoutVars>
      </dgm:prSet>
      <dgm:spPr/>
    </dgm:pt>
    <dgm:pt modelId="{ECF65DAA-E8E1-40C0-8F95-9C125CA1CCCD}" type="pres">
      <dgm:prSet presAssocID="{5EF1D942-85A1-4AB5-86A6-52200C5F2729}" presName="rootComposite" presStyleCnt="0"/>
      <dgm:spPr/>
    </dgm:pt>
    <dgm:pt modelId="{6F7D1832-557D-4B02-AF6D-657E52087404}" type="pres">
      <dgm:prSet presAssocID="{5EF1D942-85A1-4AB5-86A6-52200C5F2729}" presName="rootText" presStyleLbl="node2" presStyleIdx="2" presStyleCnt="6">
        <dgm:presLayoutVars>
          <dgm:chPref val="3"/>
        </dgm:presLayoutVars>
      </dgm:prSet>
      <dgm:spPr/>
    </dgm:pt>
    <dgm:pt modelId="{52211D81-0905-4FFA-AE0C-FF338F33EE48}" type="pres">
      <dgm:prSet presAssocID="{5EF1D942-85A1-4AB5-86A6-52200C5F2729}" presName="rootConnector" presStyleLbl="node2" presStyleIdx="2" presStyleCnt="6"/>
      <dgm:spPr/>
    </dgm:pt>
    <dgm:pt modelId="{3185A97A-B262-4EBA-BEF4-45DFE96DDB03}" type="pres">
      <dgm:prSet presAssocID="{5EF1D942-85A1-4AB5-86A6-52200C5F2729}" presName="hierChild4" presStyleCnt="0"/>
      <dgm:spPr/>
    </dgm:pt>
    <dgm:pt modelId="{D02D07BB-C2E6-4D7B-8E07-BA2D4CE26DB8}" type="pres">
      <dgm:prSet presAssocID="{5EF1D942-85A1-4AB5-86A6-52200C5F2729}" presName="hierChild5" presStyleCnt="0"/>
      <dgm:spPr/>
    </dgm:pt>
    <dgm:pt modelId="{0664254D-EE38-43AF-96A5-00BD6E0C913F}" type="pres">
      <dgm:prSet presAssocID="{173D428E-A7CC-432C-B320-AF2BCD9C9362}" presName="Name37" presStyleLbl="parChTrans1D2" presStyleIdx="3" presStyleCnt="6"/>
      <dgm:spPr/>
    </dgm:pt>
    <dgm:pt modelId="{B62E3690-802A-4E26-9B8A-203C62766C0E}" type="pres">
      <dgm:prSet presAssocID="{2C9C4863-53F5-454A-A66F-1674134070B7}" presName="hierRoot2" presStyleCnt="0">
        <dgm:presLayoutVars>
          <dgm:hierBranch val="init"/>
        </dgm:presLayoutVars>
      </dgm:prSet>
      <dgm:spPr/>
    </dgm:pt>
    <dgm:pt modelId="{37B5815E-40F4-4F7A-B977-4C283D83BE90}" type="pres">
      <dgm:prSet presAssocID="{2C9C4863-53F5-454A-A66F-1674134070B7}" presName="rootComposite" presStyleCnt="0"/>
      <dgm:spPr/>
    </dgm:pt>
    <dgm:pt modelId="{22F6C4C5-AE24-4D14-9C33-70269E6406E6}" type="pres">
      <dgm:prSet presAssocID="{2C9C4863-53F5-454A-A66F-1674134070B7}" presName="rootText" presStyleLbl="node2" presStyleIdx="3" presStyleCnt="6">
        <dgm:presLayoutVars>
          <dgm:chPref val="3"/>
        </dgm:presLayoutVars>
      </dgm:prSet>
      <dgm:spPr/>
    </dgm:pt>
    <dgm:pt modelId="{81685AE9-8310-4FEB-BAEC-68B13D5B18E9}" type="pres">
      <dgm:prSet presAssocID="{2C9C4863-53F5-454A-A66F-1674134070B7}" presName="rootConnector" presStyleLbl="node2" presStyleIdx="3" presStyleCnt="6"/>
      <dgm:spPr/>
    </dgm:pt>
    <dgm:pt modelId="{99C7EC90-61C3-4BA9-B368-165898E52B08}" type="pres">
      <dgm:prSet presAssocID="{2C9C4863-53F5-454A-A66F-1674134070B7}" presName="hierChild4" presStyleCnt="0"/>
      <dgm:spPr/>
    </dgm:pt>
    <dgm:pt modelId="{CB416996-97BF-46A5-8D97-B4F18D7865B3}" type="pres">
      <dgm:prSet presAssocID="{2C9C4863-53F5-454A-A66F-1674134070B7}" presName="hierChild5" presStyleCnt="0"/>
      <dgm:spPr/>
    </dgm:pt>
    <dgm:pt modelId="{13309DF2-DB06-4A28-AEF6-AB3B9BD78438}" type="pres">
      <dgm:prSet presAssocID="{4A5430C8-DEC7-45AD-9A90-97E8A384E052}" presName="Name37" presStyleLbl="parChTrans1D2" presStyleIdx="4" presStyleCnt="6"/>
      <dgm:spPr/>
    </dgm:pt>
    <dgm:pt modelId="{A276B589-9B16-4F6B-A275-612F3C979E61}" type="pres">
      <dgm:prSet presAssocID="{32F4A247-90AA-46D5-B45C-FE3C1DD2B927}" presName="hierRoot2" presStyleCnt="0">
        <dgm:presLayoutVars>
          <dgm:hierBranch val="init"/>
        </dgm:presLayoutVars>
      </dgm:prSet>
      <dgm:spPr/>
    </dgm:pt>
    <dgm:pt modelId="{B394DBF7-F11B-4AC5-8BA7-ECF16110E812}" type="pres">
      <dgm:prSet presAssocID="{32F4A247-90AA-46D5-B45C-FE3C1DD2B927}" presName="rootComposite" presStyleCnt="0"/>
      <dgm:spPr/>
    </dgm:pt>
    <dgm:pt modelId="{6EAB3233-9E12-4076-96F0-8A1F6622AE28}" type="pres">
      <dgm:prSet presAssocID="{32F4A247-90AA-46D5-B45C-FE3C1DD2B927}" presName="rootText" presStyleLbl="node2" presStyleIdx="4" presStyleCnt="6">
        <dgm:presLayoutVars>
          <dgm:chPref val="3"/>
        </dgm:presLayoutVars>
      </dgm:prSet>
      <dgm:spPr/>
    </dgm:pt>
    <dgm:pt modelId="{F938B333-0F7C-49C5-B169-3E637D2C0E68}" type="pres">
      <dgm:prSet presAssocID="{32F4A247-90AA-46D5-B45C-FE3C1DD2B927}" presName="rootConnector" presStyleLbl="node2" presStyleIdx="4" presStyleCnt="6"/>
      <dgm:spPr/>
    </dgm:pt>
    <dgm:pt modelId="{549FEC7E-EE29-4BC4-9D9C-415512E129D9}" type="pres">
      <dgm:prSet presAssocID="{32F4A247-90AA-46D5-B45C-FE3C1DD2B927}" presName="hierChild4" presStyleCnt="0"/>
      <dgm:spPr/>
    </dgm:pt>
    <dgm:pt modelId="{32141980-5418-4DD8-940E-21E9A0DDF054}" type="pres">
      <dgm:prSet presAssocID="{32F4A247-90AA-46D5-B45C-FE3C1DD2B927}" presName="hierChild5" presStyleCnt="0"/>
      <dgm:spPr/>
    </dgm:pt>
    <dgm:pt modelId="{6540DEBE-A64E-4536-A537-B58163A55361}" type="pres">
      <dgm:prSet presAssocID="{316AE0E2-2DA0-469C-B8E4-6D9657028994}" presName="Name37" presStyleLbl="parChTrans1D2" presStyleIdx="5" presStyleCnt="6"/>
      <dgm:spPr/>
    </dgm:pt>
    <dgm:pt modelId="{6DB467C9-92BB-41A3-9456-AB5B0CECA87F}" type="pres">
      <dgm:prSet presAssocID="{9595B839-B8F4-4D12-851C-8FCDC1A7CF14}" presName="hierRoot2" presStyleCnt="0">
        <dgm:presLayoutVars>
          <dgm:hierBranch val="init"/>
        </dgm:presLayoutVars>
      </dgm:prSet>
      <dgm:spPr/>
    </dgm:pt>
    <dgm:pt modelId="{CB114B39-84C2-4929-95E1-9D3942E3EFA9}" type="pres">
      <dgm:prSet presAssocID="{9595B839-B8F4-4D12-851C-8FCDC1A7CF14}" presName="rootComposite" presStyleCnt="0"/>
      <dgm:spPr/>
    </dgm:pt>
    <dgm:pt modelId="{2E4DE6E8-CB8B-4386-89A0-AE86D5943467}" type="pres">
      <dgm:prSet presAssocID="{9595B839-B8F4-4D12-851C-8FCDC1A7CF14}" presName="rootText" presStyleLbl="node2" presStyleIdx="5" presStyleCnt="6">
        <dgm:presLayoutVars>
          <dgm:chPref val="3"/>
        </dgm:presLayoutVars>
      </dgm:prSet>
      <dgm:spPr/>
    </dgm:pt>
    <dgm:pt modelId="{EABC4F84-A801-4B6F-AB80-A72E31B4D7C5}" type="pres">
      <dgm:prSet presAssocID="{9595B839-B8F4-4D12-851C-8FCDC1A7CF14}" presName="rootConnector" presStyleLbl="node2" presStyleIdx="5" presStyleCnt="6"/>
      <dgm:spPr/>
    </dgm:pt>
    <dgm:pt modelId="{4A0025B1-2AE6-4C6A-8133-F9F44DC339E5}" type="pres">
      <dgm:prSet presAssocID="{9595B839-B8F4-4D12-851C-8FCDC1A7CF14}" presName="hierChild4" presStyleCnt="0"/>
      <dgm:spPr/>
    </dgm:pt>
    <dgm:pt modelId="{CF8A2097-D1D5-4157-99BB-825A4C118664}" type="pres">
      <dgm:prSet presAssocID="{9595B839-B8F4-4D12-851C-8FCDC1A7CF14}" presName="hierChild5" presStyleCnt="0"/>
      <dgm:spPr/>
    </dgm:pt>
    <dgm:pt modelId="{6C91DCE9-F669-40DD-86D4-749187FC360A}" type="pres">
      <dgm:prSet presAssocID="{7D696F31-CF27-48E8-8646-61203D2EA848}" presName="hierChild3" presStyleCnt="0"/>
      <dgm:spPr/>
    </dgm:pt>
  </dgm:ptLst>
  <dgm:cxnLst>
    <dgm:cxn modelId="{5016A106-F6D0-4A75-9EE8-F90C402F5BDD}" type="presOf" srcId="{4E1A1B3C-6EEE-4EF2-A943-E712BB57ABC0}" destId="{C6A3F40E-51CB-4430-93B6-EEEB570B9F3C}" srcOrd="0" destOrd="0" presId="urn:microsoft.com/office/officeart/2005/8/layout/orgChart1"/>
    <dgm:cxn modelId="{BCCFC40B-EC2B-4A54-BAC6-84F1EE908009}" type="presOf" srcId="{9595B839-B8F4-4D12-851C-8FCDC1A7CF14}" destId="{2E4DE6E8-CB8B-4386-89A0-AE86D5943467}" srcOrd="0" destOrd="0" presId="urn:microsoft.com/office/officeart/2005/8/layout/orgChart1"/>
    <dgm:cxn modelId="{0FB7CA0C-0895-4AC2-9382-1CA7BB2470FC}" srcId="{7D696F31-CF27-48E8-8646-61203D2EA848}" destId="{9595B839-B8F4-4D12-851C-8FCDC1A7CF14}" srcOrd="5" destOrd="0" parTransId="{316AE0E2-2DA0-469C-B8E4-6D9657028994}" sibTransId="{A4360A7F-34CB-4AA1-B8D1-79556F8A273D}"/>
    <dgm:cxn modelId="{0073620E-3ACB-4486-880D-F913A50F0972}" type="presOf" srcId="{387B6754-AEAE-4E4F-97E9-DAA6DED298D4}" destId="{CACBCFD8-A5DA-49ED-ACF6-BC6022063F1D}" srcOrd="0" destOrd="0" presId="urn:microsoft.com/office/officeart/2005/8/layout/orgChart1"/>
    <dgm:cxn modelId="{9E536623-8440-4DF1-B5BA-C6EFBF46C767}" srcId="{7D696F31-CF27-48E8-8646-61203D2EA848}" destId="{5EF1D942-85A1-4AB5-86A6-52200C5F2729}" srcOrd="2" destOrd="0" parTransId="{0944A7BE-6EBB-467D-BB53-A0EA491B5EB7}" sibTransId="{993D6072-AC2B-4D13-A9F3-2DE667CF8CBE}"/>
    <dgm:cxn modelId="{DF14FC26-4E04-44FD-A494-EEB13DBC1E50}" type="presOf" srcId="{5EF1D942-85A1-4AB5-86A6-52200C5F2729}" destId="{52211D81-0905-4FFA-AE0C-FF338F33EE48}" srcOrd="1" destOrd="0" presId="urn:microsoft.com/office/officeart/2005/8/layout/orgChart1"/>
    <dgm:cxn modelId="{1A9C742C-B418-4EB0-95B1-D97BBE5EFCA3}" type="presOf" srcId="{9595B839-B8F4-4D12-851C-8FCDC1A7CF14}" destId="{EABC4F84-A801-4B6F-AB80-A72E31B4D7C5}" srcOrd="1" destOrd="0" presId="urn:microsoft.com/office/officeart/2005/8/layout/orgChart1"/>
    <dgm:cxn modelId="{804E1C39-AF03-48E9-B600-1F89357292D0}" type="presOf" srcId="{996D8DE4-9361-47F2-8A70-A631F0A31B6D}" destId="{ADA2BC31-E113-4BB2-BCB0-6663055B5874}" srcOrd="0" destOrd="0" presId="urn:microsoft.com/office/officeart/2005/8/layout/orgChart1"/>
    <dgm:cxn modelId="{18E80D3E-B2EA-4FB8-8258-20B3BA57E47B}" srcId="{4E1A1B3C-6EEE-4EF2-A943-E712BB57ABC0}" destId="{7D696F31-CF27-48E8-8646-61203D2EA848}" srcOrd="0" destOrd="0" parTransId="{9CE9F7C2-C551-4F3A-AA5A-08E21AFEECC1}" sibTransId="{A58A0E1A-7A37-4D27-98E4-D7EAB76034A4}"/>
    <dgm:cxn modelId="{CB8CF93F-A638-4360-A46A-F997C1938CAB}" type="presOf" srcId="{B9B88B34-9802-48E6-B3C4-8CFC7819315E}" destId="{161A5E71-339E-4F67-A7F4-F4CFFACDF35F}" srcOrd="0" destOrd="0" presId="urn:microsoft.com/office/officeart/2005/8/layout/orgChart1"/>
    <dgm:cxn modelId="{DE200B65-DB13-436F-B90C-F244561FFC0C}" type="presOf" srcId="{0944A7BE-6EBB-467D-BB53-A0EA491B5EB7}" destId="{9D8D8B22-A715-47ED-825A-374B80FA5604}" srcOrd="0" destOrd="0" presId="urn:microsoft.com/office/officeart/2005/8/layout/orgChart1"/>
    <dgm:cxn modelId="{AEFD0A74-B2C8-4554-997F-1DEC3EEB2786}" type="presOf" srcId="{5EF1D942-85A1-4AB5-86A6-52200C5F2729}" destId="{6F7D1832-557D-4B02-AF6D-657E52087404}" srcOrd="0" destOrd="0" presId="urn:microsoft.com/office/officeart/2005/8/layout/orgChart1"/>
    <dgm:cxn modelId="{CED0F95A-766F-4E27-A69B-038E644FC37E}" type="presOf" srcId="{4A5430C8-DEC7-45AD-9A90-97E8A384E052}" destId="{13309DF2-DB06-4A28-AEF6-AB3B9BD78438}" srcOrd="0" destOrd="0" presId="urn:microsoft.com/office/officeart/2005/8/layout/orgChart1"/>
    <dgm:cxn modelId="{43CD5D7C-7FFB-446B-8197-58315A66A5B1}" type="presOf" srcId="{32F4A247-90AA-46D5-B45C-FE3C1DD2B927}" destId="{F938B333-0F7C-49C5-B169-3E637D2C0E68}" srcOrd="1" destOrd="0" presId="urn:microsoft.com/office/officeart/2005/8/layout/orgChart1"/>
    <dgm:cxn modelId="{91974783-667B-45BC-B6BD-2C55DD0C17D5}" type="presOf" srcId="{7D696F31-CF27-48E8-8646-61203D2EA848}" destId="{F5492EE6-AAE2-40FC-8656-47B565FE9B53}" srcOrd="0" destOrd="0" presId="urn:microsoft.com/office/officeart/2005/8/layout/orgChart1"/>
    <dgm:cxn modelId="{EE59B694-E8D9-4731-85DE-466BD60B9479}" type="presOf" srcId="{316AE0E2-2DA0-469C-B8E4-6D9657028994}" destId="{6540DEBE-A64E-4536-A537-B58163A55361}" srcOrd="0" destOrd="0" presId="urn:microsoft.com/office/officeart/2005/8/layout/orgChart1"/>
    <dgm:cxn modelId="{96E36F9D-933D-45AB-B3B6-AF4F6F9B938B}" type="presOf" srcId="{C447FE6C-46D9-4D4B-97C1-039743CFC1B6}" destId="{E6C631D0-BEA5-4A4A-9093-1D8AD82FD796}" srcOrd="1" destOrd="0" presId="urn:microsoft.com/office/officeart/2005/8/layout/orgChart1"/>
    <dgm:cxn modelId="{2F633CAE-BC0E-435A-AAB3-47D0F1D99383}" srcId="{7D696F31-CF27-48E8-8646-61203D2EA848}" destId="{2C9C4863-53F5-454A-A66F-1674134070B7}" srcOrd="3" destOrd="0" parTransId="{173D428E-A7CC-432C-B320-AF2BCD9C9362}" sibTransId="{53ED49DE-4B01-44AF-94CF-F452F3F2EBDC}"/>
    <dgm:cxn modelId="{C6C892B2-906D-414D-94E5-2874A3E1BB0C}" type="presOf" srcId="{32F4A247-90AA-46D5-B45C-FE3C1DD2B927}" destId="{6EAB3233-9E12-4076-96F0-8A1F6622AE28}" srcOrd="0" destOrd="0" presId="urn:microsoft.com/office/officeart/2005/8/layout/orgChart1"/>
    <dgm:cxn modelId="{0D9549C9-4E42-4F71-B158-3B18DA49BBFF}" type="presOf" srcId="{B9B88B34-9802-48E6-B3C4-8CFC7819315E}" destId="{2C86E1E7-943C-4292-B8AB-033EC92BAB44}" srcOrd="1" destOrd="0" presId="urn:microsoft.com/office/officeart/2005/8/layout/orgChart1"/>
    <dgm:cxn modelId="{EDF1DEC9-CFA8-48F2-B289-A90A5BA4E2C7}" type="presOf" srcId="{2C9C4863-53F5-454A-A66F-1674134070B7}" destId="{22F6C4C5-AE24-4D14-9C33-70269E6406E6}" srcOrd="0" destOrd="0" presId="urn:microsoft.com/office/officeart/2005/8/layout/orgChart1"/>
    <dgm:cxn modelId="{D4B9ECD1-D145-428A-9685-F58590455E30}" type="presOf" srcId="{2C9C4863-53F5-454A-A66F-1674134070B7}" destId="{81685AE9-8310-4FEB-BAEC-68B13D5B18E9}" srcOrd="1" destOrd="0" presId="urn:microsoft.com/office/officeart/2005/8/layout/orgChart1"/>
    <dgm:cxn modelId="{0CBA7DD6-EBF3-4DEF-A188-CF36A2F9FBCA}" type="presOf" srcId="{173D428E-A7CC-432C-B320-AF2BCD9C9362}" destId="{0664254D-EE38-43AF-96A5-00BD6E0C913F}" srcOrd="0" destOrd="0" presId="urn:microsoft.com/office/officeart/2005/8/layout/orgChart1"/>
    <dgm:cxn modelId="{CA0DD0DA-C0FA-448D-AEC2-D638C70FD446}" srcId="{7D696F31-CF27-48E8-8646-61203D2EA848}" destId="{C447FE6C-46D9-4D4B-97C1-039743CFC1B6}" srcOrd="1" destOrd="0" parTransId="{387B6754-AEAE-4E4F-97E9-DAA6DED298D4}" sibTransId="{C947A785-14B5-4AE6-9ACD-7FFBA6C76D7C}"/>
    <dgm:cxn modelId="{DD55E2DE-C7B8-4F27-BB6B-1AECD22E3D2C}" srcId="{7D696F31-CF27-48E8-8646-61203D2EA848}" destId="{B9B88B34-9802-48E6-B3C4-8CFC7819315E}" srcOrd="0" destOrd="0" parTransId="{996D8DE4-9361-47F2-8A70-A631F0A31B6D}" sibTransId="{7826AED1-FE7F-4BBD-9D61-E3B472C6AF85}"/>
    <dgm:cxn modelId="{199DC3E0-FA8F-491C-B2CA-82843CB81472}" type="presOf" srcId="{C447FE6C-46D9-4D4B-97C1-039743CFC1B6}" destId="{76E992B5-AB7A-45DC-A621-3A1EB710AB03}" srcOrd="0" destOrd="0" presId="urn:microsoft.com/office/officeart/2005/8/layout/orgChart1"/>
    <dgm:cxn modelId="{B5501BF4-17F9-4613-ACF3-BF4665E572A9}" srcId="{7D696F31-CF27-48E8-8646-61203D2EA848}" destId="{32F4A247-90AA-46D5-B45C-FE3C1DD2B927}" srcOrd="4" destOrd="0" parTransId="{4A5430C8-DEC7-45AD-9A90-97E8A384E052}" sibTransId="{827E160B-AA16-4E4C-8BFC-9DB0C95096FC}"/>
    <dgm:cxn modelId="{788155FE-06B9-4ADE-9A1D-5B1A3906FFC6}" type="presOf" srcId="{7D696F31-CF27-48E8-8646-61203D2EA848}" destId="{3168D4E9-2CA6-47DB-835B-1C1B4EFB1E04}" srcOrd="1" destOrd="0" presId="urn:microsoft.com/office/officeart/2005/8/layout/orgChart1"/>
    <dgm:cxn modelId="{39C99BE5-2BA9-4072-9745-C2231E77AB29}" type="presParOf" srcId="{C6A3F40E-51CB-4430-93B6-EEEB570B9F3C}" destId="{7727E80E-AD3C-44E8-A775-D2CBCF91D552}" srcOrd="0" destOrd="0" presId="urn:microsoft.com/office/officeart/2005/8/layout/orgChart1"/>
    <dgm:cxn modelId="{416A5633-39F2-4EAB-AF05-8709B2073F1E}" type="presParOf" srcId="{7727E80E-AD3C-44E8-A775-D2CBCF91D552}" destId="{2B04E16B-FB73-4B9D-B432-641360570358}" srcOrd="0" destOrd="0" presId="urn:microsoft.com/office/officeart/2005/8/layout/orgChart1"/>
    <dgm:cxn modelId="{4FAC1EF0-A840-43DA-9F17-AEB4F7EC9AE3}" type="presParOf" srcId="{2B04E16B-FB73-4B9D-B432-641360570358}" destId="{F5492EE6-AAE2-40FC-8656-47B565FE9B53}" srcOrd="0" destOrd="0" presId="urn:microsoft.com/office/officeart/2005/8/layout/orgChart1"/>
    <dgm:cxn modelId="{444A0023-C17F-4FB2-AF01-D8F5B6743DC2}" type="presParOf" srcId="{2B04E16B-FB73-4B9D-B432-641360570358}" destId="{3168D4E9-2CA6-47DB-835B-1C1B4EFB1E04}" srcOrd="1" destOrd="0" presId="urn:microsoft.com/office/officeart/2005/8/layout/orgChart1"/>
    <dgm:cxn modelId="{E162B8C0-F38C-4737-945D-4E637F0E6DE3}" type="presParOf" srcId="{7727E80E-AD3C-44E8-A775-D2CBCF91D552}" destId="{A2AE3601-8CA2-4CC3-AD4A-6CC10BF299B6}" srcOrd="1" destOrd="0" presId="urn:microsoft.com/office/officeart/2005/8/layout/orgChart1"/>
    <dgm:cxn modelId="{040A8C10-19D2-4505-B227-7C98DD80D28C}" type="presParOf" srcId="{A2AE3601-8CA2-4CC3-AD4A-6CC10BF299B6}" destId="{ADA2BC31-E113-4BB2-BCB0-6663055B5874}" srcOrd="0" destOrd="0" presId="urn:microsoft.com/office/officeart/2005/8/layout/orgChart1"/>
    <dgm:cxn modelId="{CC27EC65-C1C5-4A0C-A316-B7C35E5D0AFB}" type="presParOf" srcId="{A2AE3601-8CA2-4CC3-AD4A-6CC10BF299B6}" destId="{B71F6A5D-B534-4348-9A9E-F0545AEED326}" srcOrd="1" destOrd="0" presId="urn:microsoft.com/office/officeart/2005/8/layout/orgChart1"/>
    <dgm:cxn modelId="{8F4854E0-B3DB-4CBC-9F88-80F307087D6F}" type="presParOf" srcId="{B71F6A5D-B534-4348-9A9E-F0545AEED326}" destId="{AD22EC77-4423-46A4-824F-0460187CA3D0}" srcOrd="0" destOrd="0" presId="urn:microsoft.com/office/officeart/2005/8/layout/orgChart1"/>
    <dgm:cxn modelId="{A95CDF4F-DCE3-4226-BBBB-BF6C8AD0F10D}" type="presParOf" srcId="{AD22EC77-4423-46A4-824F-0460187CA3D0}" destId="{161A5E71-339E-4F67-A7F4-F4CFFACDF35F}" srcOrd="0" destOrd="0" presId="urn:microsoft.com/office/officeart/2005/8/layout/orgChart1"/>
    <dgm:cxn modelId="{461A5E78-2C6A-4E90-BA72-22AD31B05F39}" type="presParOf" srcId="{AD22EC77-4423-46A4-824F-0460187CA3D0}" destId="{2C86E1E7-943C-4292-B8AB-033EC92BAB44}" srcOrd="1" destOrd="0" presId="urn:microsoft.com/office/officeart/2005/8/layout/orgChart1"/>
    <dgm:cxn modelId="{E984EEE7-3E64-4467-8CBF-688D82B73888}" type="presParOf" srcId="{B71F6A5D-B534-4348-9A9E-F0545AEED326}" destId="{68FF39DE-A635-49F1-9699-685642A9B7E2}" srcOrd="1" destOrd="0" presId="urn:microsoft.com/office/officeart/2005/8/layout/orgChart1"/>
    <dgm:cxn modelId="{CFE03687-622C-44B0-ABC7-E171AB39E088}" type="presParOf" srcId="{B71F6A5D-B534-4348-9A9E-F0545AEED326}" destId="{5A24122E-8855-453B-94C8-1A2756D7F25B}" srcOrd="2" destOrd="0" presId="urn:microsoft.com/office/officeart/2005/8/layout/orgChart1"/>
    <dgm:cxn modelId="{1C5BE44E-BFAF-4D8D-8D4D-3238F4F0C929}" type="presParOf" srcId="{A2AE3601-8CA2-4CC3-AD4A-6CC10BF299B6}" destId="{CACBCFD8-A5DA-49ED-ACF6-BC6022063F1D}" srcOrd="2" destOrd="0" presId="urn:microsoft.com/office/officeart/2005/8/layout/orgChart1"/>
    <dgm:cxn modelId="{D1324BE6-8509-4758-8625-50A73279CA5A}" type="presParOf" srcId="{A2AE3601-8CA2-4CC3-AD4A-6CC10BF299B6}" destId="{048BA31F-C55B-49D4-94FE-0C9AF6F3BF0C}" srcOrd="3" destOrd="0" presId="urn:microsoft.com/office/officeart/2005/8/layout/orgChart1"/>
    <dgm:cxn modelId="{EBFF7C62-7B5A-46FF-BC23-00359C8B436F}" type="presParOf" srcId="{048BA31F-C55B-49D4-94FE-0C9AF6F3BF0C}" destId="{7AF3DA67-ED3F-4C49-A06A-2D28FBA27FB3}" srcOrd="0" destOrd="0" presId="urn:microsoft.com/office/officeart/2005/8/layout/orgChart1"/>
    <dgm:cxn modelId="{2093989A-4BB8-4EAC-89F1-EFB675BDA63F}" type="presParOf" srcId="{7AF3DA67-ED3F-4C49-A06A-2D28FBA27FB3}" destId="{76E992B5-AB7A-45DC-A621-3A1EB710AB03}" srcOrd="0" destOrd="0" presId="urn:microsoft.com/office/officeart/2005/8/layout/orgChart1"/>
    <dgm:cxn modelId="{DFB1BA0F-FD8F-438E-B99D-884AA6244662}" type="presParOf" srcId="{7AF3DA67-ED3F-4C49-A06A-2D28FBA27FB3}" destId="{E6C631D0-BEA5-4A4A-9093-1D8AD82FD796}" srcOrd="1" destOrd="0" presId="urn:microsoft.com/office/officeart/2005/8/layout/orgChart1"/>
    <dgm:cxn modelId="{66E252DA-C7CF-4F92-8A1B-4A7983420504}" type="presParOf" srcId="{048BA31F-C55B-49D4-94FE-0C9AF6F3BF0C}" destId="{E4D1D4F5-C536-4131-B675-8B24B55D765A}" srcOrd="1" destOrd="0" presId="urn:microsoft.com/office/officeart/2005/8/layout/orgChart1"/>
    <dgm:cxn modelId="{6A02586A-0BDE-492A-8860-ACF11CD9D6BC}" type="presParOf" srcId="{048BA31F-C55B-49D4-94FE-0C9AF6F3BF0C}" destId="{C46CDBC1-E027-4519-BC25-2D5EDD3B3675}" srcOrd="2" destOrd="0" presId="urn:microsoft.com/office/officeart/2005/8/layout/orgChart1"/>
    <dgm:cxn modelId="{5A7C04E7-5AF8-4759-8150-1282BAA961C5}" type="presParOf" srcId="{A2AE3601-8CA2-4CC3-AD4A-6CC10BF299B6}" destId="{9D8D8B22-A715-47ED-825A-374B80FA5604}" srcOrd="4" destOrd="0" presId="urn:microsoft.com/office/officeart/2005/8/layout/orgChart1"/>
    <dgm:cxn modelId="{E5EE66B2-BA3C-44F3-B3F5-FA682A0EF102}" type="presParOf" srcId="{A2AE3601-8CA2-4CC3-AD4A-6CC10BF299B6}" destId="{8CAF90A9-ADDC-4141-B61A-F656C013BF43}" srcOrd="5" destOrd="0" presId="urn:microsoft.com/office/officeart/2005/8/layout/orgChart1"/>
    <dgm:cxn modelId="{25711214-CE3B-4C55-800F-B8BDF4506B4D}" type="presParOf" srcId="{8CAF90A9-ADDC-4141-B61A-F656C013BF43}" destId="{ECF65DAA-E8E1-40C0-8F95-9C125CA1CCCD}" srcOrd="0" destOrd="0" presId="urn:microsoft.com/office/officeart/2005/8/layout/orgChart1"/>
    <dgm:cxn modelId="{556368CE-6B6E-4054-9A4E-FFEA8FBA51EF}" type="presParOf" srcId="{ECF65DAA-E8E1-40C0-8F95-9C125CA1CCCD}" destId="{6F7D1832-557D-4B02-AF6D-657E52087404}" srcOrd="0" destOrd="0" presId="urn:microsoft.com/office/officeart/2005/8/layout/orgChart1"/>
    <dgm:cxn modelId="{1DD54072-B87B-4694-A32F-D54B74559078}" type="presParOf" srcId="{ECF65DAA-E8E1-40C0-8F95-9C125CA1CCCD}" destId="{52211D81-0905-4FFA-AE0C-FF338F33EE48}" srcOrd="1" destOrd="0" presId="urn:microsoft.com/office/officeart/2005/8/layout/orgChart1"/>
    <dgm:cxn modelId="{5C9CB13B-0CDB-4A37-AA97-164E32DE9494}" type="presParOf" srcId="{8CAF90A9-ADDC-4141-B61A-F656C013BF43}" destId="{3185A97A-B262-4EBA-BEF4-45DFE96DDB03}" srcOrd="1" destOrd="0" presId="urn:microsoft.com/office/officeart/2005/8/layout/orgChart1"/>
    <dgm:cxn modelId="{F095044F-D696-475F-8AA7-8B676E99DDB7}" type="presParOf" srcId="{8CAF90A9-ADDC-4141-B61A-F656C013BF43}" destId="{D02D07BB-C2E6-4D7B-8E07-BA2D4CE26DB8}" srcOrd="2" destOrd="0" presId="urn:microsoft.com/office/officeart/2005/8/layout/orgChart1"/>
    <dgm:cxn modelId="{A062E685-B462-4F08-9F5A-218B5A1450F0}" type="presParOf" srcId="{A2AE3601-8CA2-4CC3-AD4A-6CC10BF299B6}" destId="{0664254D-EE38-43AF-96A5-00BD6E0C913F}" srcOrd="6" destOrd="0" presId="urn:microsoft.com/office/officeart/2005/8/layout/orgChart1"/>
    <dgm:cxn modelId="{A6F8E408-AB48-4612-A147-C2E5733CA2A3}" type="presParOf" srcId="{A2AE3601-8CA2-4CC3-AD4A-6CC10BF299B6}" destId="{B62E3690-802A-4E26-9B8A-203C62766C0E}" srcOrd="7" destOrd="0" presId="urn:microsoft.com/office/officeart/2005/8/layout/orgChart1"/>
    <dgm:cxn modelId="{032970D9-6ACF-4545-B531-AFD5A78E4803}" type="presParOf" srcId="{B62E3690-802A-4E26-9B8A-203C62766C0E}" destId="{37B5815E-40F4-4F7A-B977-4C283D83BE90}" srcOrd="0" destOrd="0" presId="urn:microsoft.com/office/officeart/2005/8/layout/orgChart1"/>
    <dgm:cxn modelId="{46EAA798-D857-4126-B43A-52439D6CC149}" type="presParOf" srcId="{37B5815E-40F4-4F7A-B977-4C283D83BE90}" destId="{22F6C4C5-AE24-4D14-9C33-70269E6406E6}" srcOrd="0" destOrd="0" presId="urn:microsoft.com/office/officeart/2005/8/layout/orgChart1"/>
    <dgm:cxn modelId="{156C2F33-F8EE-4A25-8827-DB9AC88CE5F3}" type="presParOf" srcId="{37B5815E-40F4-4F7A-B977-4C283D83BE90}" destId="{81685AE9-8310-4FEB-BAEC-68B13D5B18E9}" srcOrd="1" destOrd="0" presId="urn:microsoft.com/office/officeart/2005/8/layout/orgChart1"/>
    <dgm:cxn modelId="{2655E316-7C3A-481B-AF23-0F2BB6D287E2}" type="presParOf" srcId="{B62E3690-802A-4E26-9B8A-203C62766C0E}" destId="{99C7EC90-61C3-4BA9-B368-165898E52B08}" srcOrd="1" destOrd="0" presId="urn:microsoft.com/office/officeart/2005/8/layout/orgChart1"/>
    <dgm:cxn modelId="{1B3479CF-4854-40F4-8CB0-B15EFCBFAFB9}" type="presParOf" srcId="{B62E3690-802A-4E26-9B8A-203C62766C0E}" destId="{CB416996-97BF-46A5-8D97-B4F18D7865B3}" srcOrd="2" destOrd="0" presId="urn:microsoft.com/office/officeart/2005/8/layout/orgChart1"/>
    <dgm:cxn modelId="{A7368309-A19E-4764-A455-4B88323C35FA}" type="presParOf" srcId="{A2AE3601-8CA2-4CC3-AD4A-6CC10BF299B6}" destId="{13309DF2-DB06-4A28-AEF6-AB3B9BD78438}" srcOrd="8" destOrd="0" presId="urn:microsoft.com/office/officeart/2005/8/layout/orgChart1"/>
    <dgm:cxn modelId="{AFAFAD64-2F0F-468E-8D7D-A0C61E5ABC7B}" type="presParOf" srcId="{A2AE3601-8CA2-4CC3-AD4A-6CC10BF299B6}" destId="{A276B589-9B16-4F6B-A275-612F3C979E61}" srcOrd="9" destOrd="0" presId="urn:microsoft.com/office/officeart/2005/8/layout/orgChart1"/>
    <dgm:cxn modelId="{8998A4BE-E7E0-4C4D-AC9B-97492FC4FFEE}" type="presParOf" srcId="{A276B589-9B16-4F6B-A275-612F3C979E61}" destId="{B394DBF7-F11B-4AC5-8BA7-ECF16110E812}" srcOrd="0" destOrd="0" presId="urn:microsoft.com/office/officeart/2005/8/layout/orgChart1"/>
    <dgm:cxn modelId="{9F25E0D7-D2B9-4933-A0C5-73753DA8AA14}" type="presParOf" srcId="{B394DBF7-F11B-4AC5-8BA7-ECF16110E812}" destId="{6EAB3233-9E12-4076-96F0-8A1F6622AE28}" srcOrd="0" destOrd="0" presId="urn:microsoft.com/office/officeart/2005/8/layout/orgChart1"/>
    <dgm:cxn modelId="{7BAD429C-2C2E-4A58-A91B-1803E7024497}" type="presParOf" srcId="{B394DBF7-F11B-4AC5-8BA7-ECF16110E812}" destId="{F938B333-0F7C-49C5-B169-3E637D2C0E68}" srcOrd="1" destOrd="0" presId="urn:microsoft.com/office/officeart/2005/8/layout/orgChart1"/>
    <dgm:cxn modelId="{3A3B3E0E-FFD4-4769-9F40-5587E8B18F47}" type="presParOf" srcId="{A276B589-9B16-4F6B-A275-612F3C979E61}" destId="{549FEC7E-EE29-4BC4-9D9C-415512E129D9}" srcOrd="1" destOrd="0" presId="urn:microsoft.com/office/officeart/2005/8/layout/orgChart1"/>
    <dgm:cxn modelId="{04BBC0FC-1E0B-47F8-BABE-FE4928A2B55F}" type="presParOf" srcId="{A276B589-9B16-4F6B-A275-612F3C979E61}" destId="{32141980-5418-4DD8-940E-21E9A0DDF054}" srcOrd="2" destOrd="0" presId="urn:microsoft.com/office/officeart/2005/8/layout/orgChart1"/>
    <dgm:cxn modelId="{DAC8D6BA-154D-406A-A077-F7AEC5415AFA}" type="presParOf" srcId="{A2AE3601-8CA2-4CC3-AD4A-6CC10BF299B6}" destId="{6540DEBE-A64E-4536-A537-B58163A55361}" srcOrd="10" destOrd="0" presId="urn:microsoft.com/office/officeart/2005/8/layout/orgChart1"/>
    <dgm:cxn modelId="{8C6EFF9D-72DD-4F90-BACD-E018C00F4B57}" type="presParOf" srcId="{A2AE3601-8CA2-4CC3-AD4A-6CC10BF299B6}" destId="{6DB467C9-92BB-41A3-9456-AB5B0CECA87F}" srcOrd="11" destOrd="0" presId="urn:microsoft.com/office/officeart/2005/8/layout/orgChart1"/>
    <dgm:cxn modelId="{2E81C83A-58DD-4CD2-916B-F31CEF3A9EFF}" type="presParOf" srcId="{6DB467C9-92BB-41A3-9456-AB5B0CECA87F}" destId="{CB114B39-84C2-4929-95E1-9D3942E3EFA9}" srcOrd="0" destOrd="0" presId="urn:microsoft.com/office/officeart/2005/8/layout/orgChart1"/>
    <dgm:cxn modelId="{43F2A568-712E-4DE8-98AF-C65BA2FE8AD5}" type="presParOf" srcId="{CB114B39-84C2-4929-95E1-9D3942E3EFA9}" destId="{2E4DE6E8-CB8B-4386-89A0-AE86D5943467}" srcOrd="0" destOrd="0" presId="urn:microsoft.com/office/officeart/2005/8/layout/orgChart1"/>
    <dgm:cxn modelId="{A933CBFE-F058-4333-86AC-4DE30D232262}" type="presParOf" srcId="{CB114B39-84C2-4929-95E1-9D3942E3EFA9}" destId="{EABC4F84-A801-4B6F-AB80-A72E31B4D7C5}" srcOrd="1" destOrd="0" presId="urn:microsoft.com/office/officeart/2005/8/layout/orgChart1"/>
    <dgm:cxn modelId="{A9F84BC5-BCE1-47E4-9D28-934E33A07F58}" type="presParOf" srcId="{6DB467C9-92BB-41A3-9456-AB5B0CECA87F}" destId="{4A0025B1-2AE6-4C6A-8133-F9F44DC339E5}" srcOrd="1" destOrd="0" presId="urn:microsoft.com/office/officeart/2005/8/layout/orgChart1"/>
    <dgm:cxn modelId="{B53362F0-4A73-4A3E-8148-435F7573F131}" type="presParOf" srcId="{6DB467C9-92BB-41A3-9456-AB5B0CECA87F}" destId="{CF8A2097-D1D5-4157-99BB-825A4C118664}" srcOrd="2" destOrd="0" presId="urn:microsoft.com/office/officeart/2005/8/layout/orgChart1"/>
    <dgm:cxn modelId="{5D14755C-D620-4F6D-B5DB-2A957236D2FA}" type="presParOf" srcId="{7727E80E-AD3C-44E8-A775-D2CBCF91D552}" destId="{6C91DCE9-F669-40DD-86D4-749187FC36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5535-442B-45DA-804D-C3471BA8F39A}">
      <dsp:nvSpPr>
        <dsp:cNvPr id="0" name=""/>
        <dsp:cNvSpPr/>
      </dsp:nvSpPr>
      <dsp:spPr>
        <a:xfrm>
          <a:off x="5359398" y="1356867"/>
          <a:ext cx="4016342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4016342" y="818801"/>
              </a:lnTo>
              <a:lnTo>
                <a:pt x="4016342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02734-ADF2-4F04-8BC6-B6CE75E88FBB}">
      <dsp:nvSpPr>
        <dsp:cNvPr id="0" name=""/>
        <dsp:cNvSpPr/>
      </dsp:nvSpPr>
      <dsp:spPr>
        <a:xfrm>
          <a:off x="5359398" y="1356867"/>
          <a:ext cx="1271048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1271048" y="818801"/>
              </a:lnTo>
              <a:lnTo>
                <a:pt x="1271048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3885152" y="1356867"/>
          <a:ext cx="1474245" cy="1057029"/>
        </a:xfrm>
        <a:custGeom>
          <a:avLst/>
          <a:gdLst/>
          <a:ahLst/>
          <a:cxnLst/>
          <a:rect l="0" t="0" r="0" b="0"/>
          <a:pathLst>
            <a:path>
              <a:moveTo>
                <a:pt x="1474245" y="0"/>
              </a:moveTo>
              <a:lnTo>
                <a:pt x="1474245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1139858" y="1356867"/>
          <a:ext cx="4219540" cy="1057029"/>
        </a:xfrm>
        <a:custGeom>
          <a:avLst/>
          <a:gdLst/>
          <a:ahLst/>
          <a:cxnLst/>
          <a:rect l="0" t="0" r="0" b="0"/>
          <a:pathLst>
            <a:path>
              <a:moveTo>
                <a:pt x="4219540" y="0"/>
              </a:moveTo>
              <a:lnTo>
                <a:pt x="4219540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3240314" y="222448"/>
          <a:ext cx="4238167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Types of ALU micro-operations</a:t>
          </a:r>
        </a:p>
      </dsp:txBody>
      <dsp:txXfrm>
        <a:off x="3240314" y="222448"/>
        <a:ext cx="4238167" cy="1134419"/>
      </dsp:txXfrm>
    </dsp:sp>
    <dsp:sp modelId="{161A5E71-339E-4F67-A7F4-F4CFFACDF35F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Data Transfer</a:t>
          </a:r>
        </a:p>
      </dsp:txBody>
      <dsp:txXfrm>
        <a:off x="5439" y="2413897"/>
        <a:ext cx="2268838" cy="1134419"/>
      </dsp:txXfrm>
    </dsp:sp>
    <dsp:sp modelId="{76E992B5-AB7A-45DC-A621-3A1EB710AB03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Arithmetic</a:t>
          </a:r>
        </a:p>
      </dsp:txBody>
      <dsp:txXfrm>
        <a:off x="2750733" y="2413897"/>
        <a:ext cx="2268838" cy="1134419"/>
      </dsp:txXfrm>
    </dsp:sp>
    <dsp:sp modelId="{EAFC42F7-46B2-41F0-A6A4-EB42671F81F1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Logical</a:t>
          </a:r>
        </a:p>
      </dsp:txBody>
      <dsp:txXfrm>
        <a:off x="5496028" y="2413897"/>
        <a:ext cx="2268838" cy="1134419"/>
      </dsp:txXfrm>
    </dsp:sp>
    <dsp:sp modelId="{97E7579A-7E96-414D-AA34-58CF26FCE085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Shift</a:t>
          </a:r>
        </a:p>
      </dsp:txBody>
      <dsp:txXfrm>
        <a:off x="8241322" y="2413897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5535-442B-45DA-804D-C3471BA8F39A}">
      <dsp:nvSpPr>
        <dsp:cNvPr id="0" name=""/>
        <dsp:cNvSpPr/>
      </dsp:nvSpPr>
      <dsp:spPr>
        <a:xfrm>
          <a:off x="5359398" y="1356867"/>
          <a:ext cx="4016342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4016342" y="818801"/>
              </a:lnTo>
              <a:lnTo>
                <a:pt x="4016342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02734-ADF2-4F04-8BC6-B6CE75E88FBB}">
      <dsp:nvSpPr>
        <dsp:cNvPr id="0" name=""/>
        <dsp:cNvSpPr/>
      </dsp:nvSpPr>
      <dsp:spPr>
        <a:xfrm>
          <a:off x="5359398" y="1356867"/>
          <a:ext cx="1271048" cy="105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01"/>
              </a:lnTo>
              <a:lnTo>
                <a:pt x="1271048" y="818801"/>
              </a:lnTo>
              <a:lnTo>
                <a:pt x="1271048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3885152" y="1356867"/>
          <a:ext cx="1474245" cy="1057029"/>
        </a:xfrm>
        <a:custGeom>
          <a:avLst/>
          <a:gdLst/>
          <a:ahLst/>
          <a:cxnLst/>
          <a:rect l="0" t="0" r="0" b="0"/>
          <a:pathLst>
            <a:path>
              <a:moveTo>
                <a:pt x="1474245" y="0"/>
              </a:moveTo>
              <a:lnTo>
                <a:pt x="1474245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1139858" y="1356867"/>
          <a:ext cx="4219540" cy="1057029"/>
        </a:xfrm>
        <a:custGeom>
          <a:avLst/>
          <a:gdLst/>
          <a:ahLst/>
          <a:cxnLst/>
          <a:rect l="0" t="0" r="0" b="0"/>
          <a:pathLst>
            <a:path>
              <a:moveTo>
                <a:pt x="4219540" y="0"/>
              </a:moveTo>
              <a:lnTo>
                <a:pt x="4219540" y="818801"/>
              </a:lnTo>
              <a:lnTo>
                <a:pt x="0" y="818801"/>
              </a:lnTo>
              <a:lnTo>
                <a:pt x="0" y="1057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3240314" y="222448"/>
          <a:ext cx="4238167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Types of ALU micro-operations</a:t>
          </a:r>
        </a:p>
      </dsp:txBody>
      <dsp:txXfrm>
        <a:off x="3240314" y="222448"/>
        <a:ext cx="4238167" cy="1134419"/>
      </dsp:txXfrm>
    </dsp:sp>
    <dsp:sp modelId="{161A5E71-339E-4F67-A7F4-F4CFFACDF35F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Data Transfer</a:t>
          </a:r>
        </a:p>
      </dsp:txBody>
      <dsp:txXfrm>
        <a:off x="5439" y="2413897"/>
        <a:ext cx="2268838" cy="1134419"/>
      </dsp:txXfrm>
    </dsp:sp>
    <dsp:sp modelId="{76E992B5-AB7A-45DC-A621-3A1EB710AB03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Arithmetic</a:t>
          </a:r>
        </a:p>
      </dsp:txBody>
      <dsp:txXfrm>
        <a:off x="2750733" y="2413897"/>
        <a:ext cx="2268838" cy="1134419"/>
      </dsp:txXfrm>
    </dsp:sp>
    <dsp:sp modelId="{EAFC42F7-46B2-41F0-A6A4-EB42671F81F1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</a:rPr>
            <a:t>Logical</a:t>
          </a:r>
        </a:p>
      </dsp:txBody>
      <dsp:txXfrm>
        <a:off x="5496028" y="2413897"/>
        <a:ext cx="2268838" cy="1134419"/>
      </dsp:txXfrm>
    </dsp:sp>
    <dsp:sp modelId="{97E7579A-7E96-414D-AA34-58CF26FCE085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Shift</a:t>
          </a:r>
        </a:p>
      </dsp:txBody>
      <dsp:txXfrm>
        <a:off x="8241322" y="2413897"/>
        <a:ext cx="2268838" cy="1134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0DEBE-A64E-4536-A537-B58163A55361}">
      <dsp:nvSpPr>
        <dsp:cNvPr id="0" name=""/>
        <dsp:cNvSpPr/>
      </dsp:nvSpPr>
      <dsp:spPr>
        <a:xfrm>
          <a:off x="5316635" y="771757"/>
          <a:ext cx="4450320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4450320" y="449029"/>
              </a:lnTo>
              <a:lnTo>
                <a:pt x="445032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09DF2-DB06-4A28-AEF6-AB3B9BD78438}">
      <dsp:nvSpPr>
        <dsp:cNvPr id="0" name=""/>
        <dsp:cNvSpPr/>
      </dsp:nvSpPr>
      <dsp:spPr>
        <a:xfrm>
          <a:off x="5316635" y="771757"/>
          <a:ext cx="2646658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2646658" y="449029"/>
              </a:lnTo>
              <a:lnTo>
                <a:pt x="2646658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254D-EE38-43AF-96A5-00BD6E0C913F}">
      <dsp:nvSpPr>
        <dsp:cNvPr id="0" name=""/>
        <dsp:cNvSpPr/>
      </dsp:nvSpPr>
      <dsp:spPr>
        <a:xfrm>
          <a:off x="5316635" y="771757"/>
          <a:ext cx="842995" cy="605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029"/>
              </a:lnTo>
              <a:lnTo>
                <a:pt x="842995" y="449029"/>
              </a:lnTo>
              <a:lnTo>
                <a:pt x="842995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8B22-A715-47ED-825A-374B80FA5604}">
      <dsp:nvSpPr>
        <dsp:cNvPr id="0" name=""/>
        <dsp:cNvSpPr/>
      </dsp:nvSpPr>
      <dsp:spPr>
        <a:xfrm>
          <a:off x="4355968" y="771757"/>
          <a:ext cx="960666" cy="605546"/>
        </a:xfrm>
        <a:custGeom>
          <a:avLst/>
          <a:gdLst/>
          <a:ahLst/>
          <a:cxnLst/>
          <a:rect l="0" t="0" r="0" b="0"/>
          <a:pathLst>
            <a:path>
              <a:moveTo>
                <a:pt x="960666" y="0"/>
              </a:moveTo>
              <a:lnTo>
                <a:pt x="960666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BCFD8-A5DA-49ED-ACF6-BC6022063F1D}">
      <dsp:nvSpPr>
        <dsp:cNvPr id="0" name=""/>
        <dsp:cNvSpPr/>
      </dsp:nvSpPr>
      <dsp:spPr>
        <a:xfrm>
          <a:off x="2552306" y="771757"/>
          <a:ext cx="2764328" cy="605546"/>
        </a:xfrm>
        <a:custGeom>
          <a:avLst/>
          <a:gdLst/>
          <a:ahLst/>
          <a:cxnLst/>
          <a:rect l="0" t="0" r="0" b="0"/>
          <a:pathLst>
            <a:path>
              <a:moveTo>
                <a:pt x="2764328" y="0"/>
              </a:moveTo>
              <a:lnTo>
                <a:pt x="2764328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2BC31-E113-4BB2-BCB0-6663055B5874}">
      <dsp:nvSpPr>
        <dsp:cNvPr id="0" name=""/>
        <dsp:cNvSpPr/>
      </dsp:nvSpPr>
      <dsp:spPr>
        <a:xfrm>
          <a:off x="748644" y="771757"/>
          <a:ext cx="4567990" cy="605546"/>
        </a:xfrm>
        <a:custGeom>
          <a:avLst/>
          <a:gdLst/>
          <a:ahLst/>
          <a:cxnLst/>
          <a:rect l="0" t="0" r="0" b="0"/>
          <a:pathLst>
            <a:path>
              <a:moveTo>
                <a:pt x="4567990" y="0"/>
              </a:moveTo>
              <a:lnTo>
                <a:pt x="4567990" y="449029"/>
              </a:lnTo>
              <a:lnTo>
                <a:pt x="0" y="449029"/>
              </a:lnTo>
              <a:lnTo>
                <a:pt x="0" y="605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92EE6-AAE2-40FC-8656-47B565FE9B53}">
      <dsp:nvSpPr>
        <dsp:cNvPr id="0" name=""/>
        <dsp:cNvSpPr/>
      </dsp:nvSpPr>
      <dsp:spPr>
        <a:xfrm>
          <a:off x="3924394" y="26442"/>
          <a:ext cx="2784481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Shift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Micro-operations</a:t>
          </a:r>
        </a:p>
      </dsp:txBody>
      <dsp:txXfrm>
        <a:off x="3924394" y="26442"/>
        <a:ext cx="2784481" cy="745314"/>
      </dsp:txXfrm>
    </dsp:sp>
    <dsp:sp modelId="{161A5E71-339E-4F67-A7F4-F4CFFACDF35F}">
      <dsp:nvSpPr>
        <dsp:cNvPr id="0" name=""/>
        <dsp:cNvSpPr/>
      </dsp:nvSpPr>
      <dsp:spPr>
        <a:xfrm>
          <a:off x="3329" y="1377303"/>
          <a:ext cx="1490629" cy="74531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Logical Shift left</a:t>
          </a:r>
        </a:p>
      </dsp:txBody>
      <dsp:txXfrm>
        <a:off x="3329" y="1377303"/>
        <a:ext cx="1490629" cy="745314"/>
      </dsp:txXfrm>
    </dsp:sp>
    <dsp:sp modelId="{76E992B5-AB7A-45DC-A621-3A1EB710AB03}">
      <dsp:nvSpPr>
        <dsp:cNvPr id="0" name=""/>
        <dsp:cNvSpPr/>
      </dsp:nvSpPr>
      <dsp:spPr>
        <a:xfrm>
          <a:off x="1806991" y="1377303"/>
          <a:ext cx="1490629" cy="745314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Logical Shift right</a:t>
          </a:r>
        </a:p>
      </dsp:txBody>
      <dsp:txXfrm>
        <a:off x="1806991" y="1377303"/>
        <a:ext cx="1490629" cy="745314"/>
      </dsp:txXfrm>
    </dsp:sp>
    <dsp:sp modelId="{6F7D1832-557D-4B02-AF6D-657E52087404}">
      <dsp:nvSpPr>
        <dsp:cNvPr id="0" name=""/>
        <dsp:cNvSpPr/>
      </dsp:nvSpPr>
      <dsp:spPr>
        <a:xfrm>
          <a:off x="3610653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Circulate   left</a:t>
          </a:r>
        </a:p>
      </dsp:txBody>
      <dsp:txXfrm>
        <a:off x="3610653" y="1377303"/>
        <a:ext cx="1490629" cy="745314"/>
      </dsp:txXfrm>
    </dsp:sp>
    <dsp:sp modelId="{22F6C4C5-AE24-4D14-9C33-70269E6406E6}">
      <dsp:nvSpPr>
        <dsp:cNvPr id="0" name=""/>
        <dsp:cNvSpPr/>
      </dsp:nvSpPr>
      <dsp:spPr>
        <a:xfrm>
          <a:off x="5414316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Circulate right</a:t>
          </a:r>
        </a:p>
      </dsp:txBody>
      <dsp:txXfrm>
        <a:off x="5414316" y="1377303"/>
        <a:ext cx="1490629" cy="745314"/>
      </dsp:txXfrm>
    </dsp:sp>
    <dsp:sp modelId="{6EAB3233-9E12-4076-96F0-8A1F6622AE28}">
      <dsp:nvSpPr>
        <dsp:cNvPr id="0" name=""/>
        <dsp:cNvSpPr/>
      </dsp:nvSpPr>
      <dsp:spPr>
        <a:xfrm>
          <a:off x="7217978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Arithmetic Shift left</a:t>
          </a:r>
        </a:p>
      </dsp:txBody>
      <dsp:txXfrm>
        <a:off x="7217978" y="1377303"/>
        <a:ext cx="1490629" cy="745314"/>
      </dsp:txXfrm>
    </dsp:sp>
    <dsp:sp modelId="{2E4DE6E8-CB8B-4386-89A0-AE86D5943467}">
      <dsp:nvSpPr>
        <dsp:cNvPr id="0" name=""/>
        <dsp:cNvSpPr/>
      </dsp:nvSpPr>
      <dsp:spPr>
        <a:xfrm>
          <a:off x="9021640" y="1377303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Arithmetic Shift right</a:t>
          </a:r>
        </a:p>
      </dsp:txBody>
      <dsp:txXfrm>
        <a:off x="9021640" y="1377303"/>
        <a:ext cx="1490629" cy="7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6119-5A2D-40FB-9B00-B755D623608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C495-87C0-4164-A34F-00E3A656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4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7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9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459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76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52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663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8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9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745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0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8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5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4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6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4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4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9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9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9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05562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2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969E-6628-4801-A118-3A331227D59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6D5-ED7E-45DA-A98B-8BDBEB4DB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182" y="3309993"/>
            <a:ext cx="7527851" cy="2128042"/>
          </a:xfrm>
        </p:spPr>
        <p:txBody>
          <a:bodyPr/>
          <a:lstStyle/>
          <a:p>
            <a:r>
              <a:rPr lang="en-US" sz="4400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948" y="5618788"/>
            <a:ext cx="1643438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(Arithmetic micro-operations)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5825"/>
          <a:stretch/>
        </p:blipFill>
        <p:spPr>
          <a:xfrm>
            <a:off x="552336" y="2036014"/>
            <a:ext cx="11087327" cy="1618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4" y="3657826"/>
            <a:ext cx="8778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6925"/>
              </p:ext>
            </p:extLst>
          </p:nvPr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= A+1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663" y="2573080"/>
            <a:ext cx="3291035" cy="39197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= A+1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5072" y="3075749"/>
            <a:ext cx="1384435" cy="1637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67A0B-6C4F-2091-952D-C8B9B0982CB8}"/>
              </a:ext>
            </a:extLst>
          </p:cNvPr>
          <p:cNvSpPr txBox="1"/>
          <p:nvPr/>
        </p:nvSpPr>
        <p:spPr>
          <a:xfrm>
            <a:off x="5835071" y="4855655"/>
            <a:ext cx="1384435" cy="1637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4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45377"/>
              </p:ext>
            </p:extLst>
          </p:nvPr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= A+1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E221-D25E-E940-8182-D5819D2D1DCE}"/>
              </a:ext>
            </a:extLst>
          </p:cNvPr>
          <p:cNvSpPr txBox="1"/>
          <p:nvPr/>
        </p:nvSpPr>
        <p:spPr>
          <a:xfrm>
            <a:off x="5835072" y="3075749"/>
            <a:ext cx="1384435" cy="1637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44D2C-E2BB-2235-F410-58093494FCF5}"/>
              </a:ext>
            </a:extLst>
          </p:cNvPr>
          <p:cNvSpPr txBox="1"/>
          <p:nvPr/>
        </p:nvSpPr>
        <p:spPr>
          <a:xfrm>
            <a:off x="5835071" y="4855655"/>
            <a:ext cx="1384435" cy="1637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7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= A+1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251945" y="3277151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5" y="5120128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8689"/>
              </p:ext>
            </p:extLst>
          </p:nvPr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= A+1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251945" y="3277151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5" y="5120128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= A+1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= A</a:t>
                      </a:r>
                      <a:r>
                        <a:rPr lang="en-US" baseline="0" dirty="0"/>
                        <a:t> –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251944" y="3490297"/>
            <a:ext cx="967562" cy="66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4" y="5274468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1934"/>
              </p:ext>
            </p:extLst>
          </p:nvPr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A+1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 = 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–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251944" y="3490297"/>
            <a:ext cx="967562" cy="66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4" y="5274468"/>
            <a:ext cx="967562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A+1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 = 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– 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095999" y="3449306"/>
            <a:ext cx="993921" cy="619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4" y="5274468"/>
            <a:ext cx="837976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9166"/>
              </p:ext>
            </p:extLst>
          </p:nvPr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A+1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 = 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–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F774F-5661-EE5E-0982-EFB1AA5C4132}"/>
              </a:ext>
            </a:extLst>
          </p:cNvPr>
          <p:cNvSpPr/>
          <p:nvPr/>
        </p:nvSpPr>
        <p:spPr>
          <a:xfrm>
            <a:off x="6095999" y="3449306"/>
            <a:ext cx="993921" cy="619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25E6-FA7E-3EC0-EAA0-F9DE8D4365F6}"/>
              </a:ext>
            </a:extLst>
          </p:cNvPr>
          <p:cNvSpPr/>
          <p:nvPr/>
        </p:nvSpPr>
        <p:spPr>
          <a:xfrm>
            <a:off x="6251944" y="5274468"/>
            <a:ext cx="837976" cy="954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6106C-F829-165C-1495-8311CB326141}"/>
              </a:ext>
            </a:extLst>
          </p:cNvPr>
          <p:cNvSpPr txBox="1"/>
          <p:nvPr/>
        </p:nvSpPr>
        <p:spPr>
          <a:xfrm>
            <a:off x="6788727" y="4004116"/>
            <a:ext cx="53293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Part 1: ALU</a:t>
            </a:r>
          </a:p>
          <a:p>
            <a:pPr lvl="1"/>
            <a:r>
              <a:rPr lang="en-US" sz="2400" dirty="0"/>
              <a:t> - Types of ALU Micro-operations </a:t>
            </a:r>
          </a:p>
          <a:p>
            <a:pPr lvl="1"/>
            <a:r>
              <a:rPr lang="en-US" sz="2400" dirty="0"/>
              <a:t> - ALU Design </a:t>
            </a:r>
          </a:p>
          <a:p>
            <a:r>
              <a:rPr lang="en-US" sz="2400" dirty="0"/>
              <a:t>Part 2: Instruction Set Architecture </a:t>
            </a:r>
          </a:p>
          <a:p>
            <a:pPr lvl="1"/>
            <a:r>
              <a:rPr lang="en-US" sz="2400" dirty="0"/>
              <a:t>- MIPS Instruction Set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4791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5314" y="206102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707360"/>
          <a:ext cx="3701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S1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D= 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0         1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A+1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1         0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 = 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–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1        1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D= A+ B’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48" y="1605634"/>
            <a:ext cx="6310766" cy="457745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AE78C592-E81F-490A-125E-0E971E0C4F70}"/>
              </a:ext>
            </a:extLst>
          </p:cNvPr>
          <p:cNvSpPr txBox="1"/>
          <p:nvPr/>
        </p:nvSpPr>
        <p:spPr>
          <a:xfrm>
            <a:off x="6960336" y="2506914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D32797-CEA6-5A63-34FA-F17E2888E79C}"/>
              </a:ext>
            </a:extLst>
          </p:cNvPr>
          <p:cNvSpPr txBox="1"/>
          <p:nvPr/>
        </p:nvSpPr>
        <p:spPr>
          <a:xfrm>
            <a:off x="6960336" y="1736677"/>
            <a:ext cx="2591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5082" y="829864"/>
            <a:ext cx="5326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Logical Micro-operations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70"/>
          <a:stretch/>
        </p:blipFill>
        <p:spPr>
          <a:xfrm>
            <a:off x="7220862" y="1690688"/>
            <a:ext cx="4132938" cy="436176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6057" y="2562980"/>
          <a:ext cx="53557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S1 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0      0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 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/>
                        <a:t>∧ B    (And)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0      1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 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/>
                        <a:t>∨ B    (OR)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1      0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 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/>
                        <a:t>⊕ B   (XOR)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1       1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 A’            (NOT)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81313" y="2089831"/>
            <a:ext cx="314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Four Logical operations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058" y="4920140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  0110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057" y="526475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  0101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200" y="5634084"/>
            <a:ext cx="1164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3311" y="575098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  0100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425" y="504890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∧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24743" y="491288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  0110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3771" y="525749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  0101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96885" y="5626826"/>
            <a:ext cx="1164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1996" y="5743723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  0111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5531" y="510480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41489" y="4920140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  0110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41488" y="526475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  0101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13631" y="5634084"/>
            <a:ext cx="1164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8742" y="575098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  0011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5457" y="510480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⊕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9375" y="4849332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  0110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14264" y="5178353"/>
            <a:ext cx="11647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9375" y="5295250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   1001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6C6C90-388D-9192-EDC8-933817593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20"/>
          <a:stretch/>
        </p:blipFill>
        <p:spPr>
          <a:xfrm>
            <a:off x="1259320" y="3115340"/>
            <a:ext cx="10094480" cy="3377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7CCE14-6AEB-BEE3-333D-DBC56060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7" y="829893"/>
            <a:ext cx="10718062" cy="17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42EBA-1C28-0661-20F4-30197ED3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" t="7591" r="4487"/>
          <a:stretch/>
        </p:blipFill>
        <p:spPr>
          <a:xfrm>
            <a:off x="4323261" y="1711841"/>
            <a:ext cx="7868739" cy="4221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EE6BF-1E1B-EB1B-F216-23C409C60E14}"/>
              </a:ext>
            </a:extLst>
          </p:cNvPr>
          <p:cNvSpPr/>
          <p:nvPr/>
        </p:nvSpPr>
        <p:spPr>
          <a:xfrm>
            <a:off x="4323261" y="1711841"/>
            <a:ext cx="5235408" cy="4493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A61C2-E598-3A80-6B5A-44E14C2D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8198"/>
            <a:ext cx="4115660" cy="2445822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4B87BE02-E028-6230-D250-1E2DBD20225F}"/>
              </a:ext>
            </a:extLst>
          </p:cNvPr>
          <p:cNvSpPr txBox="1"/>
          <p:nvPr/>
        </p:nvSpPr>
        <p:spPr>
          <a:xfrm>
            <a:off x="9308357" y="267608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7F0EC7-32E8-B220-D686-595B35F86779}"/>
              </a:ext>
            </a:extLst>
          </p:cNvPr>
          <p:cNvSpPr txBox="1"/>
          <p:nvPr/>
        </p:nvSpPr>
        <p:spPr>
          <a:xfrm>
            <a:off x="9308357" y="315612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9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42EBA-1C28-0661-20F4-30197ED3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" t="7591" r="4487"/>
          <a:stretch/>
        </p:blipFill>
        <p:spPr>
          <a:xfrm>
            <a:off x="4323261" y="1711841"/>
            <a:ext cx="7868739" cy="4221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EE6BF-1E1B-EB1B-F216-23C409C60E14}"/>
              </a:ext>
            </a:extLst>
          </p:cNvPr>
          <p:cNvSpPr/>
          <p:nvPr/>
        </p:nvSpPr>
        <p:spPr>
          <a:xfrm>
            <a:off x="4323261" y="3759399"/>
            <a:ext cx="5235408" cy="244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A61C2-E598-3A80-6B5A-44E14C2D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8198"/>
            <a:ext cx="4115660" cy="2445822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4B87BE02-E028-6230-D250-1E2DBD20225F}"/>
              </a:ext>
            </a:extLst>
          </p:cNvPr>
          <p:cNvSpPr txBox="1"/>
          <p:nvPr/>
        </p:nvSpPr>
        <p:spPr>
          <a:xfrm>
            <a:off x="9308357" y="267608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7F0EC7-32E8-B220-D686-595B35F86779}"/>
              </a:ext>
            </a:extLst>
          </p:cNvPr>
          <p:cNvSpPr txBox="1"/>
          <p:nvPr/>
        </p:nvSpPr>
        <p:spPr>
          <a:xfrm>
            <a:off x="9308357" y="315612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9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42EBA-1C28-0661-20F4-30197ED3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9" t="7591" r="4487"/>
          <a:stretch/>
        </p:blipFill>
        <p:spPr>
          <a:xfrm>
            <a:off x="4323261" y="1711841"/>
            <a:ext cx="7868739" cy="4221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A61C2-E598-3A80-6B5A-44E14C2D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8198"/>
            <a:ext cx="4115660" cy="2445822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4B87BE02-E028-6230-D250-1E2DBD20225F}"/>
              </a:ext>
            </a:extLst>
          </p:cNvPr>
          <p:cNvSpPr txBox="1"/>
          <p:nvPr/>
        </p:nvSpPr>
        <p:spPr>
          <a:xfrm>
            <a:off x="9308357" y="267608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Arithmetic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7F0EC7-32E8-B220-D686-595B35F86779}"/>
              </a:ext>
            </a:extLst>
          </p:cNvPr>
          <p:cNvSpPr txBox="1"/>
          <p:nvPr/>
        </p:nvSpPr>
        <p:spPr>
          <a:xfrm>
            <a:off x="9308357" y="3156129"/>
            <a:ext cx="1566977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 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Types of ALU Micro-operations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42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457" y="551542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9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672" y="240494"/>
            <a:ext cx="1150283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15" dirty="0"/>
              <a:t>Positive &amp; Negative Values In Binary</a:t>
            </a: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E34263F7-EBCA-65D5-8404-354F68F4CFBF}"/>
              </a:ext>
            </a:extLst>
          </p:cNvPr>
          <p:cNvSpPr txBox="1"/>
          <p:nvPr/>
        </p:nvSpPr>
        <p:spPr>
          <a:xfrm>
            <a:off x="2617807" y="2373697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</a:p>
        </p:txBody>
      </p:sp>
      <p:sp>
        <p:nvSpPr>
          <p:cNvPr id="64" name="object 6">
            <a:extLst>
              <a:ext uri="{FF2B5EF4-FFF2-40B4-BE49-F238E27FC236}">
                <a16:creationId xmlns:a16="http://schemas.microsoft.com/office/drawing/2014/main" id="{4B6CAE75-FE7E-C0E9-3B9A-9AE8495A2D5C}"/>
              </a:ext>
            </a:extLst>
          </p:cNvPr>
          <p:cNvSpPr txBox="1"/>
          <p:nvPr/>
        </p:nvSpPr>
        <p:spPr>
          <a:xfrm>
            <a:off x="1395597" y="2887912"/>
            <a:ext cx="3143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1011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1010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0101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3E45DE-48B5-A186-DC27-2D1E7A99D9F3}"/>
              </a:ext>
            </a:extLst>
          </p:cNvPr>
          <p:cNvCxnSpPr>
            <a:cxnSpLocks/>
          </p:cNvCxnSpPr>
          <p:nvPr/>
        </p:nvCxnSpPr>
        <p:spPr>
          <a:xfrm flipV="1">
            <a:off x="2345587" y="3367083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5">
            <a:extLst>
              <a:ext uri="{FF2B5EF4-FFF2-40B4-BE49-F238E27FC236}">
                <a16:creationId xmlns:a16="http://schemas.microsoft.com/office/drawing/2014/main" id="{89B441FB-2D87-DC3D-3979-4168002DC770}"/>
              </a:ext>
            </a:extLst>
          </p:cNvPr>
          <p:cNvSpPr txBox="1"/>
          <p:nvPr/>
        </p:nvSpPr>
        <p:spPr>
          <a:xfrm>
            <a:off x="1506513" y="437108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 Significant Bit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5D7017-AE77-401B-BC35-ECA99CA48206}"/>
              </a:ext>
            </a:extLst>
          </p:cNvPr>
          <p:cNvCxnSpPr>
            <a:cxnSpLocks/>
          </p:cNvCxnSpPr>
          <p:nvPr/>
        </p:nvCxnSpPr>
        <p:spPr>
          <a:xfrm flipH="1">
            <a:off x="1921734" y="4650565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B18CDD-8ADF-5EB7-F541-899847DBDEF7}"/>
              </a:ext>
            </a:extLst>
          </p:cNvPr>
          <p:cNvCxnSpPr>
            <a:cxnSpLocks/>
          </p:cNvCxnSpPr>
          <p:nvPr/>
        </p:nvCxnSpPr>
        <p:spPr>
          <a:xfrm>
            <a:off x="2408670" y="4657741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bject 5">
            <a:extLst>
              <a:ext uri="{FF2B5EF4-FFF2-40B4-BE49-F238E27FC236}">
                <a16:creationId xmlns:a16="http://schemas.microsoft.com/office/drawing/2014/main" id="{A44AE5F0-10D9-896D-5CB9-30D6F59B64E6}"/>
              </a:ext>
            </a:extLst>
          </p:cNvPr>
          <p:cNvSpPr txBox="1"/>
          <p:nvPr/>
        </p:nvSpPr>
        <p:spPr>
          <a:xfrm>
            <a:off x="1141051" y="5220181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kumimoji="0" lang="en-US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0" name="object 5">
            <a:extLst>
              <a:ext uri="{FF2B5EF4-FFF2-40B4-BE49-F238E27FC236}">
                <a16:creationId xmlns:a16="http://schemas.microsoft.com/office/drawing/2014/main" id="{D17FA3CC-37EA-12CF-68B1-A37AB81F6FB5}"/>
              </a:ext>
            </a:extLst>
          </p:cNvPr>
          <p:cNvSpPr txBox="1"/>
          <p:nvPr/>
        </p:nvSpPr>
        <p:spPr>
          <a:xfrm>
            <a:off x="2558458" y="523629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= Negative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B7CBB771-BA16-4237-8681-ACEB1CE401A6}"/>
              </a:ext>
            </a:extLst>
          </p:cNvPr>
          <p:cNvSpPr txBox="1"/>
          <p:nvPr/>
        </p:nvSpPr>
        <p:spPr>
          <a:xfrm>
            <a:off x="4741602" y="2694298"/>
            <a:ext cx="19440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Number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8E149FD-19F0-1BC0-D174-DCD47F2EA130}"/>
              </a:ext>
            </a:extLst>
          </p:cNvPr>
          <p:cNvSpPr txBox="1"/>
          <p:nvPr/>
        </p:nvSpPr>
        <p:spPr>
          <a:xfrm>
            <a:off x="397474" y="2373696"/>
            <a:ext cx="1419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Hexadecimal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96D4337-4CE4-E6D7-4962-8AE4682702EA}"/>
              </a:ext>
            </a:extLst>
          </p:cNvPr>
          <p:cNvSpPr txBox="1"/>
          <p:nvPr/>
        </p:nvSpPr>
        <p:spPr>
          <a:xfrm>
            <a:off x="446903" y="2878125"/>
            <a:ext cx="37973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Binary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3A7440-432B-99E5-A13B-3964E467507A}"/>
              </a:ext>
            </a:extLst>
          </p:cNvPr>
          <p:cNvSpPr txBox="1"/>
          <p:nvPr/>
        </p:nvSpPr>
        <p:spPr>
          <a:xfrm>
            <a:off x="8365347" y="2373697"/>
            <a:ext cx="13224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815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1348F9-2C5B-1461-4E2C-C456A86FE3EC}"/>
              </a:ext>
            </a:extLst>
          </p:cNvPr>
          <p:cNvSpPr txBox="1"/>
          <p:nvPr/>
        </p:nvSpPr>
        <p:spPr>
          <a:xfrm>
            <a:off x="7143137" y="2887912"/>
            <a:ext cx="314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1143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111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1010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1100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1101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C2046-3D45-72F3-71FC-4BCA07A1E75E}"/>
              </a:ext>
            </a:extLst>
          </p:cNvPr>
          <p:cNvCxnSpPr>
            <a:cxnSpLocks/>
          </p:cNvCxnSpPr>
          <p:nvPr/>
        </p:nvCxnSpPr>
        <p:spPr>
          <a:xfrm flipV="1">
            <a:off x="8093127" y="3367083"/>
            <a:ext cx="0" cy="7440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5">
            <a:extLst>
              <a:ext uri="{FF2B5EF4-FFF2-40B4-BE49-F238E27FC236}">
                <a16:creationId xmlns:a16="http://schemas.microsoft.com/office/drawing/2014/main" id="{04632590-3225-1809-4BD2-6D1951C2E037}"/>
              </a:ext>
            </a:extLst>
          </p:cNvPr>
          <p:cNvSpPr txBox="1"/>
          <p:nvPr/>
        </p:nvSpPr>
        <p:spPr>
          <a:xfrm>
            <a:off x="7254053" y="437108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Most Significant Bit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7EC002-845C-20AD-CD5D-958AF86614B1}"/>
              </a:ext>
            </a:extLst>
          </p:cNvPr>
          <p:cNvCxnSpPr>
            <a:cxnSpLocks/>
          </p:cNvCxnSpPr>
          <p:nvPr/>
        </p:nvCxnSpPr>
        <p:spPr>
          <a:xfrm flipH="1">
            <a:off x="7669274" y="4650565"/>
            <a:ext cx="486936" cy="52938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9DA96E-6EA1-6C2C-BE8C-0C04CDE4D2FC}"/>
              </a:ext>
            </a:extLst>
          </p:cNvPr>
          <p:cNvCxnSpPr>
            <a:cxnSpLocks/>
          </p:cNvCxnSpPr>
          <p:nvPr/>
        </p:nvCxnSpPr>
        <p:spPr>
          <a:xfrm>
            <a:off x="8156210" y="4657741"/>
            <a:ext cx="522248" cy="511859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5">
            <a:extLst>
              <a:ext uri="{FF2B5EF4-FFF2-40B4-BE49-F238E27FC236}">
                <a16:creationId xmlns:a16="http://schemas.microsoft.com/office/drawing/2014/main" id="{3D900159-71DB-C7DB-AED2-A23D8BC1A904}"/>
              </a:ext>
            </a:extLst>
          </p:cNvPr>
          <p:cNvSpPr txBox="1"/>
          <p:nvPr/>
        </p:nvSpPr>
        <p:spPr>
          <a:xfrm>
            <a:off x="6888591" y="5220181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 = </a:t>
            </a:r>
            <a:r>
              <a:rPr kumimoji="0" lang="en-US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77AADF2-D609-C012-03C3-B1E6BEDB265C}"/>
              </a:ext>
            </a:extLst>
          </p:cNvPr>
          <p:cNvSpPr txBox="1"/>
          <p:nvPr/>
        </p:nvSpPr>
        <p:spPr>
          <a:xfrm>
            <a:off x="8305998" y="5236294"/>
            <a:ext cx="14190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= Negative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E0BDA3C-874D-442E-D2C8-CDF4736ED476}"/>
              </a:ext>
            </a:extLst>
          </p:cNvPr>
          <p:cNvSpPr txBox="1"/>
          <p:nvPr/>
        </p:nvSpPr>
        <p:spPr>
          <a:xfrm>
            <a:off x="10423150" y="2694298"/>
            <a:ext cx="2010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Negative Number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4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7658" y="424051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657" y="458512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429" y="5008498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428" y="5353110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4983490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2114" y="424777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2113" y="4592386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3885" y="505929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3884" y="540391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572656" y="4990747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628" y="5925797"/>
            <a:ext cx="2340428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Shift left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multiply by 2 with unsigned numbers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01472" y="5934670"/>
            <a:ext cx="234042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Shift 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divide by 2 with unsigned numbers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5884" y="424051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5883" y="458513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7655" y="5052045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7654" y="539174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626426" y="4983492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1314" y="4247776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1313" y="4592388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3085" y="5059303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3084" y="538449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331856" y="4990749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33662" y="4218746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33661" y="4563358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55433" y="501575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55432" y="536037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204204" y="4961719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79655" y="6109418"/>
            <a:ext cx="2743202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not solve the problem, but indicates overflow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95546" y="4167944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95545" y="4512556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7317" y="49794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17316" y="5324081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9866088" y="4910917"/>
            <a:ext cx="142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74579" y="5247988"/>
            <a:ext cx="991510" cy="6341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=1</a:t>
            </a:r>
          </a:p>
        </p:txBody>
      </p:sp>
      <p:sp>
        <p:nvSpPr>
          <p:cNvPr id="46" name="Oval 45"/>
          <p:cNvSpPr/>
          <p:nvPr/>
        </p:nvSpPr>
        <p:spPr>
          <a:xfrm>
            <a:off x="8923579" y="4197043"/>
            <a:ext cx="853625" cy="6341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40846" y="2350598"/>
            <a:ext cx="182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 Rn-1 ⊕ Rn-2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421" y="4247774"/>
            <a:ext cx="119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20707" y="5014329"/>
            <a:ext cx="119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17991" y="4210808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698964" y="4203554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209746" y="4176103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29967" y="4180661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81858" y="4187516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550744" y="4201548"/>
            <a:ext cx="568168" cy="40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69092" y="4528611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08576" y="4521352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64578" y="4535868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04062" y="4528609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635094" y="4506841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8874578" y="4499582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18972" y="4499582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243942" y="4477812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70918" y="4506842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95888" y="4514100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305146" y="4415136"/>
            <a:ext cx="137884" cy="1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530116" y="4422394"/>
            <a:ext cx="137884" cy="1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290861" y="5290611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530345" y="5283352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064581" y="5338927"/>
            <a:ext cx="137884" cy="1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04065" y="5331668"/>
            <a:ext cx="137884" cy="19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8656864" y="5297871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8896348" y="5290612"/>
            <a:ext cx="137884" cy="14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055260" y="5319637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80230" y="5297867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92693" y="5326897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17663" y="5305127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334180" y="5268841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0559150" y="5247071"/>
            <a:ext cx="137884" cy="1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305146" y="4422394"/>
            <a:ext cx="0" cy="15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312403" y="5285994"/>
            <a:ext cx="0" cy="15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0C5BB4-F706-DC1A-870B-E323F73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8" y="740955"/>
            <a:ext cx="8917821" cy="16087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2F6DB-14E1-3843-F479-B5B35207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28" y="3023658"/>
            <a:ext cx="3650402" cy="23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87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457" y="551542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3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563CF-3304-79B9-B011-1FC60C17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49" y="1159170"/>
            <a:ext cx="10079301" cy="38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07DF45-746C-189C-E67F-C75E7CB7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2" y="2005918"/>
            <a:ext cx="7990199" cy="177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FEC79-9DB3-FC36-4AC1-58E15B23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14" y="511534"/>
            <a:ext cx="2923084" cy="62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33FE1-95A7-8A39-7C4B-CB93A3878096}"/>
              </a:ext>
            </a:extLst>
          </p:cNvPr>
          <p:cNvSpPr txBox="1"/>
          <p:nvPr/>
        </p:nvSpPr>
        <p:spPr>
          <a:xfrm>
            <a:off x="3484100" y="2356124"/>
            <a:ext cx="274320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 A2 A1 A0 </a:t>
            </a: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66B02-E757-649C-E4C1-16DEC2E47400}"/>
              </a:ext>
            </a:extLst>
          </p:cNvPr>
          <p:cNvSpPr txBox="1"/>
          <p:nvPr/>
        </p:nvSpPr>
        <p:spPr>
          <a:xfrm>
            <a:off x="3484100" y="3295334"/>
            <a:ext cx="274320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A2  A1  A0  </a:t>
            </a:r>
            <a:r>
              <a:rPr lang="en-US" sz="3200" dirty="0">
                <a:solidFill>
                  <a:prstClr val="black"/>
                </a:solidFill>
                <a:latin typeface="Bodoni MT" panose="02070603080606020203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2019F2-E05D-AC48-503C-A0EEAB6DB266}"/>
              </a:ext>
            </a:extLst>
          </p:cNvPr>
          <p:cNvCxnSpPr>
            <a:cxnSpLocks/>
          </p:cNvCxnSpPr>
          <p:nvPr/>
        </p:nvCxnSpPr>
        <p:spPr>
          <a:xfrm>
            <a:off x="3894276" y="2139442"/>
            <a:ext cx="192284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B88ACB-1ED8-CA76-9065-5D722BB44A61}"/>
              </a:ext>
            </a:extLst>
          </p:cNvPr>
          <p:cNvSpPr txBox="1"/>
          <p:nvPr/>
        </p:nvSpPr>
        <p:spPr>
          <a:xfrm>
            <a:off x="-95528" y="2787502"/>
            <a:ext cx="274320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Logic Shift Left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C91C4C-D7E9-2020-0F1B-BE76A6EC276A}"/>
              </a:ext>
            </a:extLst>
          </p:cNvPr>
          <p:cNvCxnSpPr>
            <a:cxnSpLocks/>
          </p:cNvCxnSpPr>
          <p:nvPr/>
        </p:nvCxnSpPr>
        <p:spPr>
          <a:xfrm flipH="1">
            <a:off x="5337543" y="2945218"/>
            <a:ext cx="223284" cy="350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B21C2-86FC-A302-C90D-9C70BEFDB336}"/>
              </a:ext>
            </a:extLst>
          </p:cNvPr>
          <p:cNvCxnSpPr>
            <a:cxnSpLocks/>
          </p:cNvCxnSpPr>
          <p:nvPr/>
        </p:nvCxnSpPr>
        <p:spPr>
          <a:xfrm flipH="1">
            <a:off x="4807688" y="2965896"/>
            <a:ext cx="223284" cy="350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1C6A3-3F31-9187-37D2-4562CF5CA5BD}"/>
              </a:ext>
            </a:extLst>
          </p:cNvPr>
          <p:cNvCxnSpPr>
            <a:cxnSpLocks/>
          </p:cNvCxnSpPr>
          <p:nvPr/>
        </p:nvCxnSpPr>
        <p:spPr>
          <a:xfrm flipH="1">
            <a:off x="4187538" y="2975182"/>
            <a:ext cx="223284" cy="350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97CD0C-E566-4DAA-F832-600645441660}"/>
              </a:ext>
            </a:extLst>
          </p:cNvPr>
          <p:cNvSpPr txBox="1"/>
          <p:nvPr/>
        </p:nvSpPr>
        <p:spPr>
          <a:xfrm>
            <a:off x="3547729" y="4204257"/>
            <a:ext cx="274320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alibri" panose="020F0502020204030204"/>
              </a:rPr>
              <a:t>H3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H2  H1 H0</a:t>
            </a:r>
          </a:p>
          <a:p>
            <a:pPr algn="ctr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A9156-A537-B2AE-26EE-2A8A004B4023}"/>
              </a:ext>
            </a:extLst>
          </p:cNvPr>
          <p:cNvCxnSpPr>
            <a:cxnSpLocks/>
          </p:cNvCxnSpPr>
          <p:nvPr/>
        </p:nvCxnSpPr>
        <p:spPr>
          <a:xfrm flipV="1">
            <a:off x="4008474" y="3843378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63758-9AB8-E467-EF4C-CDBE86128F20}"/>
              </a:ext>
            </a:extLst>
          </p:cNvPr>
          <p:cNvCxnSpPr>
            <a:cxnSpLocks/>
          </p:cNvCxnSpPr>
          <p:nvPr/>
        </p:nvCxnSpPr>
        <p:spPr>
          <a:xfrm flipV="1">
            <a:off x="4639339" y="3843378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B8542-0C2B-8CC1-8DC2-FD6D27B6489A}"/>
              </a:ext>
            </a:extLst>
          </p:cNvPr>
          <p:cNvCxnSpPr>
            <a:cxnSpLocks/>
          </p:cNvCxnSpPr>
          <p:nvPr/>
        </p:nvCxnSpPr>
        <p:spPr>
          <a:xfrm flipV="1">
            <a:off x="5312734" y="3803165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EC604-3031-BE8D-F27F-182D360DB7FE}"/>
              </a:ext>
            </a:extLst>
          </p:cNvPr>
          <p:cNvCxnSpPr>
            <a:cxnSpLocks/>
          </p:cNvCxnSpPr>
          <p:nvPr/>
        </p:nvCxnSpPr>
        <p:spPr>
          <a:xfrm flipV="1">
            <a:off x="5817125" y="3799957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3E17209-83D9-3B0B-0D00-190399A0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65" y="268500"/>
            <a:ext cx="3725105" cy="65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17209-83D9-3B0B-0D00-190399A0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65" y="268500"/>
            <a:ext cx="3725105" cy="65301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049121-C90C-38DB-F3F5-659D61919DAB}"/>
              </a:ext>
            </a:extLst>
          </p:cNvPr>
          <p:cNvSpPr txBox="1"/>
          <p:nvPr/>
        </p:nvSpPr>
        <p:spPr>
          <a:xfrm>
            <a:off x="3579628" y="2644170"/>
            <a:ext cx="274320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 A2 A1 A0 </a:t>
            </a: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3EC65-F1CE-6543-B9E2-24C3AB738180}"/>
              </a:ext>
            </a:extLst>
          </p:cNvPr>
          <p:cNvSpPr txBox="1"/>
          <p:nvPr/>
        </p:nvSpPr>
        <p:spPr>
          <a:xfrm>
            <a:off x="3579628" y="3583380"/>
            <a:ext cx="2743202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Bodoni MT" panose="02070603080606020203" pitchFamily="18" charset="0"/>
              </a:rPr>
              <a:t>I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A3 A2 A1</a:t>
            </a:r>
            <a:r>
              <a:rPr lang="en-US" sz="3200" dirty="0">
                <a:solidFill>
                  <a:prstClr val="black"/>
                </a:solidFill>
                <a:latin typeface="Bodoni MT" panose="02070603080606020203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2ADBE-054A-50C7-7A7C-55606DFE4DCC}"/>
              </a:ext>
            </a:extLst>
          </p:cNvPr>
          <p:cNvSpPr txBox="1"/>
          <p:nvPr/>
        </p:nvSpPr>
        <p:spPr>
          <a:xfrm>
            <a:off x="0" y="3075548"/>
            <a:ext cx="2743202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Logic Shift Right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BCAFB-2066-A26D-F6C4-F491C7C30261}"/>
              </a:ext>
            </a:extLst>
          </p:cNvPr>
          <p:cNvCxnSpPr>
            <a:cxnSpLocks/>
          </p:cNvCxnSpPr>
          <p:nvPr/>
        </p:nvCxnSpPr>
        <p:spPr>
          <a:xfrm>
            <a:off x="5170968" y="3269086"/>
            <a:ext cx="262103" cy="31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1E4904-F716-CBC2-5426-7203B537DDE7}"/>
              </a:ext>
            </a:extLst>
          </p:cNvPr>
          <p:cNvCxnSpPr>
            <a:cxnSpLocks/>
          </p:cNvCxnSpPr>
          <p:nvPr/>
        </p:nvCxnSpPr>
        <p:spPr>
          <a:xfrm>
            <a:off x="4671238" y="3233264"/>
            <a:ext cx="279991" cy="325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7814DB-5B8A-AAC3-1770-9C6846211F95}"/>
              </a:ext>
            </a:extLst>
          </p:cNvPr>
          <p:cNvCxnSpPr>
            <a:cxnSpLocks/>
          </p:cNvCxnSpPr>
          <p:nvPr/>
        </p:nvCxnSpPr>
        <p:spPr>
          <a:xfrm>
            <a:off x="4167634" y="3233264"/>
            <a:ext cx="306571" cy="333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263664-035D-1D68-554C-6D2515147E5D}"/>
              </a:ext>
            </a:extLst>
          </p:cNvPr>
          <p:cNvCxnSpPr>
            <a:cxnSpLocks/>
          </p:cNvCxnSpPr>
          <p:nvPr/>
        </p:nvCxnSpPr>
        <p:spPr>
          <a:xfrm flipV="1">
            <a:off x="4104002" y="4149897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1DBA8A-4F62-CE73-BB89-757935D50557}"/>
              </a:ext>
            </a:extLst>
          </p:cNvPr>
          <p:cNvCxnSpPr>
            <a:cxnSpLocks/>
          </p:cNvCxnSpPr>
          <p:nvPr/>
        </p:nvCxnSpPr>
        <p:spPr>
          <a:xfrm flipV="1">
            <a:off x="4734867" y="4149897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EFDCE8-27A9-DF60-C57A-063CE9E26A64}"/>
              </a:ext>
            </a:extLst>
          </p:cNvPr>
          <p:cNvCxnSpPr>
            <a:cxnSpLocks/>
          </p:cNvCxnSpPr>
          <p:nvPr/>
        </p:nvCxnSpPr>
        <p:spPr>
          <a:xfrm flipV="1">
            <a:off x="5408262" y="4109684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2FE3F1-B11F-1177-5C74-DB38FFB9FC53}"/>
              </a:ext>
            </a:extLst>
          </p:cNvPr>
          <p:cNvCxnSpPr>
            <a:cxnSpLocks/>
          </p:cNvCxnSpPr>
          <p:nvPr/>
        </p:nvCxnSpPr>
        <p:spPr>
          <a:xfrm flipV="1">
            <a:off x="5912653" y="4106476"/>
            <a:ext cx="0" cy="404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AF3353-0844-F433-020F-9C8BAFFAA140}"/>
              </a:ext>
            </a:extLst>
          </p:cNvPr>
          <p:cNvCxnSpPr>
            <a:cxnSpLocks/>
          </p:cNvCxnSpPr>
          <p:nvPr/>
        </p:nvCxnSpPr>
        <p:spPr>
          <a:xfrm>
            <a:off x="3955875" y="2557673"/>
            <a:ext cx="19567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9AF2D-C790-07E9-B244-590595F94CAD}"/>
              </a:ext>
            </a:extLst>
          </p:cNvPr>
          <p:cNvSpPr txBox="1"/>
          <p:nvPr/>
        </p:nvSpPr>
        <p:spPr>
          <a:xfrm>
            <a:off x="3579628" y="4645084"/>
            <a:ext cx="274320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alibri" panose="020F0502020204030204"/>
              </a:rPr>
              <a:t>H3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H2  H1 H0</a:t>
            </a:r>
          </a:p>
          <a:p>
            <a:pPr algn="ctr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2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Introduction</a:t>
            </a:r>
            <a:r>
              <a:rPr sz="4400" spc="-20" dirty="0"/>
              <a:t> </a:t>
            </a:r>
            <a:r>
              <a:rPr sz="4400" spc="-25" dirty="0"/>
              <a:t>to</a:t>
            </a:r>
            <a:r>
              <a:rPr sz="4400" spc="-20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25764" y="1938670"/>
            <a:ext cx="5483851" cy="45159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lang="en-US" sz="2800" spc="-5" dirty="0">
                <a:latin typeface="Calibri"/>
                <a:cs typeface="Calibri"/>
              </a:rPr>
              <a:t>2 </a:t>
            </a:r>
            <a:r>
              <a:rPr lang="en-US" sz="2800" spc="-25" dirty="0">
                <a:latin typeface="Calibri"/>
                <a:cs typeface="Calibri"/>
              </a:rPr>
              <a:t>general-purpose registers.</a:t>
            </a:r>
          </a:p>
          <a:p>
            <a:pPr marL="241300" indent="-229235"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5" dirty="0">
                <a:latin typeface="Calibri"/>
                <a:cs typeface="Calibri"/>
              </a:rPr>
              <a:t>Each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register</a:t>
            </a:r>
            <a:r>
              <a:rPr lang="en-US" sz="2800" spc="-5" dirty="0">
                <a:latin typeface="Calibri"/>
                <a:cs typeface="Calibri"/>
              </a:rPr>
              <a:t> is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32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bits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(from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bit</a:t>
            </a:r>
            <a:r>
              <a:rPr lang="en-US" sz="2800" spc="-5" dirty="0">
                <a:latin typeface="Calibri"/>
                <a:cs typeface="Calibri"/>
              </a:rPr>
              <a:t> 0 </a:t>
            </a:r>
            <a:r>
              <a:rPr lang="en-US" sz="2800" spc="-20" dirty="0">
                <a:latin typeface="Calibri"/>
                <a:cs typeface="Calibri"/>
              </a:rPr>
              <a:t>to </a:t>
            </a:r>
            <a:r>
              <a:rPr lang="en-US" sz="2800" spc="-5" dirty="0">
                <a:latin typeface="Calibri"/>
                <a:cs typeface="Calibri"/>
              </a:rPr>
              <a:t>bit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31).</a:t>
            </a:r>
            <a:endParaRPr lang="en-US" sz="28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775"/>
              </a:spcBef>
              <a:tabLst>
                <a:tab pos="241935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lang="en-US" sz="2800" dirty="0">
                <a:latin typeface="Calibri"/>
                <a:cs typeface="Calibri"/>
              </a:rPr>
              <a:t>We will use from </a:t>
            </a:r>
            <a:r>
              <a:rPr lang="en-US" sz="2800" spc="-25" dirty="0">
                <a:latin typeface="Calibri"/>
                <a:cs typeface="Calibri"/>
              </a:rPr>
              <a:t>R</a:t>
            </a:r>
            <a:r>
              <a:rPr lang="en-US" sz="2800" dirty="0">
                <a:latin typeface="Calibri"/>
                <a:cs typeface="Calibri"/>
              </a:rPr>
              <a:t>16 to R23 to save the data.</a:t>
            </a: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lang="en-US" sz="2800" spc="-25" dirty="0">
                <a:latin typeface="Calibri"/>
                <a:cs typeface="Calibri"/>
              </a:rPr>
              <a:t>R</a:t>
            </a:r>
            <a:r>
              <a:rPr lang="en-US" sz="2800" dirty="0">
                <a:latin typeface="Calibri"/>
                <a:cs typeface="Calibri"/>
              </a:rPr>
              <a:t>16 to R23 are named as S0-S7.</a:t>
            </a: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2237" y="1938670"/>
            <a:ext cx="2703830" cy="413384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2237" y="2475118"/>
            <a:ext cx="2703830" cy="413384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2237" y="4593478"/>
            <a:ext cx="2811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31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9839" y="3021471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166"/>
                </a:lnTo>
              </a:path>
            </a:pathLst>
          </a:custGeom>
          <a:ln w="228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45FA851-25E1-2E27-2484-ACACEAC7D727}"/>
              </a:ext>
            </a:extLst>
          </p:cNvPr>
          <p:cNvSpPr txBox="1"/>
          <p:nvPr/>
        </p:nvSpPr>
        <p:spPr>
          <a:xfrm>
            <a:off x="10168835" y="2015839"/>
            <a:ext cx="10751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32-bits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46BA02D-D4AB-5AAD-730D-2E4D221E1F1B}"/>
              </a:ext>
            </a:extLst>
          </p:cNvPr>
          <p:cNvSpPr txBox="1"/>
          <p:nvPr/>
        </p:nvSpPr>
        <p:spPr>
          <a:xfrm>
            <a:off x="10168835" y="2566419"/>
            <a:ext cx="10751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32-bits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0FB131C8-FF29-75BA-D5CB-98B9364A8933}"/>
              </a:ext>
            </a:extLst>
          </p:cNvPr>
          <p:cNvSpPr txBox="1"/>
          <p:nvPr/>
        </p:nvSpPr>
        <p:spPr>
          <a:xfrm>
            <a:off x="10199879" y="4630346"/>
            <a:ext cx="10751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32-bits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2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Introduction</a:t>
            </a:r>
            <a:r>
              <a:rPr sz="4400" spc="-20" dirty="0"/>
              <a:t> </a:t>
            </a:r>
            <a:r>
              <a:rPr sz="4400" spc="-25" dirty="0"/>
              <a:t>to</a:t>
            </a:r>
            <a:r>
              <a:rPr sz="4400" spc="-20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4744085" y="1949303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16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4085" y="2485751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R1</a:t>
            </a:r>
            <a:r>
              <a:rPr lang="en-US" sz="1800" spc="-5" dirty="0">
                <a:latin typeface="Calibri"/>
                <a:cs typeface="Calibri"/>
              </a:rPr>
              <a:t>7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40A710-0039-E4B6-2848-B2D19ECF1356}"/>
              </a:ext>
            </a:extLst>
          </p:cNvPr>
          <p:cNvSpPr txBox="1"/>
          <p:nvPr/>
        </p:nvSpPr>
        <p:spPr>
          <a:xfrm>
            <a:off x="4744085" y="3074920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18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CD77B2-AFDF-8C1A-485F-AB323137A7D7}"/>
              </a:ext>
            </a:extLst>
          </p:cNvPr>
          <p:cNvSpPr txBox="1"/>
          <p:nvPr/>
        </p:nvSpPr>
        <p:spPr>
          <a:xfrm>
            <a:off x="4744085" y="3611368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R1</a:t>
            </a:r>
            <a:r>
              <a:rPr lang="en-US" spc="-5" dirty="0">
                <a:latin typeface="Calibri"/>
                <a:cs typeface="Calibri"/>
              </a:rPr>
              <a:t>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03D5F2E-2744-2FDC-C33D-027049A43AC0}"/>
              </a:ext>
            </a:extLst>
          </p:cNvPr>
          <p:cNvSpPr txBox="1"/>
          <p:nvPr/>
        </p:nvSpPr>
        <p:spPr>
          <a:xfrm>
            <a:off x="4744085" y="4254758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pc="-5" dirty="0">
                <a:latin typeface="Calibri"/>
                <a:cs typeface="Calibri"/>
              </a:rPr>
              <a:t>20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E9FFF65-CB6A-7666-8344-3F684B122007}"/>
              </a:ext>
            </a:extLst>
          </p:cNvPr>
          <p:cNvSpPr txBox="1"/>
          <p:nvPr/>
        </p:nvSpPr>
        <p:spPr>
          <a:xfrm>
            <a:off x="4744085" y="4791206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21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3487462-830F-FD9F-DC02-A25F551544E2}"/>
              </a:ext>
            </a:extLst>
          </p:cNvPr>
          <p:cNvSpPr txBox="1"/>
          <p:nvPr/>
        </p:nvSpPr>
        <p:spPr>
          <a:xfrm>
            <a:off x="4744085" y="5380375"/>
            <a:ext cx="270383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pc="-5" dirty="0">
                <a:latin typeface="Calibri"/>
                <a:cs typeface="Calibri"/>
              </a:rPr>
              <a:t>22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A5D0F1C7-254E-1F1A-FDCE-F01047CB87A7}"/>
              </a:ext>
            </a:extLst>
          </p:cNvPr>
          <p:cNvSpPr txBox="1"/>
          <p:nvPr/>
        </p:nvSpPr>
        <p:spPr>
          <a:xfrm>
            <a:off x="4744085" y="5916823"/>
            <a:ext cx="2703830" cy="331501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Calibri"/>
                <a:cs typeface="Calibri"/>
              </a:rPr>
              <a:t>R</a:t>
            </a:r>
            <a:r>
              <a:rPr lang="en-US" sz="1800" spc="-5" dirty="0">
                <a:latin typeface="Calibri"/>
                <a:cs typeface="Calibri"/>
              </a:rPr>
              <a:t>23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D99F6E7-BDA7-DA4C-345F-EF993ADEE808}"/>
              </a:ext>
            </a:extLst>
          </p:cNvPr>
          <p:cNvSpPr txBox="1"/>
          <p:nvPr/>
        </p:nvSpPr>
        <p:spPr>
          <a:xfrm>
            <a:off x="3809867" y="1911658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$S0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4778379-A54C-FD03-4408-89A91F89370A}"/>
              </a:ext>
            </a:extLst>
          </p:cNvPr>
          <p:cNvSpPr txBox="1"/>
          <p:nvPr/>
        </p:nvSpPr>
        <p:spPr>
          <a:xfrm>
            <a:off x="3809866" y="2518349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$S1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2E07BFD5-6B80-2FDE-0B1A-97001D0431D4}"/>
              </a:ext>
            </a:extLst>
          </p:cNvPr>
          <p:cNvSpPr txBox="1"/>
          <p:nvPr/>
        </p:nvSpPr>
        <p:spPr>
          <a:xfrm>
            <a:off x="3809865" y="3074920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$S2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752CA44-AF5E-E26E-2A81-7A51E007DFF5}"/>
              </a:ext>
            </a:extLst>
          </p:cNvPr>
          <p:cNvSpPr txBox="1"/>
          <p:nvPr/>
        </p:nvSpPr>
        <p:spPr>
          <a:xfrm>
            <a:off x="3809864" y="3639831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$S3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E6BBDD1-9ED1-D0F6-4B0E-DC0338570F95}"/>
              </a:ext>
            </a:extLst>
          </p:cNvPr>
          <p:cNvSpPr txBox="1"/>
          <p:nvPr/>
        </p:nvSpPr>
        <p:spPr>
          <a:xfrm>
            <a:off x="3809864" y="4254758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$S4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38A95E4A-BE3F-838C-7286-4D0CF9C9ABFA}"/>
              </a:ext>
            </a:extLst>
          </p:cNvPr>
          <p:cNvSpPr txBox="1"/>
          <p:nvPr/>
        </p:nvSpPr>
        <p:spPr>
          <a:xfrm>
            <a:off x="3809864" y="4866745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$S5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AEE0DF81-BC65-CE2B-ED5F-555E1EFE43C2}"/>
              </a:ext>
            </a:extLst>
          </p:cNvPr>
          <p:cNvSpPr txBox="1"/>
          <p:nvPr/>
        </p:nvSpPr>
        <p:spPr>
          <a:xfrm>
            <a:off x="3820494" y="5431656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$S6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3C1A8636-64DE-66EF-63DA-5A54FC3F97C6}"/>
              </a:ext>
            </a:extLst>
          </p:cNvPr>
          <p:cNvSpPr txBox="1"/>
          <p:nvPr/>
        </p:nvSpPr>
        <p:spPr>
          <a:xfrm>
            <a:off x="3799226" y="5988227"/>
            <a:ext cx="4963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$S7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09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10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/>
              <a:t>Memory</a:t>
            </a:r>
            <a:r>
              <a:rPr sz="4400" spc="-30" dirty="0"/>
              <a:t>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49880"/>
              </p:ext>
            </p:extLst>
          </p:nvPr>
        </p:nvGraphicFramePr>
        <p:xfrm>
          <a:off x="3063220" y="2593173"/>
          <a:ext cx="4658360" cy="317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44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address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    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               8</a:t>
                      </a:r>
                      <a:r>
                        <a:rPr lang="en-US" sz="2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+mn-lt"/>
                          <a:cs typeface="Calibri"/>
                        </a:rPr>
                        <a:t>bits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               8</a:t>
                      </a:r>
                      <a:r>
                        <a:rPr lang="en-US" sz="2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+mn-lt"/>
                          <a:cs typeface="Calibri"/>
                        </a:rPr>
                        <a:t>bits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               8</a:t>
                      </a:r>
                      <a:r>
                        <a:rPr lang="en-US" sz="2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+mn-lt"/>
                          <a:cs typeface="Calibri"/>
                        </a:rPr>
                        <a:t>bits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               8</a:t>
                      </a:r>
                      <a:r>
                        <a:rPr lang="en-US" sz="2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+mn-lt"/>
                          <a:cs typeface="Calibri"/>
                        </a:rPr>
                        <a:t>bits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+mn-lt"/>
                          <a:cs typeface="Calibri"/>
                        </a:rPr>
                        <a:t>               8</a:t>
                      </a:r>
                      <a:r>
                        <a:rPr lang="en-US" sz="2000" spc="-3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2000" spc="-5" dirty="0">
                          <a:latin typeface="+mn-lt"/>
                          <a:cs typeface="Calibri"/>
                        </a:rPr>
                        <a:t>bits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92400" y="2080804"/>
            <a:ext cx="245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Byte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11322" y="6331452"/>
            <a:ext cx="70611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53" y="294487"/>
            <a:ext cx="663770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0" dirty="0"/>
              <a:t>Data</a:t>
            </a:r>
            <a:r>
              <a:rPr sz="4400" spc="35" dirty="0"/>
              <a:t> </a:t>
            </a:r>
            <a:r>
              <a:rPr lang="en-US" sz="4400" spc="-25" dirty="0"/>
              <a:t>Transfer</a:t>
            </a:r>
            <a:r>
              <a:rPr sz="4400" spc="40" dirty="0"/>
              <a:t> </a:t>
            </a:r>
            <a:r>
              <a:rPr sz="4400" spc="-15" dirty="0"/>
              <a:t>Instructions</a:t>
            </a:r>
            <a:r>
              <a:rPr lang="en-US" spc="-15" dirty="0"/>
              <a:t> </a:t>
            </a:r>
            <a:r>
              <a:rPr lang="en-US" sz="4400" spc="-15" dirty="0"/>
              <a:t>(load immediate and move)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453" y="2409294"/>
            <a:ext cx="17456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li $s0,3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53" y="3433498"/>
            <a:ext cx="17462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li $s1,5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453" y="4967836"/>
            <a:ext cx="247454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move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</a:t>
            </a:r>
            <a:r>
              <a:rPr lang="en-US" sz="2800" spc="-65" dirty="0">
                <a:latin typeface="Calibri"/>
                <a:cs typeface="Calibri"/>
              </a:rPr>
              <a:t>s2</a:t>
            </a:r>
            <a:r>
              <a:rPr sz="2800" spc="5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</a:t>
            </a:r>
            <a:r>
              <a:rPr lang="en-US" sz="2800" spc="5" dirty="0">
                <a:latin typeface="Calibri"/>
                <a:cs typeface="Calibri"/>
              </a:rPr>
              <a:t>s0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62" y="2260907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0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662" y="3669718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immediate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3662" y="5076040"/>
            <a:ext cx="380682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Copy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840" y="2442440"/>
            <a:ext cx="1792605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5622" y="2008441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s0 = R16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5744" y="4149321"/>
            <a:ext cx="1795780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504" y="5737329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015" y="5251934"/>
            <a:ext cx="634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CC45808-2702-92CB-157D-695A2B80B9E5}"/>
              </a:ext>
            </a:extLst>
          </p:cNvPr>
          <p:cNvSpPr txBox="1"/>
          <p:nvPr/>
        </p:nvSpPr>
        <p:spPr>
          <a:xfrm>
            <a:off x="10195621" y="3678155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319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453" y="294487"/>
            <a:ext cx="928945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40" dirty="0"/>
              <a:t>Arithmetic Instructions</a:t>
            </a:r>
            <a:br>
              <a:rPr lang="en-US" sz="4400" spc="-40" dirty="0"/>
            </a:br>
            <a:r>
              <a:rPr lang="en-US" sz="4400" spc="-15" dirty="0"/>
              <a:t>(Add, Add </a:t>
            </a:r>
            <a:r>
              <a:rPr lang="en-US" spc="-15" dirty="0"/>
              <a:t>I</a:t>
            </a:r>
            <a:r>
              <a:rPr lang="en-US" sz="4400" spc="-15" dirty="0"/>
              <a:t>mmediate, subtract)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452" y="2409294"/>
            <a:ext cx="315447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add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453" y="3433498"/>
            <a:ext cx="27929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 err="1">
                <a:latin typeface="Calibri"/>
                <a:cs typeface="Calibri"/>
              </a:rPr>
              <a:t>addi</a:t>
            </a:r>
            <a:r>
              <a:rPr lang="en-US" sz="2800" spc="-10" dirty="0">
                <a:latin typeface="Calibri"/>
                <a:cs typeface="Calibri"/>
              </a:rPr>
              <a:t> $s1,$s2,100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62" y="2260907"/>
            <a:ext cx="4779010" cy="8316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destination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r>
              <a:rPr lang="en-US" sz="2800" spc="-10" dirty="0">
                <a:latin typeface="Calibri"/>
                <a:cs typeface="Calibri"/>
              </a:rPr>
              <a:t> that has the result of $s2+$s3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662" y="3477192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destination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register that has the result of $s2+100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840" y="2442440"/>
            <a:ext cx="1792605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5622" y="2008441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5744" y="4149321"/>
            <a:ext cx="179578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504" y="5737329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2014" y="5251934"/>
            <a:ext cx="1066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s3 = R19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CC45808-2702-92CB-157D-695A2B80B9E5}"/>
              </a:ext>
            </a:extLst>
          </p:cNvPr>
          <p:cNvSpPr txBox="1"/>
          <p:nvPr/>
        </p:nvSpPr>
        <p:spPr>
          <a:xfrm>
            <a:off x="10195621" y="3678155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 = R18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7D48338-9535-88B5-427E-D37ED7747CBA}"/>
              </a:ext>
            </a:extLst>
          </p:cNvPr>
          <p:cNvSpPr txBox="1"/>
          <p:nvPr/>
        </p:nvSpPr>
        <p:spPr>
          <a:xfrm>
            <a:off x="453509" y="5078963"/>
            <a:ext cx="279296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>
                <a:latin typeface="Calibri"/>
                <a:cs typeface="Calibri"/>
              </a:rPr>
              <a:t>sub $s1,$s2,$s3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779F0DB-157F-6B35-CDE2-E53B1B2CB689}"/>
              </a:ext>
            </a:extLst>
          </p:cNvPr>
          <p:cNvSpPr txBox="1"/>
          <p:nvPr/>
        </p:nvSpPr>
        <p:spPr>
          <a:xfrm>
            <a:off x="4057718" y="5122657"/>
            <a:ext cx="47790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</a:pPr>
            <a:r>
              <a:rPr lang="en-US" sz="2800" spc="-10" dirty="0">
                <a:latin typeface="Calibri"/>
                <a:cs typeface="Calibri"/>
              </a:rPr>
              <a:t>$s</a:t>
            </a:r>
            <a:r>
              <a:rPr lang="en-US" sz="2800" spc="5" dirty="0">
                <a:latin typeface="Calibri"/>
                <a:cs typeface="Calibri"/>
              </a:rPr>
              <a:t>1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is</a:t>
            </a:r>
            <a:r>
              <a:rPr lang="en-US" sz="2800" spc="-5" dirty="0">
                <a:latin typeface="Calibri"/>
                <a:cs typeface="Calibri"/>
              </a:rPr>
              <a:t> destination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register that has the result of $s2-$s3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29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6122"/>
            <a:ext cx="5178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First</a:t>
            </a:r>
            <a:r>
              <a:rPr sz="4400" spc="10" dirty="0"/>
              <a:t> </a:t>
            </a:r>
            <a:r>
              <a:rPr sz="4400" spc="-45" dirty="0"/>
              <a:t>Program</a:t>
            </a:r>
            <a:r>
              <a:rPr sz="4400" spc="40" dirty="0"/>
              <a:t> </a:t>
            </a:r>
            <a:r>
              <a:rPr sz="4400" spc="-5" dirty="0"/>
              <a:t>in</a:t>
            </a:r>
            <a:r>
              <a:rPr sz="4400" dirty="0"/>
              <a:t> </a:t>
            </a:r>
            <a:r>
              <a:rPr lang="en-US" sz="4400" spc="5" dirty="0"/>
              <a:t>MIPS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83025" y="1868468"/>
            <a:ext cx="3533523" cy="4042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.</a:t>
            </a:r>
            <a:r>
              <a:rPr lang="en-US" sz="2400" spc="-10" dirty="0" err="1">
                <a:solidFill>
                  <a:schemeClr val="accent5"/>
                </a:solidFill>
                <a:latin typeface="Calibri"/>
                <a:cs typeface="Calibri"/>
              </a:rPr>
              <a:t>globl</a:t>
            </a: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 main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.text 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solidFill>
                  <a:schemeClr val="accent5"/>
                </a:solidFill>
                <a:latin typeface="Calibri"/>
                <a:cs typeface="Calibri"/>
              </a:rPr>
              <a:t>main: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$s0,2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$s1,3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li $s2,0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add $s2,$s0,$s1</a:t>
            </a:r>
          </a:p>
          <a:p>
            <a:pPr marL="12700" marR="5080">
              <a:lnSpc>
                <a:spcPct val="106700"/>
              </a:lnSpc>
              <a:spcBef>
                <a:spcPts val="95"/>
              </a:spcBef>
            </a:pPr>
            <a:endParaRPr lang="en-US" sz="2400" spc="-5" dirty="0">
              <a:latin typeface="Calibri"/>
              <a:cs typeface="Calibri"/>
            </a:endParaRPr>
          </a:p>
          <a:p>
            <a:pPr marL="12700" marR="243840">
              <a:lnSpc>
                <a:spcPct val="107500"/>
              </a:lnSpc>
            </a:pPr>
            <a:r>
              <a:rPr lang="en-US" sz="2400" spc="-5" dirty="0">
                <a:solidFill>
                  <a:schemeClr val="accent5"/>
                </a:solidFill>
                <a:latin typeface="Calibri"/>
                <a:cs typeface="Calibri"/>
              </a:rPr>
              <a:t>li $v0,10</a:t>
            </a:r>
          </a:p>
          <a:p>
            <a:pPr marL="12700" marR="243840">
              <a:lnSpc>
                <a:spcPct val="107500"/>
              </a:lnSpc>
            </a:pPr>
            <a:r>
              <a:rPr lang="en-US" sz="2400" spc="-5" dirty="0" err="1">
                <a:solidFill>
                  <a:schemeClr val="accent5"/>
                </a:solidFill>
                <a:latin typeface="Calibri"/>
                <a:cs typeface="Calibri"/>
              </a:rPr>
              <a:t>syscall</a:t>
            </a:r>
            <a:endParaRPr lang="en-US" sz="2400" spc="-5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5915" y="6104049"/>
            <a:ext cx="3930015" cy="836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Notes: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small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B78F8BEA-61EB-DDB9-3C71-E0CAA524F92E}"/>
              </a:ext>
            </a:extLst>
          </p:cNvPr>
          <p:cNvSpPr txBox="1"/>
          <p:nvPr/>
        </p:nvSpPr>
        <p:spPr>
          <a:xfrm>
            <a:off x="9137706" y="2082387"/>
            <a:ext cx="1792605" cy="4114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275FC1D-ACAB-A5EE-2906-3AF812115984}"/>
              </a:ext>
            </a:extLst>
          </p:cNvPr>
          <p:cNvSpPr txBox="1"/>
          <p:nvPr/>
        </p:nvSpPr>
        <p:spPr>
          <a:xfrm>
            <a:off x="9631488" y="1648388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s1 = R17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BCC8813D-241C-1503-0578-70E791A6DFEB}"/>
              </a:ext>
            </a:extLst>
          </p:cNvPr>
          <p:cNvSpPr txBox="1"/>
          <p:nvPr/>
        </p:nvSpPr>
        <p:spPr>
          <a:xfrm>
            <a:off x="9131610" y="3789268"/>
            <a:ext cx="1795780" cy="33214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30"/>
              </a:spcBef>
            </a:pPr>
            <a:r>
              <a:rPr lang="en-US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929CE0CA-6AB6-5EEF-91B8-AE8CEA3B39BF}"/>
              </a:ext>
            </a:extLst>
          </p:cNvPr>
          <p:cNvSpPr txBox="1"/>
          <p:nvPr/>
        </p:nvSpPr>
        <p:spPr>
          <a:xfrm>
            <a:off x="9116370" y="5377276"/>
            <a:ext cx="1795780" cy="332782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sz="1800" dirty="0"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FC7BD2CA-C7CE-71B9-6010-F0389ED66C19}"/>
              </a:ext>
            </a:extLst>
          </p:cNvPr>
          <p:cNvSpPr txBox="1"/>
          <p:nvPr/>
        </p:nvSpPr>
        <p:spPr>
          <a:xfrm>
            <a:off x="9767880" y="4891881"/>
            <a:ext cx="1066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s3 = R19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FF27B70-B310-ED85-3E65-315DA84F4FF9}"/>
              </a:ext>
            </a:extLst>
          </p:cNvPr>
          <p:cNvSpPr txBox="1"/>
          <p:nvPr/>
        </p:nvSpPr>
        <p:spPr>
          <a:xfrm>
            <a:off x="9631487" y="3318102"/>
            <a:ext cx="1124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s2 = R18</a:t>
            </a: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C1CCA045-D6C6-1015-68B6-9189EC397E81}"/>
              </a:ext>
            </a:extLst>
          </p:cNvPr>
          <p:cNvSpPr txBox="1"/>
          <p:nvPr/>
        </p:nvSpPr>
        <p:spPr>
          <a:xfrm>
            <a:off x="4157330" y="2255612"/>
            <a:ext cx="2466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solidFill>
                  <a:srgbClr val="C00000"/>
                </a:solidFill>
                <a:latin typeface="Calibri"/>
                <a:cs typeface="Calibri"/>
              </a:rPr>
              <a:t>Start of the code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5CA029A-7A6E-A7C4-7EC1-AACB6AB0C6C0}"/>
              </a:ext>
            </a:extLst>
          </p:cNvPr>
          <p:cNvSpPr/>
          <p:nvPr/>
        </p:nvSpPr>
        <p:spPr>
          <a:xfrm>
            <a:off x="3662915" y="2082387"/>
            <a:ext cx="318977" cy="6501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6FB477E-0E8E-C91A-4067-23F1161A2C3D}"/>
              </a:ext>
            </a:extLst>
          </p:cNvPr>
          <p:cNvSpPr txBox="1"/>
          <p:nvPr/>
        </p:nvSpPr>
        <p:spPr>
          <a:xfrm>
            <a:off x="4157330" y="5241300"/>
            <a:ext cx="24667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solidFill>
                  <a:srgbClr val="C00000"/>
                </a:solidFill>
                <a:latin typeface="Calibri"/>
                <a:cs typeface="Calibri"/>
              </a:rPr>
              <a:t>End of the code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DA92692-0D44-6BFD-5888-916712048E83}"/>
              </a:ext>
            </a:extLst>
          </p:cNvPr>
          <p:cNvSpPr/>
          <p:nvPr/>
        </p:nvSpPr>
        <p:spPr>
          <a:xfrm>
            <a:off x="3662915" y="5068075"/>
            <a:ext cx="318977" cy="65018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1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       0011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B       0010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D       0101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Addition: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14588" y="3128963"/>
            <a:ext cx="214313" cy="242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89573" y="3281363"/>
            <a:ext cx="124130" cy="69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60" y="2252718"/>
            <a:ext cx="4543425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4857" y="3629138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4857" y="5189424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8636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5        0101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- 3       0011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to be converted to 5+(-3).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 have to get negative representation of 3 by applying 2’s complement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Subtraction: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B’ + 1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02" y="2235200"/>
            <a:ext cx="4543425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4857" y="3629138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4857" y="5189424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2481" y="963726"/>
            <a:ext cx="2385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0011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1’s complement 1100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+      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1101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2’s complement, this is -3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3257" y="2104572"/>
            <a:ext cx="551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5719142" y="5160341"/>
            <a:ext cx="260232" cy="348343"/>
          </a:xfrm>
          <a:prstGeom prst="triangle">
            <a:avLst>
              <a:gd name="adj" fmla="val 42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37943" y="5290459"/>
            <a:ext cx="101600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 flipH="1">
            <a:off x="5871542" y="3658110"/>
            <a:ext cx="260232" cy="348343"/>
          </a:xfrm>
          <a:prstGeom prst="triangle">
            <a:avLst>
              <a:gd name="adj" fmla="val 42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90343" y="3788228"/>
            <a:ext cx="101600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757" y="3079234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       0011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0001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D       0100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Increment: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A+ 1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28901" y="3281363"/>
            <a:ext cx="248556" cy="69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9" y="1690688"/>
            <a:ext cx="3338512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5093" y="3096697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5093" y="465698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06" y="1825625"/>
            <a:ext cx="4543425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5717" y="1690688"/>
            <a:ext cx="427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7425" y="4755946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1415" y="3281363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61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Types of ALU Micro-operations (Arithmetic micro-operations)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9397" y="2813068"/>
            <a:ext cx="238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       0101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1111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D       0100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338"/>
          </a:xfrm>
        </p:spPr>
        <p:txBody>
          <a:bodyPr/>
          <a:lstStyle/>
          <a:p>
            <a:r>
              <a:rPr lang="en-US" dirty="0"/>
              <a:t>Decrement:</a:t>
            </a:r>
          </a:p>
          <a:p>
            <a:pPr marL="0" indent="0">
              <a:buNone/>
            </a:pPr>
            <a:r>
              <a:rPr lang="en-US" dirty="0"/>
              <a:t>  D </a:t>
            </a:r>
            <a:r>
              <a:rPr lang="en-US" dirty="0">
                <a:sym typeface="Wingdings" panose="05000000000000000000" pitchFamily="2" charset="2"/>
              </a:rPr>
              <a:t> A - 1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1981426" y="3422486"/>
            <a:ext cx="928914" cy="290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9" y="1690688"/>
            <a:ext cx="3338512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5093" y="3096697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5093" y="465698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06" y="1825625"/>
            <a:ext cx="4543425" cy="381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5717" y="1690688"/>
            <a:ext cx="427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1415" y="3281363"/>
            <a:ext cx="42794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5092" y="4778333"/>
            <a:ext cx="42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4091" y="4422726"/>
            <a:ext cx="3889828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     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1111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2’s complement OF 1 IS ALL ONES</a:t>
            </a:r>
          </a:p>
        </p:txBody>
      </p:sp>
    </p:spTree>
    <p:extLst>
      <p:ext uri="{BB962C8B-B14F-4D97-AF65-F5344CB8AC3E}">
        <p14:creationId xmlns:p14="http://schemas.microsoft.com/office/powerpoint/2010/main" val="3538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0EC51-DDC7-DE8F-7491-AE4A378F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06" b="61112"/>
          <a:stretch/>
        </p:blipFill>
        <p:spPr>
          <a:xfrm>
            <a:off x="1194533" y="1162050"/>
            <a:ext cx="10659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95534-BDCF-B25F-A28E-E0E8CAD6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69243"/>
            <a:ext cx="10165078" cy="52125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52093-4576-4A3D-0E13-E6C139D7E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5" t="18301" r="32573" b="63132"/>
          <a:stretch/>
        </p:blipFill>
        <p:spPr>
          <a:xfrm>
            <a:off x="3838576" y="76200"/>
            <a:ext cx="4638627" cy="15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1304</Words>
  <Application>Microsoft Office PowerPoint</Application>
  <PresentationFormat>Widescreen</PresentationFormat>
  <Paragraphs>412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MT</vt:lpstr>
      <vt:lpstr>Bodoni MT</vt:lpstr>
      <vt:lpstr>Calibri</vt:lpstr>
      <vt:lpstr>Calibri Light</vt:lpstr>
      <vt:lpstr>Tenorite</vt:lpstr>
      <vt:lpstr>Times New Roman</vt:lpstr>
      <vt:lpstr>Wingdings</vt:lpstr>
      <vt:lpstr>Custom</vt:lpstr>
      <vt:lpstr>1_Office Theme</vt:lpstr>
      <vt:lpstr>Office Theme</vt:lpstr>
      <vt:lpstr>Computer Architecture</vt:lpstr>
      <vt:lpstr>PowerPoint Presentation</vt:lpstr>
      <vt:lpstr>Part 1: Types of ALU Micro-operations </vt:lpstr>
      <vt:lpstr>Part 1: Types of ALU Micro-operations (Arithmetic micro-operations)</vt:lpstr>
      <vt:lpstr>Part 1: Types of ALU Micro-operations (Arithmetic micro-operations)</vt:lpstr>
      <vt:lpstr>Part 1: Types of ALU Micro-operations (Arithmetic micro-operations)</vt:lpstr>
      <vt:lpstr>Part 1: Types of ALU Micro-operations (Arithmetic micro-operations)</vt:lpstr>
      <vt:lpstr>PowerPoint Presentation</vt:lpstr>
      <vt:lpstr>PowerPoint Presentation</vt:lpstr>
      <vt:lpstr>Part 1: Types of ALU Micro-operations (Arithmetic micro-operations)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Types of ALU Micro-operations </vt:lpstr>
      <vt:lpstr>Positive &amp; Negative Values In Binary</vt:lpstr>
      <vt:lpstr>Part 1: Types of ALU Micro-operations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MIPS</vt:lpstr>
      <vt:lpstr>Introduction to MIPS</vt:lpstr>
      <vt:lpstr>Memory in MIPS</vt:lpstr>
      <vt:lpstr>Data Transfer Instructions (load immediate and move)</vt:lpstr>
      <vt:lpstr>Arithmetic Instructions (Add, Add Immediate, subtract)</vt:lpstr>
      <vt:lpstr>First Program in MIPS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Zeinab.Swilam</dc:creator>
  <cp:lastModifiedBy>Zeinab.Swilam</cp:lastModifiedBy>
  <cp:revision>64</cp:revision>
  <dcterms:created xsi:type="dcterms:W3CDTF">2023-09-26T06:48:29Z</dcterms:created>
  <dcterms:modified xsi:type="dcterms:W3CDTF">2023-10-30T06:54:22Z</dcterms:modified>
</cp:coreProperties>
</file>