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6"/>
  </p:notesMasterIdLst>
  <p:sldIdLst>
    <p:sldId id="257" r:id="rId3"/>
    <p:sldId id="290" r:id="rId4"/>
    <p:sldId id="335" r:id="rId5"/>
    <p:sldId id="266" r:id="rId6"/>
    <p:sldId id="336" r:id="rId7"/>
    <p:sldId id="337" r:id="rId8"/>
    <p:sldId id="342" r:id="rId9"/>
    <p:sldId id="292" r:id="rId10"/>
    <p:sldId id="338" r:id="rId11"/>
    <p:sldId id="339" r:id="rId12"/>
    <p:sldId id="343" r:id="rId13"/>
    <p:sldId id="340" r:id="rId14"/>
    <p:sldId id="3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981271-93C2-4383-BBB3-F86F2AE30AE2}">
          <p14:sldIdLst>
            <p14:sldId id="257"/>
            <p14:sldId id="290"/>
            <p14:sldId id="335"/>
            <p14:sldId id="266"/>
            <p14:sldId id="336"/>
            <p14:sldId id="337"/>
            <p14:sldId id="342"/>
            <p14:sldId id="292"/>
            <p14:sldId id="338"/>
            <p14:sldId id="339"/>
            <p14:sldId id="343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29D"/>
    <a:srgbClr val="72A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A1B3C-6EEE-4EF2-A943-E712BB57AB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96F31-CF27-48E8-8646-61203D2EA848}">
      <dgm:prSet phldrT="[Text]"/>
      <dgm:spPr/>
      <dgm:t>
        <a:bodyPr/>
        <a:lstStyle/>
        <a:p>
          <a:r>
            <a:rPr lang="en-US" dirty="0"/>
            <a:t>Shift</a:t>
          </a:r>
        </a:p>
        <a:p>
          <a:r>
            <a:rPr lang="en-US" dirty="0"/>
            <a:t>Micro-operations</a:t>
          </a:r>
        </a:p>
      </dgm:t>
    </dgm:pt>
    <dgm:pt modelId="{9CE9F7C2-C551-4F3A-AA5A-08E21AFEECC1}" type="parTrans" cxnId="{18E80D3E-B2EA-4FB8-8258-20B3BA57E47B}">
      <dgm:prSet/>
      <dgm:spPr/>
      <dgm:t>
        <a:bodyPr/>
        <a:lstStyle/>
        <a:p>
          <a:endParaRPr lang="en-US"/>
        </a:p>
      </dgm:t>
    </dgm:pt>
    <dgm:pt modelId="{A58A0E1A-7A37-4D27-98E4-D7EAB76034A4}" type="sibTrans" cxnId="{18E80D3E-B2EA-4FB8-8258-20B3BA57E47B}">
      <dgm:prSet/>
      <dgm:spPr/>
      <dgm:t>
        <a:bodyPr/>
        <a:lstStyle/>
        <a:p>
          <a:endParaRPr lang="en-US"/>
        </a:p>
      </dgm:t>
    </dgm:pt>
    <dgm:pt modelId="{B9B88B34-9802-48E6-B3C4-8CFC7819315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Logical Shift left</a:t>
          </a:r>
        </a:p>
      </dgm:t>
    </dgm:pt>
    <dgm:pt modelId="{996D8DE4-9361-47F2-8A70-A631F0A31B6D}" type="parTrans" cxnId="{DD55E2DE-C7B8-4F27-BB6B-1AECD22E3D2C}">
      <dgm:prSet/>
      <dgm:spPr/>
      <dgm:t>
        <a:bodyPr/>
        <a:lstStyle/>
        <a:p>
          <a:endParaRPr lang="en-US"/>
        </a:p>
      </dgm:t>
    </dgm:pt>
    <dgm:pt modelId="{7826AED1-FE7F-4BBD-9D61-E3B472C6AF85}" type="sibTrans" cxnId="{DD55E2DE-C7B8-4F27-BB6B-1AECD22E3D2C}">
      <dgm:prSet/>
      <dgm:spPr/>
      <dgm:t>
        <a:bodyPr/>
        <a:lstStyle/>
        <a:p>
          <a:endParaRPr lang="en-US"/>
        </a:p>
      </dgm:t>
    </dgm:pt>
    <dgm:pt modelId="{C447FE6C-46D9-4D4B-97C1-039743CFC1B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Logical Shift right</a:t>
          </a:r>
        </a:p>
      </dgm:t>
    </dgm:pt>
    <dgm:pt modelId="{387B6754-AEAE-4E4F-97E9-DAA6DED298D4}" type="parTrans" cxnId="{CA0DD0DA-C0FA-448D-AEC2-D638C70FD446}">
      <dgm:prSet/>
      <dgm:spPr/>
      <dgm:t>
        <a:bodyPr/>
        <a:lstStyle/>
        <a:p>
          <a:endParaRPr lang="en-US"/>
        </a:p>
      </dgm:t>
    </dgm:pt>
    <dgm:pt modelId="{C947A785-14B5-4AE6-9ACD-7FFBA6C76D7C}" type="sibTrans" cxnId="{CA0DD0DA-C0FA-448D-AEC2-D638C70FD446}">
      <dgm:prSet/>
      <dgm:spPr/>
      <dgm:t>
        <a:bodyPr/>
        <a:lstStyle/>
        <a:p>
          <a:endParaRPr lang="en-US"/>
        </a:p>
      </dgm:t>
    </dgm:pt>
    <dgm:pt modelId="{5EF1D942-85A1-4AB5-86A6-52200C5F2729}">
      <dgm:prSet/>
      <dgm:spPr/>
      <dgm:t>
        <a:bodyPr/>
        <a:lstStyle/>
        <a:p>
          <a:r>
            <a:rPr lang="en-US" dirty="0"/>
            <a:t>Circulate   left</a:t>
          </a:r>
        </a:p>
      </dgm:t>
    </dgm:pt>
    <dgm:pt modelId="{0944A7BE-6EBB-467D-BB53-A0EA491B5EB7}" type="parTrans" cxnId="{9E536623-8440-4DF1-B5BA-C6EFBF46C767}">
      <dgm:prSet/>
      <dgm:spPr/>
      <dgm:t>
        <a:bodyPr/>
        <a:lstStyle/>
        <a:p>
          <a:endParaRPr lang="en-US"/>
        </a:p>
      </dgm:t>
    </dgm:pt>
    <dgm:pt modelId="{993D6072-AC2B-4D13-A9F3-2DE667CF8CBE}" type="sibTrans" cxnId="{9E536623-8440-4DF1-B5BA-C6EFBF46C767}">
      <dgm:prSet/>
      <dgm:spPr/>
      <dgm:t>
        <a:bodyPr/>
        <a:lstStyle/>
        <a:p>
          <a:endParaRPr lang="en-US"/>
        </a:p>
      </dgm:t>
    </dgm:pt>
    <dgm:pt modelId="{2C9C4863-53F5-454A-A66F-1674134070B7}">
      <dgm:prSet/>
      <dgm:spPr/>
      <dgm:t>
        <a:bodyPr/>
        <a:lstStyle/>
        <a:p>
          <a:r>
            <a:rPr lang="en-US" dirty="0"/>
            <a:t>Circulate right</a:t>
          </a:r>
        </a:p>
      </dgm:t>
    </dgm:pt>
    <dgm:pt modelId="{173D428E-A7CC-432C-B320-AF2BCD9C9362}" type="parTrans" cxnId="{2F633CAE-BC0E-435A-AAB3-47D0F1D99383}">
      <dgm:prSet/>
      <dgm:spPr/>
      <dgm:t>
        <a:bodyPr/>
        <a:lstStyle/>
        <a:p>
          <a:endParaRPr lang="en-US"/>
        </a:p>
      </dgm:t>
    </dgm:pt>
    <dgm:pt modelId="{53ED49DE-4B01-44AF-94CF-F452F3F2EBDC}" type="sibTrans" cxnId="{2F633CAE-BC0E-435A-AAB3-47D0F1D99383}">
      <dgm:prSet/>
      <dgm:spPr/>
      <dgm:t>
        <a:bodyPr/>
        <a:lstStyle/>
        <a:p>
          <a:endParaRPr lang="en-US"/>
        </a:p>
      </dgm:t>
    </dgm:pt>
    <dgm:pt modelId="{32F4A247-90AA-46D5-B45C-FE3C1DD2B927}">
      <dgm:prSet/>
      <dgm:spPr/>
      <dgm:t>
        <a:bodyPr/>
        <a:lstStyle/>
        <a:p>
          <a:r>
            <a:rPr lang="en-US" dirty="0"/>
            <a:t>Arithmetic Shift left</a:t>
          </a:r>
        </a:p>
      </dgm:t>
    </dgm:pt>
    <dgm:pt modelId="{4A5430C8-DEC7-45AD-9A90-97E8A384E052}" type="parTrans" cxnId="{B5501BF4-17F9-4613-ACF3-BF4665E572A9}">
      <dgm:prSet/>
      <dgm:spPr/>
      <dgm:t>
        <a:bodyPr/>
        <a:lstStyle/>
        <a:p>
          <a:endParaRPr lang="en-US"/>
        </a:p>
      </dgm:t>
    </dgm:pt>
    <dgm:pt modelId="{827E160B-AA16-4E4C-8BFC-9DB0C95096FC}" type="sibTrans" cxnId="{B5501BF4-17F9-4613-ACF3-BF4665E572A9}">
      <dgm:prSet/>
      <dgm:spPr/>
      <dgm:t>
        <a:bodyPr/>
        <a:lstStyle/>
        <a:p>
          <a:endParaRPr lang="en-US"/>
        </a:p>
      </dgm:t>
    </dgm:pt>
    <dgm:pt modelId="{9595B839-B8F4-4D12-851C-8FCDC1A7CF14}">
      <dgm:prSet/>
      <dgm:spPr/>
      <dgm:t>
        <a:bodyPr/>
        <a:lstStyle/>
        <a:p>
          <a:r>
            <a:rPr lang="en-US" dirty="0"/>
            <a:t>Arithmetic Shift right</a:t>
          </a:r>
        </a:p>
      </dgm:t>
    </dgm:pt>
    <dgm:pt modelId="{316AE0E2-2DA0-469C-B8E4-6D9657028994}" type="parTrans" cxnId="{0FB7CA0C-0895-4AC2-9382-1CA7BB2470FC}">
      <dgm:prSet/>
      <dgm:spPr/>
      <dgm:t>
        <a:bodyPr/>
        <a:lstStyle/>
        <a:p>
          <a:endParaRPr lang="en-US"/>
        </a:p>
      </dgm:t>
    </dgm:pt>
    <dgm:pt modelId="{A4360A7F-34CB-4AA1-B8D1-79556F8A273D}" type="sibTrans" cxnId="{0FB7CA0C-0895-4AC2-9382-1CA7BB2470FC}">
      <dgm:prSet/>
      <dgm:spPr/>
      <dgm:t>
        <a:bodyPr/>
        <a:lstStyle/>
        <a:p>
          <a:endParaRPr lang="en-US"/>
        </a:p>
      </dgm:t>
    </dgm:pt>
    <dgm:pt modelId="{C6A3F40E-51CB-4430-93B6-EEEB570B9F3C}" type="pres">
      <dgm:prSet presAssocID="{4E1A1B3C-6EEE-4EF2-A943-E712BB57AB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27E80E-AD3C-44E8-A775-D2CBCF91D552}" type="pres">
      <dgm:prSet presAssocID="{7D696F31-CF27-48E8-8646-61203D2EA848}" presName="hierRoot1" presStyleCnt="0">
        <dgm:presLayoutVars>
          <dgm:hierBranch val="init"/>
        </dgm:presLayoutVars>
      </dgm:prSet>
      <dgm:spPr/>
    </dgm:pt>
    <dgm:pt modelId="{2B04E16B-FB73-4B9D-B432-641360570358}" type="pres">
      <dgm:prSet presAssocID="{7D696F31-CF27-48E8-8646-61203D2EA848}" presName="rootComposite1" presStyleCnt="0"/>
      <dgm:spPr/>
    </dgm:pt>
    <dgm:pt modelId="{F5492EE6-AAE2-40FC-8656-47B565FE9B53}" type="pres">
      <dgm:prSet presAssocID="{7D696F31-CF27-48E8-8646-61203D2EA848}" presName="rootText1" presStyleLbl="node0" presStyleIdx="0" presStyleCnt="1" custScaleX="186799" custLinFactNeighborX="3947" custLinFactNeighborY="-39247">
        <dgm:presLayoutVars>
          <dgm:chPref val="3"/>
        </dgm:presLayoutVars>
      </dgm:prSet>
      <dgm:spPr/>
    </dgm:pt>
    <dgm:pt modelId="{3168D4E9-2CA6-47DB-835B-1C1B4EFB1E04}" type="pres">
      <dgm:prSet presAssocID="{7D696F31-CF27-48E8-8646-61203D2EA848}" presName="rootConnector1" presStyleLbl="node1" presStyleIdx="0" presStyleCnt="0"/>
      <dgm:spPr/>
    </dgm:pt>
    <dgm:pt modelId="{A2AE3601-8CA2-4CC3-AD4A-6CC10BF299B6}" type="pres">
      <dgm:prSet presAssocID="{7D696F31-CF27-48E8-8646-61203D2EA848}" presName="hierChild2" presStyleCnt="0"/>
      <dgm:spPr/>
    </dgm:pt>
    <dgm:pt modelId="{ADA2BC31-E113-4BB2-BCB0-6663055B5874}" type="pres">
      <dgm:prSet presAssocID="{996D8DE4-9361-47F2-8A70-A631F0A31B6D}" presName="Name37" presStyleLbl="parChTrans1D2" presStyleIdx="0" presStyleCnt="6"/>
      <dgm:spPr/>
    </dgm:pt>
    <dgm:pt modelId="{B71F6A5D-B534-4348-9A9E-F0545AEED326}" type="pres">
      <dgm:prSet presAssocID="{B9B88B34-9802-48E6-B3C4-8CFC7819315E}" presName="hierRoot2" presStyleCnt="0">
        <dgm:presLayoutVars>
          <dgm:hierBranch val="init"/>
        </dgm:presLayoutVars>
      </dgm:prSet>
      <dgm:spPr/>
    </dgm:pt>
    <dgm:pt modelId="{AD22EC77-4423-46A4-824F-0460187CA3D0}" type="pres">
      <dgm:prSet presAssocID="{B9B88B34-9802-48E6-B3C4-8CFC7819315E}" presName="rootComposite" presStyleCnt="0"/>
      <dgm:spPr/>
    </dgm:pt>
    <dgm:pt modelId="{161A5E71-339E-4F67-A7F4-F4CFFACDF35F}" type="pres">
      <dgm:prSet presAssocID="{B9B88B34-9802-48E6-B3C4-8CFC7819315E}" presName="rootText" presStyleLbl="node2" presStyleIdx="0" presStyleCnt="6">
        <dgm:presLayoutVars>
          <dgm:chPref val="3"/>
        </dgm:presLayoutVars>
      </dgm:prSet>
      <dgm:spPr/>
    </dgm:pt>
    <dgm:pt modelId="{2C86E1E7-943C-4292-B8AB-033EC92BAB44}" type="pres">
      <dgm:prSet presAssocID="{B9B88B34-9802-48E6-B3C4-8CFC7819315E}" presName="rootConnector" presStyleLbl="node2" presStyleIdx="0" presStyleCnt="6"/>
      <dgm:spPr/>
    </dgm:pt>
    <dgm:pt modelId="{68FF39DE-A635-49F1-9699-685642A9B7E2}" type="pres">
      <dgm:prSet presAssocID="{B9B88B34-9802-48E6-B3C4-8CFC7819315E}" presName="hierChild4" presStyleCnt="0"/>
      <dgm:spPr/>
    </dgm:pt>
    <dgm:pt modelId="{5A24122E-8855-453B-94C8-1A2756D7F25B}" type="pres">
      <dgm:prSet presAssocID="{B9B88B34-9802-48E6-B3C4-8CFC7819315E}" presName="hierChild5" presStyleCnt="0"/>
      <dgm:spPr/>
    </dgm:pt>
    <dgm:pt modelId="{CACBCFD8-A5DA-49ED-ACF6-BC6022063F1D}" type="pres">
      <dgm:prSet presAssocID="{387B6754-AEAE-4E4F-97E9-DAA6DED298D4}" presName="Name37" presStyleLbl="parChTrans1D2" presStyleIdx="1" presStyleCnt="6"/>
      <dgm:spPr/>
    </dgm:pt>
    <dgm:pt modelId="{048BA31F-C55B-49D4-94FE-0C9AF6F3BF0C}" type="pres">
      <dgm:prSet presAssocID="{C447FE6C-46D9-4D4B-97C1-039743CFC1B6}" presName="hierRoot2" presStyleCnt="0">
        <dgm:presLayoutVars>
          <dgm:hierBranch val="init"/>
        </dgm:presLayoutVars>
      </dgm:prSet>
      <dgm:spPr/>
    </dgm:pt>
    <dgm:pt modelId="{7AF3DA67-ED3F-4C49-A06A-2D28FBA27FB3}" type="pres">
      <dgm:prSet presAssocID="{C447FE6C-46D9-4D4B-97C1-039743CFC1B6}" presName="rootComposite" presStyleCnt="0"/>
      <dgm:spPr/>
    </dgm:pt>
    <dgm:pt modelId="{76E992B5-AB7A-45DC-A621-3A1EB710AB03}" type="pres">
      <dgm:prSet presAssocID="{C447FE6C-46D9-4D4B-97C1-039743CFC1B6}" presName="rootText" presStyleLbl="node2" presStyleIdx="1" presStyleCnt="6">
        <dgm:presLayoutVars>
          <dgm:chPref val="3"/>
        </dgm:presLayoutVars>
      </dgm:prSet>
      <dgm:spPr/>
    </dgm:pt>
    <dgm:pt modelId="{E6C631D0-BEA5-4A4A-9093-1D8AD82FD796}" type="pres">
      <dgm:prSet presAssocID="{C447FE6C-46D9-4D4B-97C1-039743CFC1B6}" presName="rootConnector" presStyleLbl="node2" presStyleIdx="1" presStyleCnt="6"/>
      <dgm:spPr/>
    </dgm:pt>
    <dgm:pt modelId="{E4D1D4F5-C536-4131-B675-8B24B55D765A}" type="pres">
      <dgm:prSet presAssocID="{C447FE6C-46D9-4D4B-97C1-039743CFC1B6}" presName="hierChild4" presStyleCnt="0"/>
      <dgm:spPr/>
    </dgm:pt>
    <dgm:pt modelId="{C46CDBC1-E027-4519-BC25-2D5EDD3B3675}" type="pres">
      <dgm:prSet presAssocID="{C447FE6C-46D9-4D4B-97C1-039743CFC1B6}" presName="hierChild5" presStyleCnt="0"/>
      <dgm:spPr/>
    </dgm:pt>
    <dgm:pt modelId="{9D8D8B22-A715-47ED-825A-374B80FA5604}" type="pres">
      <dgm:prSet presAssocID="{0944A7BE-6EBB-467D-BB53-A0EA491B5EB7}" presName="Name37" presStyleLbl="parChTrans1D2" presStyleIdx="2" presStyleCnt="6"/>
      <dgm:spPr/>
    </dgm:pt>
    <dgm:pt modelId="{8CAF90A9-ADDC-4141-B61A-F656C013BF43}" type="pres">
      <dgm:prSet presAssocID="{5EF1D942-85A1-4AB5-86A6-52200C5F2729}" presName="hierRoot2" presStyleCnt="0">
        <dgm:presLayoutVars>
          <dgm:hierBranch val="init"/>
        </dgm:presLayoutVars>
      </dgm:prSet>
      <dgm:spPr/>
    </dgm:pt>
    <dgm:pt modelId="{ECF65DAA-E8E1-40C0-8F95-9C125CA1CCCD}" type="pres">
      <dgm:prSet presAssocID="{5EF1D942-85A1-4AB5-86A6-52200C5F2729}" presName="rootComposite" presStyleCnt="0"/>
      <dgm:spPr/>
    </dgm:pt>
    <dgm:pt modelId="{6F7D1832-557D-4B02-AF6D-657E52087404}" type="pres">
      <dgm:prSet presAssocID="{5EF1D942-85A1-4AB5-86A6-52200C5F2729}" presName="rootText" presStyleLbl="node2" presStyleIdx="2" presStyleCnt="6">
        <dgm:presLayoutVars>
          <dgm:chPref val="3"/>
        </dgm:presLayoutVars>
      </dgm:prSet>
      <dgm:spPr/>
    </dgm:pt>
    <dgm:pt modelId="{52211D81-0905-4FFA-AE0C-FF338F33EE48}" type="pres">
      <dgm:prSet presAssocID="{5EF1D942-85A1-4AB5-86A6-52200C5F2729}" presName="rootConnector" presStyleLbl="node2" presStyleIdx="2" presStyleCnt="6"/>
      <dgm:spPr/>
    </dgm:pt>
    <dgm:pt modelId="{3185A97A-B262-4EBA-BEF4-45DFE96DDB03}" type="pres">
      <dgm:prSet presAssocID="{5EF1D942-85A1-4AB5-86A6-52200C5F2729}" presName="hierChild4" presStyleCnt="0"/>
      <dgm:spPr/>
    </dgm:pt>
    <dgm:pt modelId="{D02D07BB-C2E6-4D7B-8E07-BA2D4CE26DB8}" type="pres">
      <dgm:prSet presAssocID="{5EF1D942-85A1-4AB5-86A6-52200C5F2729}" presName="hierChild5" presStyleCnt="0"/>
      <dgm:spPr/>
    </dgm:pt>
    <dgm:pt modelId="{0664254D-EE38-43AF-96A5-00BD6E0C913F}" type="pres">
      <dgm:prSet presAssocID="{173D428E-A7CC-432C-B320-AF2BCD9C9362}" presName="Name37" presStyleLbl="parChTrans1D2" presStyleIdx="3" presStyleCnt="6"/>
      <dgm:spPr/>
    </dgm:pt>
    <dgm:pt modelId="{B62E3690-802A-4E26-9B8A-203C62766C0E}" type="pres">
      <dgm:prSet presAssocID="{2C9C4863-53F5-454A-A66F-1674134070B7}" presName="hierRoot2" presStyleCnt="0">
        <dgm:presLayoutVars>
          <dgm:hierBranch val="init"/>
        </dgm:presLayoutVars>
      </dgm:prSet>
      <dgm:spPr/>
    </dgm:pt>
    <dgm:pt modelId="{37B5815E-40F4-4F7A-B977-4C283D83BE90}" type="pres">
      <dgm:prSet presAssocID="{2C9C4863-53F5-454A-A66F-1674134070B7}" presName="rootComposite" presStyleCnt="0"/>
      <dgm:spPr/>
    </dgm:pt>
    <dgm:pt modelId="{22F6C4C5-AE24-4D14-9C33-70269E6406E6}" type="pres">
      <dgm:prSet presAssocID="{2C9C4863-53F5-454A-A66F-1674134070B7}" presName="rootText" presStyleLbl="node2" presStyleIdx="3" presStyleCnt="6">
        <dgm:presLayoutVars>
          <dgm:chPref val="3"/>
        </dgm:presLayoutVars>
      </dgm:prSet>
      <dgm:spPr/>
    </dgm:pt>
    <dgm:pt modelId="{81685AE9-8310-4FEB-BAEC-68B13D5B18E9}" type="pres">
      <dgm:prSet presAssocID="{2C9C4863-53F5-454A-A66F-1674134070B7}" presName="rootConnector" presStyleLbl="node2" presStyleIdx="3" presStyleCnt="6"/>
      <dgm:spPr/>
    </dgm:pt>
    <dgm:pt modelId="{99C7EC90-61C3-4BA9-B368-165898E52B08}" type="pres">
      <dgm:prSet presAssocID="{2C9C4863-53F5-454A-A66F-1674134070B7}" presName="hierChild4" presStyleCnt="0"/>
      <dgm:spPr/>
    </dgm:pt>
    <dgm:pt modelId="{CB416996-97BF-46A5-8D97-B4F18D7865B3}" type="pres">
      <dgm:prSet presAssocID="{2C9C4863-53F5-454A-A66F-1674134070B7}" presName="hierChild5" presStyleCnt="0"/>
      <dgm:spPr/>
    </dgm:pt>
    <dgm:pt modelId="{13309DF2-DB06-4A28-AEF6-AB3B9BD78438}" type="pres">
      <dgm:prSet presAssocID="{4A5430C8-DEC7-45AD-9A90-97E8A384E052}" presName="Name37" presStyleLbl="parChTrans1D2" presStyleIdx="4" presStyleCnt="6"/>
      <dgm:spPr/>
    </dgm:pt>
    <dgm:pt modelId="{A276B589-9B16-4F6B-A275-612F3C979E61}" type="pres">
      <dgm:prSet presAssocID="{32F4A247-90AA-46D5-B45C-FE3C1DD2B927}" presName="hierRoot2" presStyleCnt="0">
        <dgm:presLayoutVars>
          <dgm:hierBranch val="init"/>
        </dgm:presLayoutVars>
      </dgm:prSet>
      <dgm:spPr/>
    </dgm:pt>
    <dgm:pt modelId="{B394DBF7-F11B-4AC5-8BA7-ECF16110E812}" type="pres">
      <dgm:prSet presAssocID="{32F4A247-90AA-46D5-B45C-FE3C1DD2B927}" presName="rootComposite" presStyleCnt="0"/>
      <dgm:spPr/>
    </dgm:pt>
    <dgm:pt modelId="{6EAB3233-9E12-4076-96F0-8A1F6622AE28}" type="pres">
      <dgm:prSet presAssocID="{32F4A247-90AA-46D5-B45C-FE3C1DD2B927}" presName="rootText" presStyleLbl="node2" presStyleIdx="4" presStyleCnt="6">
        <dgm:presLayoutVars>
          <dgm:chPref val="3"/>
        </dgm:presLayoutVars>
      </dgm:prSet>
      <dgm:spPr/>
    </dgm:pt>
    <dgm:pt modelId="{F938B333-0F7C-49C5-B169-3E637D2C0E68}" type="pres">
      <dgm:prSet presAssocID="{32F4A247-90AA-46D5-B45C-FE3C1DD2B927}" presName="rootConnector" presStyleLbl="node2" presStyleIdx="4" presStyleCnt="6"/>
      <dgm:spPr/>
    </dgm:pt>
    <dgm:pt modelId="{549FEC7E-EE29-4BC4-9D9C-415512E129D9}" type="pres">
      <dgm:prSet presAssocID="{32F4A247-90AA-46D5-B45C-FE3C1DD2B927}" presName="hierChild4" presStyleCnt="0"/>
      <dgm:spPr/>
    </dgm:pt>
    <dgm:pt modelId="{32141980-5418-4DD8-940E-21E9A0DDF054}" type="pres">
      <dgm:prSet presAssocID="{32F4A247-90AA-46D5-B45C-FE3C1DD2B927}" presName="hierChild5" presStyleCnt="0"/>
      <dgm:spPr/>
    </dgm:pt>
    <dgm:pt modelId="{6540DEBE-A64E-4536-A537-B58163A55361}" type="pres">
      <dgm:prSet presAssocID="{316AE0E2-2DA0-469C-B8E4-6D9657028994}" presName="Name37" presStyleLbl="parChTrans1D2" presStyleIdx="5" presStyleCnt="6"/>
      <dgm:spPr/>
    </dgm:pt>
    <dgm:pt modelId="{6DB467C9-92BB-41A3-9456-AB5B0CECA87F}" type="pres">
      <dgm:prSet presAssocID="{9595B839-B8F4-4D12-851C-8FCDC1A7CF14}" presName="hierRoot2" presStyleCnt="0">
        <dgm:presLayoutVars>
          <dgm:hierBranch val="init"/>
        </dgm:presLayoutVars>
      </dgm:prSet>
      <dgm:spPr/>
    </dgm:pt>
    <dgm:pt modelId="{CB114B39-84C2-4929-95E1-9D3942E3EFA9}" type="pres">
      <dgm:prSet presAssocID="{9595B839-B8F4-4D12-851C-8FCDC1A7CF14}" presName="rootComposite" presStyleCnt="0"/>
      <dgm:spPr/>
    </dgm:pt>
    <dgm:pt modelId="{2E4DE6E8-CB8B-4386-89A0-AE86D5943467}" type="pres">
      <dgm:prSet presAssocID="{9595B839-B8F4-4D12-851C-8FCDC1A7CF14}" presName="rootText" presStyleLbl="node2" presStyleIdx="5" presStyleCnt="6">
        <dgm:presLayoutVars>
          <dgm:chPref val="3"/>
        </dgm:presLayoutVars>
      </dgm:prSet>
      <dgm:spPr/>
    </dgm:pt>
    <dgm:pt modelId="{EABC4F84-A801-4B6F-AB80-A72E31B4D7C5}" type="pres">
      <dgm:prSet presAssocID="{9595B839-B8F4-4D12-851C-8FCDC1A7CF14}" presName="rootConnector" presStyleLbl="node2" presStyleIdx="5" presStyleCnt="6"/>
      <dgm:spPr/>
    </dgm:pt>
    <dgm:pt modelId="{4A0025B1-2AE6-4C6A-8133-F9F44DC339E5}" type="pres">
      <dgm:prSet presAssocID="{9595B839-B8F4-4D12-851C-8FCDC1A7CF14}" presName="hierChild4" presStyleCnt="0"/>
      <dgm:spPr/>
    </dgm:pt>
    <dgm:pt modelId="{CF8A2097-D1D5-4157-99BB-825A4C118664}" type="pres">
      <dgm:prSet presAssocID="{9595B839-B8F4-4D12-851C-8FCDC1A7CF14}" presName="hierChild5" presStyleCnt="0"/>
      <dgm:spPr/>
    </dgm:pt>
    <dgm:pt modelId="{6C91DCE9-F669-40DD-86D4-749187FC360A}" type="pres">
      <dgm:prSet presAssocID="{7D696F31-CF27-48E8-8646-61203D2EA848}" presName="hierChild3" presStyleCnt="0"/>
      <dgm:spPr/>
    </dgm:pt>
  </dgm:ptLst>
  <dgm:cxnLst>
    <dgm:cxn modelId="{5016A106-F6D0-4A75-9EE8-F90C402F5BDD}" type="presOf" srcId="{4E1A1B3C-6EEE-4EF2-A943-E712BB57ABC0}" destId="{C6A3F40E-51CB-4430-93B6-EEEB570B9F3C}" srcOrd="0" destOrd="0" presId="urn:microsoft.com/office/officeart/2005/8/layout/orgChart1"/>
    <dgm:cxn modelId="{BCCFC40B-EC2B-4A54-BAC6-84F1EE908009}" type="presOf" srcId="{9595B839-B8F4-4D12-851C-8FCDC1A7CF14}" destId="{2E4DE6E8-CB8B-4386-89A0-AE86D5943467}" srcOrd="0" destOrd="0" presId="urn:microsoft.com/office/officeart/2005/8/layout/orgChart1"/>
    <dgm:cxn modelId="{0FB7CA0C-0895-4AC2-9382-1CA7BB2470FC}" srcId="{7D696F31-CF27-48E8-8646-61203D2EA848}" destId="{9595B839-B8F4-4D12-851C-8FCDC1A7CF14}" srcOrd="5" destOrd="0" parTransId="{316AE0E2-2DA0-469C-B8E4-6D9657028994}" sibTransId="{A4360A7F-34CB-4AA1-B8D1-79556F8A273D}"/>
    <dgm:cxn modelId="{0073620E-3ACB-4486-880D-F913A50F0972}" type="presOf" srcId="{387B6754-AEAE-4E4F-97E9-DAA6DED298D4}" destId="{CACBCFD8-A5DA-49ED-ACF6-BC6022063F1D}" srcOrd="0" destOrd="0" presId="urn:microsoft.com/office/officeart/2005/8/layout/orgChart1"/>
    <dgm:cxn modelId="{9E536623-8440-4DF1-B5BA-C6EFBF46C767}" srcId="{7D696F31-CF27-48E8-8646-61203D2EA848}" destId="{5EF1D942-85A1-4AB5-86A6-52200C5F2729}" srcOrd="2" destOrd="0" parTransId="{0944A7BE-6EBB-467D-BB53-A0EA491B5EB7}" sibTransId="{993D6072-AC2B-4D13-A9F3-2DE667CF8CBE}"/>
    <dgm:cxn modelId="{DF14FC26-4E04-44FD-A494-EEB13DBC1E50}" type="presOf" srcId="{5EF1D942-85A1-4AB5-86A6-52200C5F2729}" destId="{52211D81-0905-4FFA-AE0C-FF338F33EE48}" srcOrd="1" destOrd="0" presId="urn:microsoft.com/office/officeart/2005/8/layout/orgChart1"/>
    <dgm:cxn modelId="{1A9C742C-B418-4EB0-95B1-D97BBE5EFCA3}" type="presOf" srcId="{9595B839-B8F4-4D12-851C-8FCDC1A7CF14}" destId="{EABC4F84-A801-4B6F-AB80-A72E31B4D7C5}" srcOrd="1" destOrd="0" presId="urn:microsoft.com/office/officeart/2005/8/layout/orgChart1"/>
    <dgm:cxn modelId="{804E1C39-AF03-48E9-B600-1F89357292D0}" type="presOf" srcId="{996D8DE4-9361-47F2-8A70-A631F0A31B6D}" destId="{ADA2BC31-E113-4BB2-BCB0-6663055B5874}" srcOrd="0" destOrd="0" presId="urn:microsoft.com/office/officeart/2005/8/layout/orgChart1"/>
    <dgm:cxn modelId="{18E80D3E-B2EA-4FB8-8258-20B3BA57E47B}" srcId="{4E1A1B3C-6EEE-4EF2-A943-E712BB57ABC0}" destId="{7D696F31-CF27-48E8-8646-61203D2EA848}" srcOrd="0" destOrd="0" parTransId="{9CE9F7C2-C551-4F3A-AA5A-08E21AFEECC1}" sibTransId="{A58A0E1A-7A37-4D27-98E4-D7EAB76034A4}"/>
    <dgm:cxn modelId="{CB8CF93F-A638-4360-A46A-F997C1938CAB}" type="presOf" srcId="{B9B88B34-9802-48E6-B3C4-8CFC7819315E}" destId="{161A5E71-339E-4F67-A7F4-F4CFFACDF35F}" srcOrd="0" destOrd="0" presId="urn:microsoft.com/office/officeart/2005/8/layout/orgChart1"/>
    <dgm:cxn modelId="{DE200B65-DB13-436F-B90C-F244561FFC0C}" type="presOf" srcId="{0944A7BE-6EBB-467D-BB53-A0EA491B5EB7}" destId="{9D8D8B22-A715-47ED-825A-374B80FA5604}" srcOrd="0" destOrd="0" presId="urn:microsoft.com/office/officeart/2005/8/layout/orgChart1"/>
    <dgm:cxn modelId="{AEFD0A74-B2C8-4554-997F-1DEC3EEB2786}" type="presOf" srcId="{5EF1D942-85A1-4AB5-86A6-52200C5F2729}" destId="{6F7D1832-557D-4B02-AF6D-657E52087404}" srcOrd="0" destOrd="0" presId="urn:microsoft.com/office/officeart/2005/8/layout/orgChart1"/>
    <dgm:cxn modelId="{CED0F95A-766F-4E27-A69B-038E644FC37E}" type="presOf" srcId="{4A5430C8-DEC7-45AD-9A90-97E8A384E052}" destId="{13309DF2-DB06-4A28-AEF6-AB3B9BD78438}" srcOrd="0" destOrd="0" presId="urn:microsoft.com/office/officeart/2005/8/layout/orgChart1"/>
    <dgm:cxn modelId="{43CD5D7C-7FFB-446B-8197-58315A66A5B1}" type="presOf" srcId="{32F4A247-90AA-46D5-B45C-FE3C1DD2B927}" destId="{F938B333-0F7C-49C5-B169-3E637D2C0E68}" srcOrd="1" destOrd="0" presId="urn:microsoft.com/office/officeart/2005/8/layout/orgChart1"/>
    <dgm:cxn modelId="{91974783-667B-45BC-B6BD-2C55DD0C17D5}" type="presOf" srcId="{7D696F31-CF27-48E8-8646-61203D2EA848}" destId="{F5492EE6-AAE2-40FC-8656-47B565FE9B53}" srcOrd="0" destOrd="0" presId="urn:microsoft.com/office/officeart/2005/8/layout/orgChart1"/>
    <dgm:cxn modelId="{EE59B694-E8D9-4731-85DE-466BD60B9479}" type="presOf" srcId="{316AE0E2-2DA0-469C-B8E4-6D9657028994}" destId="{6540DEBE-A64E-4536-A537-B58163A55361}" srcOrd="0" destOrd="0" presId="urn:microsoft.com/office/officeart/2005/8/layout/orgChart1"/>
    <dgm:cxn modelId="{96E36F9D-933D-45AB-B3B6-AF4F6F9B938B}" type="presOf" srcId="{C447FE6C-46D9-4D4B-97C1-039743CFC1B6}" destId="{E6C631D0-BEA5-4A4A-9093-1D8AD82FD796}" srcOrd="1" destOrd="0" presId="urn:microsoft.com/office/officeart/2005/8/layout/orgChart1"/>
    <dgm:cxn modelId="{2F633CAE-BC0E-435A-AAB3-47D0F1D99383}" srcId="{7D696F31-CF27-48E8-8646-61203D2EA848}" destId="{2C9C4863-53F5-454A-A66F-1674134070B7}" srcOrd="3" destOrd="0" parTransId="{173D428E-A7CC-432C-B320-AF2BCD9C9362}" sibTransId="{53ED49DE-4B01-44AF-94CF-F452F3F2EBDC}"/>
    <dgm:cxn modelId="{C6C892B2-906D-414D-94E5-2874A3E1BB0C}" type="presOf" srcId="{32F4A247-90AA-46D5-B45C-FE3C1DD2B927}" destId="{6EAB3233-9E12-4076-96F0-8A1F6622AE28}" srcOrd="0" destOrd="0" presId="urn:microsoft.com/office/officeart/2005/8/layout/orgChart1"/>
    <dgm:cxn modelId="{0D9549C9-4E42-4F71-B158-3B18DA49BBFF}" type="presOf" srcId="{B9B88B34-9802-48E6-B3C4-8CFC7819315E}" destId="{2C86E1E7-943C-4292-B8AB-033EC92BAB44}" srcOrd="1" destOrd="0" presId="urn:microsoft.com/office/officeart/2005/8/layout/orgChart1"/>
    <dgm:cxn modelId="{EDF1DEC9-CFA8-48F2-B289-A90A5BA4E2C7}" type="presOf" srcId="{2C9C4863-53F5-454A-A66F-1674134070B7}" destId="{22F6C4C5-AE24-4D14-9C33-70269E6406E6}" srcOrd="0" destOrd="0" presId="urn:microsoft.com/office/officeart/2005/8/layout/orgChart1"/>
    <dgm:cxn modelId="{D4B9ECD1-D145-428A-9685-F58590455E30}" type="presOf" srcId="{2C9C4863-53F5-454A-A66F-1674134070B7}" destId="{81685AE9-8310-4FEB-BAEC-68B13D5B18E9}" srcOrd="1" destOrd="0" presId="urn:microsoft.com/office/officeart/2005/8/layout/orgChart1"/>
    <dgm:cxn modelId="{0CBA7DD6-EBF3-4DEF-A188-CF36A2F9FBCA}" type="presOf" srcId="{173D428E-A7CC-432C-B320-AF2BCD9C9362}" destId="{0664254D-EE38-43AF-96A5-00BD6E0C913F}" srcOrd="0" destOrd="0" presId="urn:microsoft.com/office/officeart/2005/8/layout/orgChart1"/>
    <dgm:cxn modelId="{CA0DD0DA-C0FA-448D-AEC2-D638C70FD446}" srcId="{7D696F31-CF27-48E8-8646-61203D2EA848}" destId="{C447FE6C-46D9-4D4B-97C1-039743CFC1B6}" srcOrd="1" destOrd="0" parTransId="{387B6754-AEAE-4E4F-97E9-DAA6DED298D4}" sibTransId="{C947A785-14B5-4AE6-9ACD-7FFBA6C76D7C}"/>
    <dgm:cxn modelId="{DD55E2DE-C7B8-4F27-BB6B-1AECD22E3D2C}" srcId="{7D696F31-CF27-48E8-8646-61203D2EA848}" destId="{B9B88B34-9802-48E6-B3C4-8CFC7819315E}" srcOrd="0" destOrd="0" parTransId="{996D8DE4-9361-47F2-8A70-A631F0A31B6D}" sibTransId="{7826AED1-FE7F-4BBD-9D61-E3B472C6AF85}"/>
    <dgm:cxn modelId="{199DC3E0-FA8F-491C-B2CA-82843CB81472}" type="presOf" srcId="{C447FE6C-46D9-4D4B-97C1-039743CFC1B6}" destId="{76E992B5-AB7A-45DC-A621-3A1EB710AB03}" srcOrd="0" destOrd="0" presId="urn:microsoft.com/office/officeart/2005/8/layout/orgChart1"/>
    <dgm:cxn modelId="{B5501BF4-17F9-4613-ACF3-BF4665E572A9}" srcId="{7D696F31-CF27-48E8-8646-61203D2EA848}" destId="{32F4A247-90AA-46D5-B45C-FE3C1DD2B927}" srcOrd="4" destOrd="0" parTransId="{4A5430C8-DEC7-45AD-9A90-97E8A384E052}" sibTransId="{827E160B-AA16-4E4C-8BFC-9DB0C95096FC}"/>
    <dgm:cxn modelId="{788155FE-06B9-4ADE-9A1D-5B1A3906FFC6}" type="presOf" srcId="{7D696F31-CF27-48E8-8646-61203D2EA848}" destId="{3168D4E9-2CA6-47DB-835B-1C1B4EFB1E04}" srcOrd="1" destOrd="0" presId="urn:microsoft.com/office/officeart/2005/8/layout/orgChart1"/>
    <dgm:cxn modelId="{39C99BE5-2BA9-4072-9745-C2231E77AB29}" type="presParOf" srcId="{C6A3F40E-51CB-4430-93B6-EEEB570B9F3C}" destId="{7727E80E-AD3C-44E8-A775-D2CBCF91D552}" srcOrd="0" destOrd="0" presId="urn:microsoft.com/office/officeart/2005/8/layout/orgChart1"/>
    <dgm:cxn modelId="{416A5633-39F2-4EAB-AF05-8709B2073F1E}" type="presParOf" srcId="{7727E80E-AD3C-44E8-A775-D2CBCF91D552}" destId="{2B04E16B-FB73-4B9D-B432-641360570358}" srcOrd="0" destOrd="0" presId="urn:microsoft.com/office/officeart/2005/8/layout/orgChart1"/>
    <dgm:cxn modelId="{4FAC1EF0-A840-43DA-9F17-AEB4F7EC9AE3}" type="presParOf" srcId="{2B04E16B-FB73-4B9D-B432-641360570358}" destId="{F5492EE6-AAE2-40FC-8656-47B565FE9B53}" srcOrd="0" destOrd="0" presId="urn:microsoft.com/office/officeart/2005/8/layout/orgChart1"/>
    <dgm:cxn modelId="{444A0023-C17F-4FB2-AF01-D8F5B6743DC2}" type="presParOf" srcId="{2B04E16B-FB73-4B9D-B432-641360570358}" destId="{3168D4E9-2CA6-47DB-835B-1C1B4EFB1E04}" srcOrd="1" destOrd="0" presId="urn:microsoft.com/office/officeart/2005/8/layout/orgChart1"/>
    <dgm:cxn modelId="{E162B8C0-F38C-4737-945D-4E637F0E6DE3}" type="presParOf" srcId="{7727E80E-AD3C-44E8-A775-D2CBCF91D552}" destId="{A2AE3601-8CA2-4CC3-AD4A-6CC10BF299B6}" srcOrd="1" destOrd="0" presId="urn:microsoft.com/office/officeart/2005/8/layout/orgChart1"/>
    <dgm:cxn modelId="{040A8C10-19D2-4505-B227-7C98DD80D28C}" type="presParOf" srcId="{A2AE3601-8CA2-4CC3-AD4A-6CC10BF299B6}" destId="{ADA2BC31-E113-4BB2-BCB0-6663055B5874}" srcOrd="0" destOrd="0" presId="urn:microsoft.com/office/officeart/2005/8/layout/orgChart1"/>
    <dgm:cxn modelId="{CC27EC65-C1C5-4A0C-A316-B7C35E5D0AFB}" type="presParOf" srcId="{A2AE3601-8CA2-4CC3-AD4A-6CC10BF299B6}" destId="{B71F6A5D-B534-4348-9A9E-F0545AEED326}" srcOrd="1" destOrd="0" presId="urn:microsoft.com/office/officeart/2005/8/layout/orgChart1"/>
    <dgm:cxn modelId="{8F4854E0-B3DB-4CBC-9F88-80F307087D6F}" type="presParOf" srcId="{B71F6A5D-B534-4348-9A9E-F0545AEED326}" destId="{AD22EC77-4423-46A4-824F-0460187CA3D0}" srcOrd="0" destOrd="0" presId="urn:microsoft.com/office/officeart/2005/8/layout/orgChart1"/>
    <dgm:cxn modelId="{A95CDF4F-DCE3-4226-BBBB-BF6C8AD0F10D}" type="presParOf" srcId="{AD22EC77-4423-46A4-824F-0460187CA3D0}" destId="{161A5E71-339E-4F67-A7F4-F4CFFACDF35F}" srcOrd="0" destOrd="0" presId="urn:microsoft.com/office/officeart/2005/8/layout/orgChart1"/>
    <dgm:cxn modelId="{461A5E78-2C6A-4E90-BA72-22AD31B05F39}" type="presParOf" srcId="{AD22EC77-4423-46A4-824F-0460187CA3D0}" destId="{2C86E1E7-943C-4292-B8AB-033EC92BAB44}" srcOrd="1" destOrd="0" presId="urn:microsoft.com/office/officeart/2005/8/layout/orgChart1"/>
    <dgm:cxn modelId="{E984EEE7-3E64-4467-8CBF-688D82B73888}" type="presParOf" srcId="{B71F6A5D-B534-4348-9A9E-F0545AEED326}" destId="{68FF39DE-A635-49F1-9699-685642A9B7E2}" srcOrd="1" destOrd="0" presId="urn:microsoft.com/office/officeart/2005/8/layout/orgChart1"/>
    <dgm:cxn modelId="{CFE03687-622C-44B0-ABC7-E171AB39E088}" type="presParOf" srcId="{B71F6A5D-B534-4348-9A9E-F0545AEED326}" destId="{5A24122E-8855-453B-94C8-1A2756D7F25B}" srcOrd="2" destOrd="0" presId="urn:microsoft.com/office/officeart/2005/8/layout/orgChart1"/>
    <dgm:cxn modelId="{1C5BE44E-BFAF-4D8D-8D4D-3238F4F0C929}" type="presParOf" srcId="{A2AE3601-8CA2-4CC3-AD4A-6CC10BF299B6}" destId="{CACBCFD8-A5DA-49ED-ACF6-BC6022063F1D}" srcOrd="2" destOrd="0" presId="urn:microsoft.com/office/officeart/2005/8/layout/orgChart1"/>
    <dgm:cxn modelId="{D1324BE6-8509-4758-8625-50A73279CA5A}" type="presParOf" srcId="{A2AE3601-8CA2-4CC3-AD4A-6CC10BF299B6}" destId="{048BA31F-C55B-49D4-94FE-0C9AF6F3BF0C}" srcOrd="3" destOrd="0" presId="urn:microsoft.com/office/officeart/2005/8/layout/orgChart1"/>
    <dgm:cxn modelId="{EBFF7C62-7B5A-46FF-BC23-00359C8B436F}" type="presParOf" srcId="{048BA31F-C55B-49D4-94FE-0C9AF6F3BF0C}" destId="{7AF3DA67-ED3F-4C49-A06A-2D28FBA27FB3}" srcOrd="0" destOrd="0" presId="urn:microsoft.com/office/officeart/2005/8/layout/orgChart1"/>
    <dgm:cxn modelId="{2093989A-4BB8-4EAC-89F1-EFB675BDA63F}" type="presParOf" srcId="{7AF3DA67-ED3F-4C49-A06A-2D28FBA27FB3}" destId="{76E992B5-AB7A-45DC-A621-3A1EB710AB03}" srcOrd="0" destOrd="0" presId="urn:microsoft.com/office/officeart/2005/8/layout/orgChart1"/>
    <dgm:cxn modelId="{DFB1BA0F-FD8F-438E-B99D-884AA6244662}" type="presParOf" srcId="{7AF3DA67-ED3F-4C49-A06A-2D28FBA27FB3}" destId="{E6C631D0-BEA5-4A4A-9093-1D8AD82FD796}" srcOrd="1" destOrd="0" presId="urn:microsoft.com/office/officeart/2005/8/layout/orgChart1"/>
    <dgm:cxn modelId="{66E252DA-C7CF-4F92-8A1B-4A7983420504}" type="presParOf" srcId="{048BA31F-C55B-49D4-94FE-0C9AF6F3BF0C}" destId="{E4D1D4F5-C536-4131-B675-8B24B55D765A}" srcOrd="1" destOrd="0" presId="urn:microsoft.com/office/officeart/2005/8/layout/orgChart1"/>
    <dgm:cxn modelId="{6A02586A-0BDE-492A-8860-ACF11CD9D6BC}" type="presParOf" srcId="{048BA31F-C55B-49D4-94FE-0C9AF6F3BF0C}" destId="{C46CDBC1-E027-4519-BC25-2D5EDD3B3675}" srcOrd="2" destOrd="0" presId="urn:microsoft.com/office/officeart/2005/8/layout/orgChart1"/>
    <dgm:cxn modelId="{5A7C04E7-5AF8-4759-8150-1282BAA961C5}" type="presParOf" srcId="{A2AE3601-8CA2-4CC3-AD4A-6CC10BF299B6}" destId="{9D8D8B22-A715-47ED-825A-374B80FA5604}" srcOrd="4" destOrd="0" presId="urn:microsoft.com/office/officeart/2005/8/layout/orgChart1"/>
    <dgm:cxn modelId="{E5EE66B2-BA3C-44F3-B3F5-FA682A0EF102}" type="presParOf" srcId="{A2AE3601-8CA2-4CC3-AD4A-6CC10BF299B6}" destId="{8CAF90A9-ADDC-4141-B61A-F656C013BF43}" srcOrd="5" destOrd="0" presId="urn:microsoft.com/office/officeart/2005/8/layout/orgChart1"/>
    <dgm:cxn modelId="{25711214-CE3B-4C55-800F-B8BDF4506B4D}" type="presParOf" srcId="{8CAF90A9-ADDC-4141-B61A-F656C013BF43}" destId="{ECF65DAA-E8E1-40C0-8F95-9C125CA1CCCD}" srcOrd="0" destOrd="0" presId="urn:microsoft.com/office/officeart/2005/8/layout/orgChart1"/>
    <dgm:cxn modelId="{556368CE-6B6E-4054-9A4E-FFEA8FBA51EF}" type="presParOf" srcId="{ECF65DAA-E8E1-40C0-8F95-9C125CA1CCCD}" destId="{6F7D1832-557D-4B02-AF6D-657E52087404}" srcOrd="0" destOrd="0" presId="urn:microsoft.com/office/officeart/2005/8/layout/orgChart1"/>
    <dgm:cxn modelId="{1DD54072-B87B-4694-A32F-D54B74559078}" type="presParOf" srcId="{ECF65DAA-E8E1-40C0-8F95-9C125CA1CCCD}" destId="{52211D81-0905-4FFA-AE0C-FF338F33EE48}" srcOrd="1" destOrd="0" presId="urn:microsoft.com/office/officeart/2005/8/layout/orgChart1"/>
    <dgm:cxn modelId="{5C9CB13B-0CDB-4A37-AA97-164E32DE9494}" type="presParOf" srcId="{8CAF90A9-ADDC-4141-B61A-F656C013BF43}" destId="{3185A97A-B262-4EBA-BEF4-45DFE96DDB03}" srcOrd="1" destOrd="0" presId="urn:microsoft.com/office/officeart/2005/8/layout/orgChart1"/>
    <dgm:cxn modelId="{F095044F-D696-475F-8AA7-8B676E99DDB7}" type="presParOf" srcId="{8CAF90A9-ADDC-4141-B61A-F656C013BF43}" destId="{D02D07BB-C2E6-4D7B-8E07-BA2D4CE26DB8}" srcOrd="2" destOrd="0" presId="urn:microsoft.com/office/officeart/2005/8/layout/orgChart1"/>
    <dgm:cxn modelId="{A062E685-B462-4F08-9F5A-218B5A1450F0}" type="presParOf" srcId="{A2AE3601-8CA2-4CC3-AD4A-6CC10BF299B6}" destId="{0664254D-EE38-43AF-96A5-00BD6E0C913F}" srcOrd="6" destOrd="0" presId="urn:microsoft.com/office/officeart/2005/8/layout/orgChart1"/>
    <dgm:cxn modelId="{A6F8E408-AB48-4612-A147-C2E5733CA2A3}" type="presParOf" srcId="{A2AE3601-8CA2-4CC3-AD4A-6CC10BF299B6}" destId="{B62E3690-802A-4E26-9B8A-203C62766C0E}" srcOrd="7" destOrd="0" presId="urn:microsoft.com/office/officeart/2005/8/layout/orgChart1"/>
    <dgm:cxn modelId="{032970D9-6ACF-4545-B531-AFD5A78E4803}" type="presParOf" srcId="{B62E3690-802A-4E26-9B8A-203C62766C0E}" destId="{37B5815E-40F4-4F7A-B977-4C283D83BE90}" srcOrd="0" destOrd="0" presId="urn:microsoft.com/office/officeart/2005/8/layout/orgChart1"/>
    <dgm:cxn modelId="{46EAA798-D857-4126-B43A-52439D6CC149}" type="presParOf" srcId="{37B5815E-40F4-4F7A-B977-4C283D83BE90}" destId="{22F6C4C5-AE24-4D14-9C33-70269E6406E6}" srcOrd="0" destOrd="0" presId="urn:microsoft.com/office/officeart/2005/8/layout/orgChart1"/>
    <dgm:cxn modelId="{156C2F33-F8EE-4A25-8827-DB9AC88CE5F3}" type="presParOf" srcId="{37B5815E-40F4-4F7A-B977-4C283D83BE90}" destId="{81685AE9-8310-4FEB-BAEC-68B13D5B18E9}" srcOrd="1" destOrd="0" presId="urn:microsoft.com/office/officeart/2005/8/layout/orgChart1"/>
    <dgm:cxn modelId="{2655E316-7C3A-481B-AF23-0F2BB6D287E2}" type="presParOf" srcId="{B62E3690-802A-4E26-9B8A-203C62766C0E}" destId="{99C7EC90-61C3-4BA9-B368-165898E52B08}" srcOrd="1" destOrd="0" presId="urn:microsoft.com/office/officeart/2005/8/layout/orgChart1"/>
    <dgm:cxn modelId="{1B3479CF-4854-40F4-8CB0-B15EFCBFAFB9}" type="presParOf" srcId="{B62E3690-802A-4E26-9B8A-203C62766C0E}" destId="{CB416996-97BF-46A5-8D97-B4F18D7865B3}" srcOrd="2" destOrd="0" presId="urn:microsoft.com/office/officeart/2005/8/layout/orgChart1"/>
    <dgm:cxn modelId="{A7368309-A19E-4764-A455-4B88323C35FA}" type="presParOf" srcId="{A2AE3601-8CA2-4CC3-AD4A-6CC10BF299B6}" destId="{13309DF2-DB06-4A28-AEF6-AB3B9BD78438}" srcOrd="8" destOrd="0" presId="urn:microsoft.com/office/officeart/2005/8/layout/orgChart1"/>
    <dgm:cxn modelId="{AFAFAD64-2F0F-468E-8D7D-A0C61E5ABC7B}" type="presParOf" srcId="{A2AE3601-8CA2-4CC3-AD4A-6CC10BF299B6}" destId="{A276B589-9B16-4F6B-A275-612F3C979E61}" srcOrd="9" destOrd="0" presId="urn:microsoft.com/office/officeart/2005/8/layout/orgChart1"/>
    <dgm:cxn modelId="{8998A4BE-E7E0-4C4D-AC9B-97492FC4FFEE}" type="presParOf" srcId="{A276B589-9B16-4F6B-A275-612F3C979E61}" destId="{B394DBF7-F11B-4AC5-8BA7-ECF16110E812}" srcOrd="0" destOrd="0" presId="urn:microsoft.com/office/officeart/2005/8/layout/orgChart1"/>
    <dgm:cxn modelId="{9F25E0D7-D2B9-4933-A0C5-73753DA8AA14}" type="presParOf" srcId="{B394DBF7-F11B-4AC5-8BA7-ECF16110E812}" destId="{6EAB3233-9E12-4076-96F0-8A1F6622AE28}" srcOrd="0" destOrd="0" presId="urn:microsoft.com/office/officeart/2005/8/layout/orgChart1"/>
    <dgm:cxn modelId="{7BAD429C-2C2E-4A58-A91B-1803E7024497}" type="presParOf" srcId="{B394DBF7-F11B-4AC5-8BA7-ECF16110E812}" destId="{F938B333-0F7C-49C5-B169-3E637D2C0E68}" srcOrd="1" destOrd="0" presId="urn:microsoft.com/office/officeart/2005/8/layout/orgChart1"/>
    <dgm:cxn modelId="{3A3B3E0E-FFD4-4769-9F40-5587E8B18F47}" type="presParOf" srcId="{A276B589-9B16-4F6B-A275-612F3C979E61}" destId="{549FEC7E-EE29-4BC4-9D9C-415512E129D9}" srcOrd="1" destOrd="0" presId="urn:microsoft.com/office/officeart/2005/8/layout/orgChart1"/>
    <dgm:cxn modelId="{04BBC0FC-1E0B-47F8-BABE-FE4928A2B55F}" type="presParOf" srcId="{A276B589-9B16-4F6B-A275-612F3C979E61}" destId="{32141980-5418-4DD8-940E-21E9A0DDF054}" srcOrd="2" destOrd="0" presId="urn:microsoft.com/office/officeart/2005/8/layout/orgChart1"/>
    <dgm:cxn modelId="{DAC8D6BA-154D-406A-A077-F7AEC5415AFA}" type="presParOf" srcId="{A2AE3601-8CA2-4CC3-AD4A-6CC10BF299B6}" destId="{6540DEBE-A64E-4536-A537-B58163A55361}" srcOrd="10" destOrd="0" presId="urn:microsoft.com/office/officeart/2005/8/layout/orgChart1"/>
    <dgm:cxn modelId="{8C6EFF9D-72DD-4F90-BACD-E018C00F4B57}" type="presParOf" srcId="{A2AE3601-8CA2-4CC3-AD4A-6CC10BF299B6}" destId="{6DB467C9-92BB-41A3-9456-AB5B0CECA87F}" srcOrd="11" destOrd="0" presId="urn:microsoft.com/office/officeart/2005/8/layout/orgChart1"/>
    <dgm:cxn modelId="{2E81C83A-58DD-4CD2-916B-F31CEF3A9EFF}" type="presParOf" srcId="{6DB467C9-92BB-41A3-9456-AB5B0CECA87F}" destId="{CB114B39-84C2-4929-95E1-9D3942E3EFA9}" srcOrd="0" destOrd="0" presId="urn:microsoft.com/office/officeart/2005/8/layout/orgChart1"/>
    <dgm:cxn modelId="{43F2A568-712E-4DE8-98AF-C65BA2FE8AD5}" type="presParOf" srcId="{CB114B39-84C2-4929-95E1-9D3942E3EFA9}" destId="{2E4DE6E8-CB8B-4386-89A0-AE86D5943467}" srcOrd="0" destOrd="0" presId="urn:microsoft.com/office/officeart/2005/8/layout/orgChart1"/>
    <dgm:cxn modelId="{A933CBFE-F058-4333-86AC-4DE30D232262}" type="presParOf" srcId="{CB114B39-84C2-4929-95E1-9D3942E3EFA9}" destId="{EABC4F84-A801-4B6F-AB80-A72E31B4D7C5}" srcOrd="1" destOrd="0" presId="urn:microsoft.com/office/officeart/2005/8/layout/orgChart1"/>
    <dgm:cxn modelId="{A9F84BC5-BCE1-47E4-9D28-934E33A07F58}" type="presParOf" srcId="{6DB467C9-92BB-41A3-9456-AB5B0CECA87F}" destId="{4A0025B1-2AE6-4C6A-8133-F9F44DC339E5}" srcOrd="1" destOrd="0" presId="urn:microsoft.com/office/officeart/2005/8/layout/orgChart1"/>
    <dgm:cxn modelId="{B53362F0-4A73-4A3E-8148-435F7573F131}" type="presParOf" srcId="{6DB467C9-92BB-41A3-9456-AB5B0CECA87F}" destId="{CF8A2097-D1D5-4157-99BB-825A4C118664}" srcOrd="2" destOrd="0" presId="urn:microsoft.com/office/officeart/2005/8/layout/orgChart1"/>
    <dgm:cxn modelId="{5D14755C-D620-4F6D-B5DB-2A957236D2FA}" type="presParOf" srcId="{7727E80E-AD3C-44E8-A775-D2CBCF91D552}" destId="{6C91DCE9-F669-40DD-86D4-749187FC36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0DEBE-A64E-4536-A537-B58163A55361}">
      <dsp:nvSpPr>
        <dsp:cNvPr id="0" name=""/>
        <dsp:cNvSpPr/>
      </dsp:nvSpPr>
      <dsp:spPr>
        <a:xfrm>
          <a:off x="5316635" y="771757"/>
          <a:ext cx="4450320" cy="60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029"/>
              </a:lnTo>
              <a:lnTo>
                <a:pt x="4450320" y="449029"/>
              </a:lnTo>
              <a:lnTo>
                <a:pt x="4450320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09DF2-DB06-4A28-AEF6-AB3B9BD78438}">
      <dsp:nvSpPr>
        <dsp:cNvPr id="0" name=""/>
        <dsp:cNvSpPr/>
      </dsp:nvSpPr>
      <dsp:spPr>
        <a:xfrm>
          <a:off x="5316635" y="771757"/>
          <a:ext cx="2646658" cy="60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029"/>
              </a:lnTo>
              <a:lnTo>
                <a:pt x="2646658" y="449029"/>
              </a:lnTo>
              <a:lnTo>
                <a:pt x="2646658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4254D-EE38-43AF-96A5-00BD6E0C913F}">
      <dsp:nvSpPr>
        <dsp:cNvPr id="0" name=""/>
        <dsp:cNvSpPr/>
      </dsp:nvSpPr>
      <dsp:spPr>
        <a:xfrm>
          <a:off x="5316635" y="771757"/>
          <a:ext cx="842995" cy="60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029"/>
              </a:lnTo>
              <a:lnTo>
                <a:pt x="842995" y="449029"/>
              </a:lnTo>
              <a:lnTo>
                <a:pt x="842995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D8B22-A715-47ED-825A-374B80FA5604}">
      <dsp:nvSpPr>
        <dsp:cNvPr id="0" name=""/>
        <dsp:cNvSpPr/>
      </dsp:nvSpPr>
      <dsp:spPr>
        <a:xfrm>
          <a:off x="4355968" y="771757"/>
          <a:ext cx="960666" cy="605546"/>
        </a:xfrm>
        <a:custGeom>
          <a:avLst/>
          <a:gdLst/>
          <a:ahLst/>
          <a:cxnLst/>
          <a:rect l="0" t="0" r="0" b="0"/>
          <a:pathLst>
            <a:path>
              <a:moveTo>
                <a:pt x="960666" y="0"/>
              </a:moveTo>
              <a:lnTo>
                <a:pt x="960666" y="449029"/>
              </a:lnTo>
              <a:lnTo>
                <a:pt x="0" y="449029"/>
              </a:lnTo>
              <a:lnTo>
                <a:pt x="0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BCFD8-A5DA-49ED-ACF6-BC6022063F1D}">
      <dsp:nvSpPr>
        <dsp:cNvPr id="0" name=""/>
        <dsp:cNvSpPr/>
      </dsp:nvSpPr>
      <dsp:spPr>
        <a:xfrm>
          <a:off x="2552306" y="771757"/>
          <a:ext cx="2764328" cy="605546"/>
        </a:xfrm>
        <a:custGeom>
          <a:avLst/>
          <a:gdLst/>
          <a:ahLst/>
          <a:cxnLst/>
          <a:rect l="0" t="0" r="0" b="0"/>
          <a:pathLst>
            <a:path>
              <a:moveTo>
                <a:pt x="2764328" y="0"/>
              </a:moveTo>
              <a:lnTo>
                <a:pt x="2764328" y="449029"/>
              </a:lnTo>
              <a:lnTo>
                <a:pt x="0" y="449029"/>
              </a:lnTo>
              <a:lnTo>
                <a:pt x="0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2BC31-E113-4BB2-BCB0-6663055B5874}">
      <dsp:nvSpPr>
        <dsp:cNvPr id="0" name=""/>
        <dsp:cNvSpPr/>
      </dsp:nvSpPr>
      <dsp:spPr>
        <a:xfrm>
          <a:off x="748644" y="771757"/>
          <a:ext cx="4567990" cy="605546"/>
        </a:xfrm>
        <a:custGeom>
          <a:avLst/>
          <a:gdLst/>
          <a:ahLst/>
          <a:cxnLst/>
          <a:rect l="0" t="0" r="0" b="0"/>
          <a:pathLst>
            <a:path>
              <a:moveTo>
                <a:pt x="4567990" y="0"/>
              </a:moveTo>
              <a:lnTo>
                <a:pt x="4567990" y="449029"/>
              </a:lnTo>
              <a:lnTo>
                <a:pt x="0" y="449029"/>
              </a:lnTo>
              <a:lnTo>
                <a:pt x="0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92EE6-AAE2-40FC-8656-47B565FE9B53}">
      <dsp:nvSpPr>
        <dsp:cNvPr id="0" name=""/>
        <dsp:cNvSpPr/>
      </dsp:nvSpPr>
      <dsp:spPr>
        <a:xfrm>
          <a:off x="3924394" y="26442"/>
          <a:ext cx="2784481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Shift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Micro-operations</a:t>
          </a:r>
        </a:p>
      </dsp:txBody>
      <dsp:txXfrm>
        <a:off x="3924394" y="26442"/>
        <a:ext cx="2784481" cy="745314"/>
      </dsp:txXfrm>
    </dsp:sp>
    <dsp:sp modelId="{161A5E71-339E-4F67-A7F4-F4CFFACDF35F}">
      <dsp:nvSpPr>
        <dsp:cNvPr id="0" name=""/>
        <dsp:cNvSpPr/>
      </dsp:nvSpPr>
      <dsp:spPr>
        <a:xfrm>
          <a:off x="3329" y="1377303"/>
          <a:ext cx="1490629" cy="74531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Logical Shift left</a:t>
          </a:r>
        </a:p>
      </dsp:txBody>
      <dsp:txXfrm>
        <a:off x="3329" y="1377303"/>
        <a:ext cx="1490629" cy="745314"/>
      </dsp:txXfrm>
    </dsp:sp>
    <dsp:sp modelId="{76E992B5-AB7A-45DC-A621-3A1EB710AB03}">
      <dsp:nvSpPr>
        <dsp:cNvPr id="0" name=""/>
        <dsp:cNvSpPr/>
      </dsp:nvSpPr>
      <dsp:spPr>
        <a:xfrm>
          <a:off x="1806991" y="1377303"/>
          <a:ext cx="1490629" cy="74531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Logical Shift right</a:t>
          </a:r>
        </a:p>
      </dsp:txBody>
      <dsp:txXfrm>
        <a:off x="1806991" y="1377303"/>
        <a:ext cx="1490629" cy="745314"/>
      </dsp:txXfrm>
    </dsp:sp>
    <dsp:sp modelId="{6F7D1832-557D-4B02-AF6D-657E52087404}">
      <dsp:nvSpPr>
        <dsp:cNvPr id="0" name=""/>
        <dsp:cNvSpPr/>
      </dsp:nvSpPr>
      <dsp:spPr>
        <a:xfrm>
          <a:off x="3610653" y="1377303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Circulate   left</a:t>
          </a:r>
        </a:p>
      </dsp:txBody>
      <dsp:txXfrm>
        <a:off x="3610653" y="1377303"/>
        <a:ext cx="1490629" cy="745314"/>
      </dsp:txXfrm>
    </dsp:sp>
    <dsp:sp modelId="{22F6C4C5-AE24-4D14-9C33-70269E6406E6}">
      <dsp:nvSpPr>
        <dsp:cNvPr id="0" name=""/>
        <dsp:cNvSpPr/>
      </dsp:nvSpPr>
      <dsp:spPr>
        <a:xfrm>
          <a:off x="5414316" y="1377303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Circulate right</a:t>
          </a:r>
        </a:p>
      </dsp:txBody>
      <dsp:txXfrm>
        <a:off x="5414316" y="1377303"/>
        <a:ext cx="1490629" cy="745314"/>
      </dsp:txXfrm>
    </dsp:sp>
    <dsp:sp modelId="{6EAB3233-9E12-4076-96F0-8A1F6622AE28}">
      <dsp:nvSpPr>
        <dsp:cNvPr id="0" name=""/>
        <dsp:cNvSpPr/>
      </dsp:nvSpPr>
      <dsp:spPr>
        <a:xfrm>
          <a:off x="7217978" y="1377303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Arithmetic Shift left</a:t>
          </a:r>
        </a:p>
      </dsp:txBody>
      <dsp:txXfrm>
        <a:off x="7217978" y="1377303"/>
        <a:ext cx="1490629" cy="745314"/>
      </dsp:txXfrm>
    </dsp:sp>
    <dsp:sp modelId="{2E4DE6E8-CB8B-4386-89A0-AE86D5943467}">
      <dsp:nvSpPr>
        <dsp:cNvPr id="0" name=""/>
        <dsp:cNvSpPr/>
      </dsp:nvSpPr>
      <dsp:spPr>
        <a:xfrm>
          <a:off x="9021640" y="1377303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Arithmetic Shift right</a:t>
          </a:r>
        </a:p>
      </dsp:txBody>
      <dsp:txXfrm>
        <a:off x="9021640" y="1377303"/>
        <a:ext cx="1490629" cy="74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6119-5A2D-40FB-9B00-B755D62360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5C495-87C0-4164-A34F-00E3A656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4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9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8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9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59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8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5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29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4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3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26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2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04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39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9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9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63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7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969E-6628-4801-A118-3A331227D59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3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182" y="3309993"/>
            <a:ext cx="7527851" cy="2128042"/>
          </a:xfrm>
        </p:spPr>
        <p:txBody>
          <a:bodyPr/>
          <a:lstStyle/>
          <a:p>
            <a:r>
              <a:rPr lang="en-US" sz="4400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948" y="5618788"/>
            <a:ext cx="1643438" cy="396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6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32A694-4E32-2746-EEE0-A8BEB6BF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675449" cy="2083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E24967-FDBC-0D4D-3891-990F0927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495993"/>
            <a:ext cx="396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6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FC3C8-6454-C6BE-BB89-878A4972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6" y="198293"/>
            <a:ext cx="8765454" cy="2117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A9BA-715E-495E-7E74-70AB94A66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85" y="2475516"/>
            <a:ext cx="4492030" cy="43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8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EA818D23-673A-5647-E0D2-E404513F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5959" y="0"/>
            <a:ext cx="3689647" cy="1325563"/>
          </a:xfrm>
        </p:spPr>
        <p:txBody>
          <a:bodyPr/>
          <a:lstStyle/>
          <a:p>
            <a:pPr algn="ctr"/>
            <a:r>
              <a:rPr lang="en-US" dirty="0"/>
              <a:t>Problem 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BCA61E-A0CD-71DA-C533-83BF3794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17" y="1577605"/>
            <a:ext cx="8107340" cy="39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0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C80984-AA09-2755-B117-8B20395F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287" y="246540"/>
            <a:ext cx="2543416" cy="6611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5044AE-CD67-C881-D07E-CE5095F1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3" y="2011879"/>
            <a:ext cx="2428875" cy="2600325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EA818D23-673A-5647-E0D2-E404513F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5959" y="0"/>
            <a:ext cx="3689647" cy="1325563"/>
          </a:xfrm>
        </p:spPr>
        <p:txBody>
          <a:bodyPr/>
          <a:lstStyle/>
          <a:p>
            <a:pPr algn="ctr"/>
            <a:r>
              <a:rPr lang="en-US" dirty="0"/>
              <a:t>Problem 7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2381EC9-ABDF-CD78-FA8D-F038E23F7896}"/>
              </a:ext>
            </a:extLst>
          </p:cNvPr>
          <p:cNvSpPr/>
          <p:nvPr/>
        </p:nvSpPr>
        <p:spPr>
          <a:xfrm>
            <a:off x="9611831" y="2154496"/>
            <a:ext cx="351193" cy="51036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851EF-3A92-523A-1E3E-FA23400EE64D}"/>
              </a:ext>
            </a:extLst>
          </p:cNvPr>
          <p:cNvSpPr txBox="1"/>
          <p:nvPr/>
        </p:nvSpPr>
        <p:spPr>
          <a:xfrm>
            <a:off x="10058152" y="2240400"/>
            <a:ext cx="2303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600" dirty="0">
                <a:solidFill>
                  <a:schemeClr val="accent1"/>
                </a:solidFill>
              </a:rPr>
              <a:t>for (int i=1; i&lt;=5; i++)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93DE0-4975-4C4D-90F8-2F9DA46252B8}"/>
              </a:ext>
            </a:extLst>
          </p:cNvPr>
          <p:cNvSpPr txBox="1"/>
          <p:nvPr/>
        </p:nvSpPr>
        <p:spPr>
          <a:xfrm>
            <a:off x="8125932" y="5264521"/>
            <a:ext cx="53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chemeClr val="accent1"/>
                </a:solidFill>
              </a:rPr>
              <a:t>i++</a:t>
            </a:r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5757322-FC92-C4A4-FD6C-67D4DCD00739}"/>
              </a:ext>
            </a:extLst>
          </p:cNvPr>
          <p:cNvSpPr/>
          <p:nvPr/>
        </p:nvSpPr>
        <p:spPr>
          <a:xfrm>
            <a:off x="9611831" y="3173819"/>
            <a:ext cx="351193" cy="510363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F3922-6130-429E-78C5-CDE3AE686B2B}"/>
              </a:ext>
            </a:extLst>
          </p:cNvPr>
          <p:cNvSpPr txBox="1"/>
          <p:nvPr/>
        </p:nvSpPr>
        <p:spPr>
          <a:xfrm>
            <a:off x="10058152" y="3259723"/>
            <a:ext cx="2303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600" dirty="0">
                <a:solidFill>
                  <a:srgbClr val="7030A0"/>
                </a:solidFill>
              </a:rPr>
              <a:t>for (int j =1; j&lt;=20; j++)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4184A-376E-03B2-BB08-88C7DB3C1F32}"/>
              </a:ext>
            </a:extLst>
          </p:cNvPr>
          <p:cNvSpPr txBox="1"/>
          <p:nvPr/>
        </p:nvSpPr>
        <p:spPr>
          <a:xfrm>
            <a:off x="8125932" y="956231"/>
            <a:ext cx="53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chemeClr val="accent1"/>
                </a:solidFill>
              </a:rPr>
              <a:t>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52DBB-D7F9-0588-CB2F-41281A0C44E6}"/>
              </a:ext>
            </a:extLst>
          </p:cNvPr>
          <p:cNvSpPr txBox="1"/>
          <p:nvPr/>
        </p:nvSpPr>
        <p:spPr>
          <a:xfrm>
            <a:off x="8125932" y="4242872"/>
            <a:ext cx="53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7030A0"/>
                </a:solidFill>
              </a:rPr>
              <a:t>j</a:t>
            </a:r>
            <a:r>
              <a:rPr lang="nn-NO" sz="1800" dirty="0">
                <a:solidFill>
                  <a:srgbClr val="7030A0"/>
                </a:solidFill>
              </a:rPr>
              <a:t>++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C71C4-0B92-F9EB-2637-1CF236449DD9}"/>
              </a:ext>
            </a:extLst>
          </p:cNvPr>
          <p:cNvSpPr txBox="1"/>
          <p:nvPr/>
        </p:nvSpPr>
        <p:spPr>
          <a:xfrm>
            <a:off x="8124159" y="1224147"/>
            <a:ext cx="53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7030A0"/>
                </a:solidFill>
              </a:rPr>
              <a:t>j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7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6106C-F829-165C-1495-8311CB326141}"/>
              </a:ext>
            </a:extLst>
          </p:cNvPr>
          <p:cNvSpPr txBox="1"/>
          <p:nvPr/>
        </p:nvSpPr>
        <p:spPr>
          <a:xfrm>
            <a:off x="5810532" y="4557009"/>
            <a:ext cx="6023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MIPS Instruction Set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4791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05CC5C-4E72-AD84-C829-2E9313A2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3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Logical </a:t>
            </a:r>
            <a:r>
              <a:rPr lang="en-US" sz="4400" spc="-15" dirty="0"/>
              <a:t>Instructions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2A79B-A8A7-098F-EA13-456BBEEA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55" y="1935273"/>
            <a:ext cx="5785746" cy="44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7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067" y="264633"/>
            <a:ext cx="76915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Even &amp; Odd Numbers In Binary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F5171E9-2DC6-B29E-FE9D-B0C08C574731}"/>
              </a:ext>
            </a:extLst>
          </p:cNvPr>
          <p:cNvSpPr txBox="1"/>
          <p:nvPr/>
        </p:nvSpPr>
        <p:spPr>
          <a:xfrm>
            <a:off x="357774" y="2628878"/>
            <a:ext cx="14190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Hexadecimal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29E148C-2D03-17C6-401C-47C70781A63C}"/>
              </a:ext>
            </a:extLst>
          </p:cNvPr>
          <p:cNvSpPr txBox="1"/>
          <p:nvPr/>
        </p:nvSpPr>
        <p:spPr>
          <a:xfrm>
            <a:off x="357775" y="3141684"/>
            <a:ext cx="37973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Binary</a:t>
            </a:r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E34263F7-EBCA-65D5-8404-354F68F4CFBF}"/>
              </a:ext>
            </a:extLst>
          </p:cNvPr>
          <p:cNvSpPr txBox="1"/>
          <p:nvPr/>
        </p:nvSpPr>
        <p:spPr>
          <a:xfrm>
            <a:off x="2171240" y="2676171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64" name="object 6">
            <a:extLst>
              <a:ext uri="{FF2B5EF4-FFF2-40B4-BE49-F238E27FC236}">
                <a16:creationId xmlns:a16="http://schemas.microsoft.com/office/drawing/2014/main" id="{4B6CAE75-FE7E-C0E9-3B9A-9AE8495A2D5C}"/>
              </a:ext>
            </a:extLst>
          </p:cNvPr>
          <p:cNvSpPr txBox="1"/>
          <p:nvPr/>
        </p:nvSpPr>
        <p:spPr>
          <a:xfrm>
            <a:off x="949030" y="3190386"/>
            <a:ext cx="31430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1011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0100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1111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endParaRPr lang="en-US" sz="20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B7CBB771-BA16-4237-8681-ACEB1CE401A6}"/>
              </a:ext>
            </a:extLst>
          </p:cNvPr>
          <p:cNvSpPr txBox="1"/>
          <p:nvPr/>
        </p:nvSpPr>
        <p:spPr>
          <a:xfrm>
            <a:off x="4295035" y="2996772"/>
            <a:ext cx="19440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Even</a:t>
            </a: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Number</a:t>
            </a:r>
            <a:endParaRPr kumimoji="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EA83ED-9E07-EF94-6780-E5454F75DEBE}"/>
              </a:ext>
            </a:extLst>
          </p:cNvPr>
          <p:cNvCxnSpPr>
            <a:cxnSpLocks/>
          </p:cNvCxnSpPr>
          <p:nvPr/>
        </p:nvCxnSpPr>
        <p:spPr>
          <a:xfrm flipV="1">
            <a:off x="3562808" y="3603516"/>
            <a:ext cx="0" cy="7440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5">
            <a:extLst>
              <a:ext uri="{FF2B5EF4-FFF2-40B4-BE49-F238E27FC236}">
                <a16:creationId xmlns:a16="http://schemas.microsoft.com/office/drawing/2014/main" id="{328145C5-7B2C-4A78-FDB6-4D4BCCC229B2}"/>
              </a:ext>
            </a:extLst>
          </p:cNvPr>
          <p:cNvSpPr txBox="1"/>
          <p:nvPr/>
        </p:nvSpPr>
        <p:spPr>
          <a:xfrm>
            <a:off x="2723734" y="4607521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Least Significant Bit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89412-0389-80A6-0CBD-7818E1C836C8}"/>
              </a:ext>
            </a:extLst>
          </p:cNvPr>
          <p:cNvCxnSpPr>
            <a:cxnSpLocks/>
          </p:cNvCxnSpPr>
          <p:nvPr/>
        </p:nvCxnSpPr>
        <p:spPr>
          <a:xfrm flipH="1">
            <a:off x="3138955" y="4886998"/>
            <a:ext cx="486936" cy="52938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ED3477-AA3D-3FB0-888E-8F41EB0766E7}"/>
              </a:ext>
            </a:extLst>
          </p:cNvPr>
          <p:cNvCxnSpPr>
            <a:cxnSpLocks/>
          </p:cNvCxnSpPr>
          <p:nvPr/>
        </p:nvCxnSpPr>
        <p:spPr>
          <a:xfrm>
            <a:off x="3625891" y="4894174"/>
            <a:ext cx="522248" cy="5118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5">
            <a:extLst>
              <a:ext uri="{FF2B5EF4-FFF2-40B4-BE49-F238E27FC236}">
                <a16:creationId xmlns:a16="http://schemas.microsoft.com/office/drawing/2014/main" id="{2F19B1F0-3A53-4117-1F05-DAE08797B9F5}"/>
              </a:ext>
            </a:extLst>
          </p:cNvPr>
          <p:cNvSpPr txBox="1"/>
          <p:nvPr/>
        </p:nvSpPr>
        <p:spPr>
          <a:xfrm>
            <a:off x="2358272" y="5456614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= </a:t>
            </a:r>
            <a:r>
              <a:rPr lang="en-US" sz="1600" spc="-15" dirty="0">
                <a:solidFill>
                  <a:prstClr val="black"/>
                </a:solidFill>
                <a:latin typeface="Calibri"/>
                <a:cs typeface="Calibri"/>
              </a:rPr>
              <a:t>Even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C720FB5-3B50-8A40-94D2-08C7831DCBB8}"/>
              </a:ext>
            </a:extLst>
          </p:cNvPr>
          <p:cNvSpPr txBox="1"/>
          <p:nvPr/>
        </p:nvSpPr>
        <p:spPr>
          <a:xfrm>
            <a:off x="3775679" y="5472727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1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= Odd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168C616-35F0-5D4D-687F-534BA747720A}"/>
              </a:ext>
            </a:extLst>
          </p:cNvPr>
          <p:cNvSpPr txBox="1"/>
          <p:nvPr/>
        </p:nvSpPr>
        <p:spPr>
          <a:xfrm>
            <a:off x="8040940" y="2579962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BD63855-0353-F3D8-E941-FE37C97B92D5}"/>
              </a:ext>
            </a:extLst>
          </p:cNvPr>
          <p:cNvSpPr txBox="1"/>
          <p:nvPr/>
        </p:nvSpPr>
        <p:spPr>
          <a:xfrm>
            <a:off x="6818730" y="3094177"/>
            <a:ext cx="3143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1111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1100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192F2-3FF1-EFE5-6FFE-451E663563FB}"/>
              </a:ext>
            </a:extLst>
          </p:cNvPr>
          <p:cNvCxnSpPr>
            <a:cxnSpLocks/>
          </p:cNvCxnSpPr>
          <p:nvPr/>
        </p:nvCxnSpPr>
        <p:spPr>
          <a:xfrm flipV="1">
            <a:off x="9653276" y="3673709"/>
            <a:ext cx="0" cy="7440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5">
            <a:extLst>
              <a:ext uri="{FF2B5EF4-FFF2-40B4-BE49-F238E27FC236}">
                <a16:creationId xmlns:a16="http://schemas.microsoft.com/office/drawing/2014/main" id="{0D9F04FD-AB2A-BA81-E90B-27C06176200D}"/>
              </a:ext>
            </a:extLst>
          </p:cNvPr>
          <p:cNvSpPr txBox="1"/>
          <p:nvPr/>
        </p:nvSpPr>
        <p:spPr>
          <a:xfrm>
            <a:off x="8814202" y="4677714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Least Significant Bit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BBAD3E-A50D-F121-8F2C-E649E539CCD6}"/>
              </a:ext>
            </a:extLst>
          </p:cNvPr>
          <p:cNvCxnSpPr>
            <a:cxnSpLocks/>
          </p:cNvCxnSpPr>
          <p:nvPr/>
        </p:nvCxnSpPr>
        <p:spPr>
          <a:xfrm flipH="1">
            <a:off x="9229423" y="4957191"/>
            <a:ext cx="486936" cy="52938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5549A4-8174-7046-0224-00EC8B520545}"/>
              </a:ext>
            </a:extLst>
          </p:cNvPr>
          <p:cNvCxnSpPr>
            <a:cxnSpLocks/>
          </p:cNvCxnSpPr>
          <p:nvPr/>
        </p:nvCxnSpPr>
        <p:spPr>
          <a:xfrm>
            <a:off x="9716359" y="4964367"/>
            <a:ext cx="522248" cy="5118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5">
            <a:extLst>
              <a:ext uri="{FF2B5EF4-FFF2-40B4-BE49-F238E27FC236}">
                <a16:creationId xmlns:a16="http://schemas.microsoft.com/office/drawing/2014/main" id="{5FD89959-01EC-40FB-8D59-4589BAC0DEE9}"/>
              </a:ext>
            </a:extLst>
          </p:cNvPr>
          <p:cNvSpPr txBox="1"/>
          <p:nvPr/>
        </p:nvSpPr>
        <p:spPr>
          <a:xfrm>
            <a:off x="8448740" y="5526807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= </a:t>
            </a:r>
            <a:r>
              <a:rPr lang="en-US" sz="1600" spc="-15" dirty="0">
                <a:solidFill>
                  <a:prstClr val="black"/>
                </a:solidFill>
                <a:latin typeface="Calibri"/>
                <a:cs typeface="Calibri"/>
              </a:rPr>
              <a:t>Even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A855C6F-72AC-079F-1B96-8E7FD0611CF4}"/>
              </a:ext>
            </a:extLst>
          </p:cNvPr>
          <p:cNvSpPr txBox="1"/>
          <p:nvPr/>
        </p:nvSpPr>
        <p:spPr>
          <a:xfrm>
            <a:off x="9866147" y="5542920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1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= Odd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0C332DBD-91A2-E8AE-FFB3-5AF6B4C31692}"/>
              </a:ext>
            </a:extLst>
          </p:cNvPr>
          <p:cNvSpPr txBox="1"/>
          <p:nvPr/>
        </p:nvSpPr>
        <p:spPr>
          <a:xfrm>
            <a:off x="10098743" y="2900563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0" dirty="0">
                <a:latin typeface="Calibri"/>
                <a:cs typeface="Calibri"/>
              </a:rPr>
              <a:t>Odd</a:t>
            </a: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Number</a:t>
            </a:r>
            <a:endParaRPr kumimoji="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55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DDD7E61-C7EB-C388-443A-55C779C3C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88"/>
          <a:stretch/>
        </p:blipFill>
        <p:spPr>
          <a:xfrm>
            <a:off x="393405" y="272624"/>
            <a:ext cx="8035972" cy="139668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80C5853-A35F-B390-2AB2-8F5B91425C73}"/>
              </a:ext>
            </a:extLst>
          </p:cNvPr>
          <p:cNvSpPr/>
          <p:nvPr/>
        </p:nvSpPr>
        <p:spPr>
          <a:xfrm>
            <a:off x="963388" y="3354963"/>
            <a:ext cx="148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1111   001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FDA298-0C26-F58A-B30B-852F5472043A}"/>
              </a:ext>
            </a:extLst>
          </p:cNvPr>
          <p:cNvSpPr/>
          <p:nvPr/>
        </p:nvSpPr>
        <p:spPr>
          <a:xfrm>
            <a:off x="963388" y="3674566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0000   0001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2FBA21-B64E-AF0E-A2F6-B7B8AC8983D9}"/>
              </a:ext>
            </a:extLst>
          </p:cNvPr>
          <p:cNvSpPr/>
          <p:nvPr/>
        </p:nvSpPr>
        <p:spPr>
          <a:xfrm>
            <a:off x="3146196" y="3305234"/>
            <a:ext cx="148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1111   001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08130-5B13-58C4-5987-22E498D70B36}"/>
              </a:ext>
            </a:extLst>
          </p:cNvPr>
          <p:cNvSpPr/>
          <p:nvPr/>
        </p:nvSpPr>
        <p:spPr>
          <a:xfrm>
            <a:off x="3146196" y="3624837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0000   0001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9F9C89-D45B-B5AE-61D1-E17E0D9BE5BF}"/>
              </a:ext>
            </a:extLst>
          </p:cNvPr>
          <p:cNvCxnSpPr/>
          <p:nvPr/>
        </p:nvCxnSpPr>
        <p:spPr>
          <a:xfrm flipV="1">
            <a:off x="838200" y="3994169"/>
            <a:ext cx="1404705" cy="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70198-5DEB-9203-4AD3-F4AD1CA01C91}"/>
              </a:ext>
            </a:extLst>
          </p:cNvPr>
          <p:cNvCxnSpPr/>
          <p:nvPr/>
        </p:nvCxnSpPr>
        <p:spPr>
          <a:xfrm flipV="1">
            <a:off x="3184071" y="3987044"/>
            <a:ext cx="1404705" cy="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8CB8785-72F0-8C4B-B672-84434131B842}"/>
              </a:ext>
            </a:extLst>
          </p:cNvPr>
          <p:cNvSpPr/>
          <p:nvPr/>
        </p:nvSpPr>
        <p:spPr>
          <a:xfrm>
            <a:off x="927101" y="4030166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0000   0001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76DC96-3441-B127-3A1A-0E15438EC399}"/>
              </a:ext>
            </a:extLst>
          </p:cNvPr>
          <p:cNvSpPr/>
          <p:nvPr/>
        </p:nvSpPr>
        <p:spPr>
          <a:xfrm>
            <a:off x="3109909" y="3980437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0000   0000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80E15-B588-02FF-CD66-C77BB2C5AD41}"/>
              </a:ext>
            </a:extLst>
          </p:cNvPr>
          <p:cNvSpPr/>
          <p:nvPr/>
        </p:nvSpPr>
        <p:spPr>
          <a:xfrm>
            <a:off x="3523702" y="4470974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t0=0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0C369-6932-3C11-EDA7-1E6E7F5536D6}"/>
              </a:ext>
            </a:extLst>
          </p:cNvPr>
          <p:cNvSpPr/>
          <p:nvPr/>
        </p:nvSpPr>
        <p:spPr>
          <a:xfrm>
            <a:off x="1337536" y="448027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t0=1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01ED2B-F742-6EFB-1D74-40975F3033D5}"/>
              </a:ext>
            </a:extLst>
          </p:cNvPr>
          <p:cNvSpPr/>
          <p:nvPr/>
        </p:nvSpPr>
        <p:spPr>
          <a:xfrm>
            <a:off x="1337536" y="298167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odd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7547F2-8757-2064-FB1C-51745A7E9525}"/>
              </a:ext>
            </a:extLst>
          </p:cNvPr>
          <p:cNvSpPr/>
          <p:nvPr/>
        </p:nvSpPr>
        <p:spPr>
          <a:xfrm>
            <a:off x="3593205" y="2991545"/>
            <a:ext cx="638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D145980-3FB4-5F72-14F0-BA2E43015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350" y="1960636"/>
            <a:ext cx="4202737" cy="450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0D74F-A6CB-7490-194B-34DF03A3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2" y="133903"/>
            <a:ext cx="8287490" cy="2938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357FD-67C4-D586-3BD0-EFD78760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374" y="3276933"/>
            <a:ext cx="4412907" cy="34471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559659-0FDD-03A2-5867-7F42518ECD85}"/>
              </a:ext>
            </a:extLst>
          </p:cNvPr>
          <p:cNvSpPr/>
          <p:nvPr/>
        </p:nvSpPr>
        <p:spPr>
          <a:xfrm>
            <a:off x="707782" y="37186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B          D                                                                          </a:t>
            </a:r>
          </a:p>
          <a:p>
            <a:r>
              <a:rPr lang="en-US" dirty="0"/>
              <a:t> 1011    1101</a:t>
            </a:r>
          </a:p>
          <a:p>
            <a:r>
              <a:rPr lang="en-US" dirty="0"/>
              <a:t> 0000    1111         and</a:t>
            </a:r>
          </a:p>
          <a:p>
            <a:r>
              <a:rPr lang="en-US" dirty="0"/>
              <a:t>   0            F</a:t>
            </a:r>
          </a:p>
          <a:p>
            <a:r>
              <a:rPr lang="en-US" dirty="0"/>
              <a:t>----------------------</a:t>
            </a:r>
          </a:p>
          <a:p>
            <a:r>
              <a:rPr lang="en-US" dirty="0"/>
              <a:t>0000     1101</a:t>
            </a:r>
          </a:p>
          <a:p>
            <a:r>
              <a:rPr lang="en-US" dirty="0"/>
              <a:t>0101     0000          or</a:t>
            </a:r>
          </a:p>
          <a:p>
            <a:r>
              <a:rPr lang="en-US" dirty="0"/>
              <a:t>   5           0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0101    1101</a:t>
            </a:r>
          </a:p>
          <a:p>
            <a:r>
              <a:rPr lang="en-US" dirty="0"/>
              <a:t> 5           D</a:t>
            </a:r>
          </a:p>
        </p:txBody>
      </p:sp>
    </p:spTree>
    <p:extLst>
      <p:ext uri="{BB962C8B-B14F-4D97-AF65-F5344CB8AC3E}">
        <p14:creationId xmlns:p14="http://schemas.microsoft.com/office/powerpoint/2010/main" val="164601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35545-1415-94D8-8E76-37C09AAA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4" y="233916"/>
            <a:ext cx="8490400" cy="3009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83291-589B-7FD4-9B31-EE535E02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0" y="3615072"/>
            <a:ext cx="4543425" cy="3133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E222C6-32E6-42C4-C118-0D05FC722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570" y="3615072"/>
            <a:ext cx="5071207" cy="32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690497"/>
              </p:ext>
            </p:extLst>
          </p:nvPr>
        </p:nvGraphicFramePr>
        <p:xfrm>
          <a:off x="858907" y="1091978"/>
          <a:ext cx="10515600" cy="244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8365" y="3506870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364" y="3851482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0136" y="427485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135" y="4619463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58907" y="4249843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2821" y="351412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2820" y="385873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4592" y="4325652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4591" y="4670264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593363" y="4257100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8335" y="5192150"/>
            <a:ext cx="2340428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Shift left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multiply by 2 with unsigned numbers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2179" y="5201023"/>
            <a:ext cx="234042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Shift 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divide by 2 with unsigned numbers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76591" y="3506872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6590" y="3851484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98362" y="4318398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8361" y="465809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647133" y="4249845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82021" y="351412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2020" y="385874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03792" y="4325656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3791" y="4650844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352563" y="4257102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54369" y="348509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4368" y="382971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76140" y="4282112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76139" y="4626724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224911" y="4228072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00362" y="5375771"/>
            <a:ext cx="2743202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not solve the problem, but indicates overflow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16253" y="343429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16252" y="377890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38024" y="4245822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38023" y="4590434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9886795" y="4177270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895286" y="4514341"/>
            <a:ext cx="991510" cy="6341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=1</a:t>
            </a:r>
          </a:p>
        </p:txBody>
      </p:sp>
      <p:sp>
        <p:nvSpPr>
          <p:cNvPr id="46" name="Oval 45"/>
          <p:cNvSpPr/>
          <p:nvPr/>
        </p:nvSpPr>
        <p:spPr>
          <a:xfrm>
            <a:off x="8944286" y="3463396"/>
            <a:ext cx="853625" cy="6341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=0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128" y="3514127"/>
            <a:ext cx="119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4280682"/>
            <a:ext cx="119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38698" y="3477161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719671" y="3469907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0230453" y="3442456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050674" y="3447014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202565" y="3453869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571451" y="3467901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289799" y="3794964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529283" y="3787705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085285" y="3802221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324769" y="3794962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655801" y="3773194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895285" y="3765935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39679" y="3765935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264649" y="3744165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91625" y="3773195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016595" y="3780453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325853" y="3681489"/>
            <a:ext cx="137884" cy="1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550823" y="3688747"/>
            <a:ext cx="137884" cy="1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311568" y="4556964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551052" y="4549705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085288" y="4605280"/>
            <a:ext cx="137884" cy="19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324772" y="4598021"/>
            <a:ext cx="137884" cy="19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8677571" y="4564224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8917055" y="4556965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075967" y="4585990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300937" y="4564220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813400" y="4593250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38370" y="4571480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354887" y="4535194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0579857" y="4513424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0325853" y="3688747"/>
            <a:ext cx="0" cy="15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333110" y="4552347"/>
            <a:ext cx="0" cy="15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05CC5C-4E72-AD84-C829-2E9313A2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3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Shift </a:t>
            </a:r>
            <a:r>
              <a:rPr lang="en-US" sz="4400" spc="-15" dirty="0"/>
              <a:t>Instructions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7AD85-7BC8-58B3-574E-068937A3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" b="-1"/>
          <a:stretch/>
        </p:blipFill>
        <p:spPr>
          <a:xfrm>
            <a:off x="782253" y="2328530"/>
            <a:ext cx="10627494" cy="2759331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8FFF07A-B798-E898-36CF-CBC6F9523A4A}"/>
              </a:ext>
            </a:extLst>
          </p:cNvPr>
          <p:cNvSpPr txBox="1"/>
          <p:nvPr/>
        </p:nvSpPr>
        <p:spPr>
          <a:xfrm>
            <a:off x="123480" y="6344898"/>
            <a:ext cx="792468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Notes: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dirty="0"/>
              <a:t>All the shifting Instructions works with immediate value.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2560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224</Words>
  <Application>Microsoft Office PowerPoint</Application>
  <PresentationFormat>Widescreen</PresentationFormat>
  <Paragraphs>92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Tenorite</vt:lpstr>
      <vt:lpstr>Times New Roman</vt:lpstr>
      <vt:lpstr>Custom</vt:lpstr>
      <vt:lpstr>Office Theme</vt:lpstr>
      <vt:lpstr>Computer Architecture</vt:lpstr>
      <vt:lpstr>PowerPoint Presentation</vt:lpstr>
      <vt:lpstr>Logical Instructions </vt:lpstr>
      <vt:lpstr>Even &amp; Odd Numbers In Binary</vt:lpstr>
      <vt:lpstr>PowerPoint Presentation</vt:lpstr>
      <vt:lpstr>PowerPoint Presentation</vt:lpstr>
      <vt:lpstr>PowerPoint Presentation</vt:lpstr>
      <vt:lpstr>PowerPoint Presentation</vt:lpstr>
      <vt:lpstr>Shift Instructions </vt:lpstr>
      <vt:lpstr>PowerPoint Presentation</vt:lpstr>
      <vt:lpstr>PowerPoint Presentation</vt:lpstr>
      <vt:lpstr>Problem 7</vt:lpstr>
      <vt:lpstr>Problem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Zeinab.Swilam</dc:creator>
  <cp:lastModifiedBy>Zeinab.Swilam</cp:lastModifiedBy>
  <cp:revision>112</cp:revision>
  <dcterms:created xsi:type="dcterms:W3CDTF">2023-09-26T06:48:29Z</dcterms:created>
  <dcterms:modified xsi:type="dcterms:W3CDTF">2023-11-05T07:27:08Z</dcterms:modified>
</cp:coreProperties>
</file>