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sldIdLst>
    <p:sldId id="257" r:id="rId4"/>
    <p:sldId id="290" r:id="rId5"/>
    <p:sldId id="300" r:id="rId6"/>
    <p:sldId id="280" r:id="rId7"/>
    <p:sldId id="303" r:id="rId8"/>
    <p:sldId id="304" r:id="rId9"/>
    <p:sldId id="305" r:id="rId10"/>
    <p:sldId id="306" r:id="rId11"/>
    <p:sldId id="307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35D1F2B-6B7D-48F7-8FC4-7AEC0C8165CC}">
          <p14:sldIdLst>
            <p14:sldId id="257"/>
            <p14:sldId id="290"/>
            <p14:sldId id="300"/>
            <p14:sldId id="280"/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00" autoAdjust="0"/>
  </p:normalViewPr>
  <p:slideViewPr>
    <p:cSldViewPr snapToGrid="0">
      <p:cViewPr varScale="1">
        <p:scale>
          <a:sx n="72" d="100"/>
          <a:sy n="72" d="100"/>
        </p:scale>
        <p:origin x="1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05BA4-5E82-4599-8ED9-8C0F1069488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8B231-1F0A-475D-9336-32F767BF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7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4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8B231-1F0A-475D-9336-32F767BFD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8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8B231-1F0A-475D-9336-32F767BFD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8B231-1F0A-475D-9336-32F767BFD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8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8B231-1F0A-475D-9336-32F767BFD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8B231-1F0A-475D-9336-32F767BFD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1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8B231-1F0A-475D-9336-32F767BFD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80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8B231-1F0A-475D-9336-32F767BFD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7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2F2C-536C-4F4D-BB32-F7BE992B7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19BF1-EDCF-4AA0-8F7B-91CD9A678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CE9C3-F90D-49B7-8F0B-44564E1E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D02-8F17-4E48-AF69-2CC47655E5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0D769-09BB-4F11-A045-9C3F678E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45F6-FF98-4425-B945-39A30F68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142-C937-4A7B-8D36-01CB1BE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D843-B72E-4E7F-AFB8-FA9BA1BD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0C666-949F-4E01-9A71-378839DB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52F4-3493-4C69-BBF7-6B1E8461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D02-8F17-4E48-AF69-2CC47655E5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F90C1-A165-455D-B7F6-44E093A6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CB283-CA89-4B54-B315-01CAB7CA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142-C937-4A7B-8D36-01CB1BE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0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3250B-58E0-488A-8106-97FCF959E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62CBB-8C13-49D8-8093-30BB4BC9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92C6-C34B-40D9-82EF-10D1144A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D02-8F17-4E48-AF69-2CC47655E5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EDCBE-0EA5-445E-A5CA-4D6D36C9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7171-FED3-4FB7-B534-BE1D7645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142-C937-4A7B-8D36-01CB1BE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47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3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8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6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86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07D6-8EBC-4664-978B-6DAA83BC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9F17-C0E6-47D4-8483-E00758DC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E0A5C-49D1-4D0B-8587-1EA500C4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D02-8F17-4E48-AF69-2CC47655E5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430A-8472-4D93-B4E0-EB6113E6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FACF-F21E-47BB-BF23-3FDADE50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142-C937-4A7B-8D36-01CB1BE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32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59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42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27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81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0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603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1099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382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6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1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0A36-C202-405D-9992-956C3B63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C1E3B-2737-431E-A04B-4AABBDCD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8D18-5743-4CF2-A4D3-2B8B2EF4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D02-8F17-4E48-AF69-2CC47655E5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F0E47-A50A-449A-9FFC-D9B10977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6D7B-243A-47E2-86B2-750055E2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142-C937-4A7B-8D36-01CB1BE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7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91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2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84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2407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64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097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78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5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9866-21BB-4DE5-A0F2-66414F7B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4641C-D4D8-4567-9337-DAB4E5BAA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FA654-C5A2-45A1-93BA-F425FA08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73A9A-BAD5-46ED-8DC8-4C070061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D02-8F17-4E48-AF69-2CC47655E5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3218-4CAE-4319-99A8-C6017DFC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74396-3157-4C62-B4EC-33540AA3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142-C937-4A7B-8D36-01CB1BE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B6E5-88D5-4C50-9800-2921BFA2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5DCED-096B-4316-9ACF-EE695593E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C6584-40C2-42AF-9895-F2EB5E15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98BEB-FA94-40AE-A37D-2C21E330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645CE-DBEF-4E0A-AAF8-FEB7A8D8D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0487B-E664-472D-8038-5406EFF0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D02-8F17-4E48-AF69-2CC47655E5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EE6A2-7A17-42CF-B02A-7D967F34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D87CA-0862-4864-B9F7-9AD6F5A0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142-C937-4A7B-8D36-01CB1BE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5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4736-0FD9-45AB-8616-4E199EA8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F2FB1-DE48-4A50-8C67-27CA8DD3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D02-8F17-4E48-AF69-2CC47655E5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0DC39-1902-4D10-B617-83852244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E0E65-272F-4611-A2A1-D67B2535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142-C937-4A7B-8D36-01CB1BE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B5A8D-DFC9-4E46-8DD9-B647685F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D02-8F17-4E48-AF69-2CC47655E5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58492-2151-4B25-A89C-82BCD67E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912A6-085D-4B65-B4ED-FD8C8DB3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142-C937-4A7B-8D36-01CB1BE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D013-1F44-45A1-B349-8EC7CB4B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C9B-447E-4E68-9F9D-1D230C48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6117F-D572-4598-A44F-058659A55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7C681-BC30-420A-9401-5D243282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D02-8F17-4E48-AF69-2CC47655E5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38DD0-E238-4055-A220-BFBC219B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FB4F8-8535-43E9-9296-F930F95E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142-C937-4A7B-8D36-01CB1BE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7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9A5D-C80F-41DB-858B-A499BB5E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1A5A5-B3C8-4E49-A20C-FE1C7EB65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1138D-AC7C-4761-BCF9-C579D7AF4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EDAD9-F124-45DE-BF7B-DED16700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D02-8F17-4E48-AF69-2CC47655E5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83510-CD88-4436-AA7B-3E2EDB4D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D1A7A-D584-4A07-B978-6D499C8D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0142-C937-4A7B-8D36-01CB1BE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BFF77-1838-444F-82BD-11094A7D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E8939-B9D2-4946-842A-DD17AB0C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CBEF-F18F-4FD7-843F-4150CC7F6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90D02-8F17-4E48-AF69-2CC47655E5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9EAD2-A3D8-444A-84C1-755AC7A5A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619CC-20B9-4904-B3B0-256A9920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0142-C937-4A7B-8D36-01CB1BE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969E-6628-4801-A118-3A331227D59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7182" y="3309993"/>
            <a:ext cx="7527851" cy="2128042"/>
          </a:xfrm>
        </p:spPr>
        <p:txBody>
          <a:bodyPr/>
          <a:lstStyle/>
          <a:p>
            <a:r>
              <a:rPr lang="en-US" sz="4400" dirty="0"/>
              <a:t>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1948" y="5618788"/>
            <a:ext cx="1643438" cy="3966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Lab 7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22E04-A2D4-055A-EF5E-04FB222C1B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7" b="7834"/>
          <a:stretch/>
        </p:blipFill>
        <p:spPr>
          <a:xfrm>
            <a:off x="39757" y="51613"/>
            <a:ext cx="7690843" cy="14082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5B78E3-B063-F5D2-1996-E3D59A4991DD}"/>
              </a:ext>
            </a:extLst>
          </p:cNvPr>
          <p:cNvSpPr/>
          <p:nvPr/>
        </p:nvSpPr>
        <p:spPr>
          <a:xfrm>
            <a:off x="4748353" y="2373180"/>
            <a:ext cx="24762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AB          5F                                                                          </a:t>
            </a:r>
          </a:p>
          <a:p>
            <a:r>
              <a:rPr lang="en-US" dirty="0"/>
              <a:t>   00           FF       and</a:t>
            </a:r>
          </a:p>
          <a:p>
            <a:r>
              <a:rPr lang="en-US" dirty="0"/>
              <a:t>----------------------</a:t>
            </a:r>
          </a:p>
          <a:p>
            <a:r>
              <a:rPr lang="en-US" dirty="0"/>
              <a:t>   00          5F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447E0-2DC3-B293-9A42-CD45EBD39110}"/>
              </a:ext>
            </a:extLst>
          </p:cNvPr>
          <p:cNvSpPr/>
          <p:nvPr/>
        </p:nvSpPr>
        <p:spPr>
          <a:xfrm>
            <a:off x="3037828" y="1889228"/>
            <a:ext cx="1119116" cy="54591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AB5F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24E6C-C19A-086F-8748-1812962283A7}"/>
              </a:ext>
            </a:extLst>
          </p:cNvPr>
          <p:cNvSpPr/>
          <p:nvPr/>
        </p:nvSpPr>
        <p:spPr>
          <a:xfrm>
            <a:off x="1918712" y="3828059"/>
            <a:ext cx="1119116" cy="54591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E1DD1F-075D-184A-F30C-17575C88ABE9}"/>
              </a:ext>
            </a:extLst>
          </p:cNvPr>
          <p:cNvSpPr/>
          <p:nvPr/>
        </p:nvSpPr>
        <p:spPr>
          <a:xfrm>
            <a:off x="4034637" y="3828059"/>
            <a:ext cx="1119116" cy="54591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005F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4375BC-1113-103A-709C-0029EBA8EBF2}"/>
              </a:ext>
            </a:extLst>
          </p:cNvPr>
          <p:cNvSpPr/>
          <p:nvPr/>
        </p:nvSpPr>
        <p:spPr>
          <a:xfrm>
            <a:off x="245411" y="2399268"/>
            <a:ext cx="24762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AB         5F                                                                          </a:t>
            </a:r>
          </a:p>
          <a:p>
            <a:r>
              <a:rPr lang="en-US" dirty="0"/>
              <a:t>    FF          00      and</a:t>
            </a:r>
          </a:p>
          <a:p>
            <a:r>
              <a:rPr lang="en-US" dirty="0"/>
              <a:t>----------------------</a:t>
            </a:r>
          </a:p>
          <a:p>
            <a:r>
              <a:rPr lang="en-US" dirty="0"/>
              <a:t>    AB         00</a:t>
            </a:r>
          </a:p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45E536-AD62-44FA-D894-EF7D15345C9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478270" y="2435139"/>
            <a:ext cx="1119116" cy="139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524F7A-03CF-88BC-799E-F440348E72C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597386" y="2435139"/>
            <a:ext cx="996809" cy="139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A64C4C-2B68-9944-83B9-A1D9727BC4F6}"/>
              </a:ext>
            </a:extLst>
          </p:cNvPr>
          <p:cNvSpPr/>
          <p:nvPr/>
        </p:nvSpPr>
        <p:spPr>
          <a:xfrm>
            <a:off x="4034637" y="4872818"/>
            <a:ext cx="1119116" cy="54591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5F00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EAEE1F-355A-F404-8875-08B39B3CDC69}"/>
              </a:ext>
            </a:extLst>
          </p:cNvPr>
          <p:cNvSpPr/>
          <p:nvPr/>
        </p:nvSpPr>
        <p:spPr>
          <a:xfrm>
            <a:off x="1918712" y="4878818"/>
            <a:ext cx="1119116" cy="54591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00AB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91057D-537D-288C-2CA8-78DA224DBBC9}"/>
              </a:ext>
            </a:extLst>
          </p:cNvPr>
          <p:cNvCxnSpPr>
            <a:stCxn id="10" idx="2"/>
            <a:endCxn id="29" idx="0"/>
          </p:cNvCxnSpPr>
          <p:nvPr/>
        </p:nvCxnSpPr>
        <p:spPr>
          <a:xfrm>
            <a:off x="4594195" y="4373970"/>
            <a:ext cx="0" cy="498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56AC7D-BEC9-CC6B-F818-785D8D035878}"/>
              </a:ext>
            </a:extLst>
          </p:cNvPr>
          <p:cNvCxnSpPr>
            <a:stCxn id="9" idx="2"/>
            <a:endCxn id="30" idx="0"/>
          </p:cNvCxnSpPr>
          <p:nvPr/>
        </p:nvCxnSpPr>
        <p:spPr>
          <a:xfrm>
            <a:off x="2478270" y="4373970"/>
            <a:ext cx="0" cy="504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8CFED03-786F-0341-F7D0-36E6E40AAE69}"/>
              </a:ext>
            </a:extLst>
          </p:cNvPr>
          <p:cNvSpPr txBox="1"/>
          <p:nvPr/>
        </p:nvSpPr>
        <p:spPr>
          <a:xfrm>
            <a:off x="4754453" y="4433771"/>
            <a:ext cx="173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Logical Shift Left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4FEAEB-37D0-1A1F-EC27-FCE010FCABB7}"/>
              </a:ext>
            </a:extLst>
          </p:cNvPr>
          <p:cNvSpPr txBox="1"/>
          <p:nvPr/>
        </p:nvSpPr>
        <p:spPr>
          <a:xfrm>
            <a:off x="580204" y="4499464"/>
            <a:ext cx="173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Logical Shift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F8837-8BF9-2CEE-37BD-7DEEEC422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838" y="51613"/>
            <a:ext cx="2133064" cy="664697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B1E1FBB-D5E2-63C2-5BC8-328D185BF2B4}"/>
              </a:ext>
            </a:extLst>
          </p:cNvPr>
          <p:cNvSpPr/>
          <p:nvPr/>
        </p:nvSpPr>
        <p:spPr>
          <a:xfrm>
            <a:off x="2976674" y="6152673"/>
            <a:ext cx="1119116" cy="54591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5FAB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3B996D-7A8D-6C76-6B39-F093070D2921}"/>
              </a:ext>
            </a:extLst>
          </p:cNvPr>
          <p:cNvCxnSpPr>
            <a:stCxn id="30" idx="2"/>
            <a:endCxn id="22" idx="0"/>
          </p:cNvCxnSpPr>
          <p:nvPr/>
        </p:nvCxnSpPr>
        <p:spPr>
          <a:xfrm>
            <a:off x="2478270" y="5424729"/>
            <a:ext cx="1057962" cy="727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40839B-D384-7B4A-B9D3-11DB140FB23A}"/>
              </a:ext>
            </a:extLst>
          </p:cNvPr>
          <p:cNvCxnSpPr>
            <a:stCxn id="29" idx="2"/>
            <a:endCxn id="22" idx="0"/>
          </p:cNvCxnSpPr>
          <p:nvPr/>
        </p:nvCxnSpPr>
        <p:spPr>
          <a:xfrm flipH="1">
            <a:off x="3536232" y="5418729"/>
            <a:ext cx="1057963" cy="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717115-88A9-D66F-481E-A6C966B3A7F5}"/>
              </a:ext>
            </a:extLst>
          </p:cNvPr>
          <p:cNvSpPr txBox="1"/>
          <p:nvPr/>
        </p:nvSpPr>
        <p:spPr>
          <a:xfrm>
            <a:off x="3288035" y="5617029"/>
            <a:ext cx="1737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5384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6106C-F829-165C-1495-8311CB326141}"/>
              </a:ext>
            </a:extLst>
          </p:cNvPr>
          <p:cNvSpPr txBox="1"/>
          <p:nvPr/>
        </p:nvSpPr>
        <p:spPr>
          <a:xfrm>
            <a:off x="5810532" y="4557009"/>
            <a:ext cx="6023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MIPS Instruction Set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47914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77" y="185217"/>
            <a:ext cx="4965851" cy="890994"/>
          </a:xfrm>
        </p:spPr>
        <p:txBody>
          <a:bodyPr/>
          <a:lstStyle/>
          <a:p>
            <a:r>
              <a:rPr lang="en-US" dirty="0"/>
              <a:t>Memory in MIPS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65479"/>
              </p:ext>
            </p:extLst>
          </p:nvPr>
        </p:nvGraphicFramePr>
        <p:xfrm>
          <a:off x="4521583" y="2434792"/>
          <a:ext cx="3128963" cy="2254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17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70246" y="1797828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B102335-D20D-77D5-E262-6815517A01DE}"/>
              </a:ext>
            </a:extLst>
          </p:cNvPr>
          <p:cNvSpPr/>
          <p:nvPr/>
        </p:nvSpPr>
        <p:spPr>
          <a:xfrm>
            <a:off x="3748035" y="2590206"/>
            <a:ext cx="465284" cy="1237002"/>
          </a:xfrm>
          <a:prstGeom prst="leftBrace">
            <a:avLst>
              <a:gd name="adj1" fmla="val 8333"/>
              <a:gd name="adj2" fmla="val 51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0DC70A-D622-F863-1A1B-F750EC149D95}"/>
              </a:ext>
            </a:extLst>
          </p:cNvPr>
          <p:cNvSpPr txBox="1"/>
          <p:nvPr/>
        </p:nvSpPr>
        <p:spPr>
          <a:xfrm>
            <a:off x="1687152" y="3024041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Instruction /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46F5F-726E-51FA-9BDE-BE47918231CA}"/>
              </a:ext>
            </a:extLst>
          </p:cNvPr>
          <p:cNvSpPr txBox="1"/>
          <p:nvPr/>
        </p:nvSpPr>
        <p:spPr>
          <a:xfrm>
            <a:off x="3832279" y="5278758"/>
            <a:ext cx="51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store any value in the memory you need 4 cells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87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Save Value in the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2356" y="3116418"/>
            <a:ext cx="33432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Num1: </a:t>
            </a:r>
            <a:r>
              <a:rPr lang="en-US" sz="2800" dirty="0">
                <a:solidFill>
                  <a:srgbClr val="FF0000"/>
                </a:solidFill>
              </a:rPr>
              <a:t>.word</a:t>
            </a:r>
            <a:r>
              <a:rPr lang="en-US" sz="2800" dirty="0"/>
              <a:t> 5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3066" y="1899326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300085B-467B-FE4C-6995-C32D07A8B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958576"/>
              </p:ext>
            </p:extLst>
          </p:nvPr>
        </p:nvGraphicFramePr>
        <p:xfrm>
          <a:off x="7838248" y="2929101"/>
          <a:ext cx="3128963" cy="2986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17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367149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2162256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0749D6E-6759-E511-DA56-D5C129AD9BD8}"/>
              </a:ext>
            </a:extLst>
          </p:cNvPr>
          <p:cNvSpPr txBox="1"/>
          <p:nvPr/>
        </p:nvSpPr>
        <p:spPr>
          <a:xfrm>
            <a:off x="323593" y="4155848"/>
            <a:ext cx="262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The starting address of the memory cells where the data will be saved which is 100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BE2F82-1F33-1FE3-E9BD-F1B734436636}"/>
              </a:ext>
            </a:extLst>
          </p:cNvPr>
          <p:cNvCxnSpPr/>
          <p:nvPr/>
        </p:nvCxnSpPr>
        <p:spPr>
          <a:xfrm flipV="1">
            <a:off x="1621106" y="3738982"/>
            <a:ext cx="0" cy="416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6A7EC1-F717-39B2-29AF-529CF7E2C611}"/>
              </a:ext>
            </a:extLst>
          </p:cNvPr>
          <p:cNvCxnSpPr>
            <a:cxnSpLocks/>
          </p:cNvCxnSpPr>
          <p:nvPr/>
        </p:nvCxnSpPr>
        <p:spPr>
          <a:xfrm flipV="1">
            <a:off x="7464595" y="3116418"/>
            <a:ext cx="373653" cy="212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C275A2-ECA9-797D-9151-3C41AA42B7C6}"/>
              </a:ext>
            </a:extLst>
          </p:cNvPr>
          <p:cNvSpPr txBox="1"/>
          <p:nvPr/>
        </p:nvSpPr>
        <p:spPr>
          <a:xfrm>
            <a:off x="6593648" y="3146438"/>
            <a:ext cx="100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Num1</a:t>
            </a:r>
          </a:p>
        </p:txBody>
      </p:sp>
    </p:spTree>
    <p:extLst>
      <p:ext uri="{BB962C8B-B14F-4D97-AF65-F5344CB8AC3E}">
        <p14:creationId xmlns:p14="http://schemas.microsoft.com/office/powerpoint/2010/main" val="114794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Read Value from the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409" y="2684773"/>
            <a:ext cx="33432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 $s0, Num1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42996" y="1823872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300085B-467B-FE4C-6995-C32D07A8B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189016"/>
              </p:ext>
            </p:extLst>
          </p:nvPr>
        </p:nvGraphicFramePr>
        <p:xfrm>
          <a:off x="8938178" y="2853647"/>
          <a:ext cx="3128963" cy="2986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17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367149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2162256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6A7EC1-F717-39B2-29AF-529CF7E2C611}"/>
              </a:ext>
            </a:extLst>
          </p:cNvPr>
          <p:cNvCxnSpPr>
            <a:cxnSpLocks/>
          </p:cNvCxnSpPr>
          <p:nvPr/>
        </p:nvCxnSpPr>
        <p:spPr>
          <a:xfrm flipV="1">
            <a:off x="8564525" y="3040964"/>
            <a:ext cx="373653" cy="212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C275A2-ECA9-797D-9151-3C41AA42B7C6}"/>
              </a:ext>
            </a:extLst>
          </p:cNvPr>
          <p:cNvSpPr txBox="1"/>
          <p:nvPr/>
        </p:nvSpPr>
        <p:spPr>
          <a:xfrm>
            <a:off x="7693578" y="3070984"/>
            <a:ext cx="100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Num1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67840-4355-A33C-325B-545934FB842A}"/>
              </a:ext>
            </a:extLst>
          </p:cNvPr>
          <p:cNvSpPr txBox="1"/>
          <p:nvPr/>
        </p:nvSpPr>
        <p:spPr>
          <a:xfrm>
            <a:off x="372409" y="4493694"/>
            <a:ext cx="33432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lw</a:t>
            </a:r>
            <a:r>
              <a:rPr lang="en-US" sz="2800" dirty="0"/>
              <a:t> $s1, 0($s0)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8DB7B-20A3-E7D8-D43E-2809EBA09CC5}"/>
              </a:ext>
            </a:extLst>
          </p:cNvPr>
          <p:cNvSpPr txBox="1"/>
          <p:nvPr/>
        </p:nvSpPr>
        <p:spPr>
          <a:xfrm>
            <a:off x="3187658" y="2684773"/>
            <a:ext cx="262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Load the address Num1 and save it in register s0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626E2-C4C2-D5BD-00BC-9FB61D49E993}"/>
              </a:ext>
            </a:extLst>
          </p:cNvPr>
          <p:cNvSpPr txBox="1"/>
          <p:nvPr/>
        </p:nvSpPr>
        <p:spPr>
          <a:xfrm>
            <a:off x="3187657" y="4537880"/>
            <a:ext cx="3128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Load the data from the address in s0 + 3 more cells and save it in register s1 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D8730-1915-048A-49B5-E932522B2F0B}"/>
              </a:ext>
            </a:extLst>
          </p:cNvPr>
          <p:cNvSpPr txBox="1"/>
          <p:nvPr/>
        </p:nvSpPr>
        <p:spPr>
          <a:xfrm>
            <a:off x="-216611" y="3614550"/>
            <a:ext cx="262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Contains Address 100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3A7A53-EAD0-9E1C-2AB9-FA7B1EA7E8FD}"/>
              </a:ext>
            </a:extLst>
          </p:cNvPr>
          <p:cNvCxnSpPr/>
          <p:nvPr/>
        </p:nvCxnSpPr>
        <p:spPr>
          <a:xfrm flipV="1">
            <a:off x="1080902" y="3197684"/>
            <a:ext cx="0" cy="416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5BF162-23A9-329D-52DF-699EB582E414}"/>
              </a:ext>
            </a:extLst>
          </p:cNvPr>
          <p:cNvSpPr txBox="1"/>
          <p:nvPr/>
        </p:nvSpPr>
        <p:spPr>
          <a:xfrm>
            <a:off x="-259357" y="5612436"/>
            <a:ext cx="262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Contains 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Data=5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8CB6CE-AB30-8443-8447-50C3D3681280}"/>
              </a:ext>
            </a:extLst>
          </p:cNvPr>
          <p:cNvCxnSpPr/>
          <p:nvPr/>
        </p:nvCxnSpPr>
        <p:spPr>
          <a:xfrm flipV="1">
            <a:off x="1074956" y="5159024"/>
            <a:ext cx="0" cy="416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C48622-9658-FE33-CE25-A0A317D555CD}"/>
              </a:ext>
            </a:extLst>
          </p:cNvPr>
          <p:cNvSpPr txBox="1"/>
          <p:nvPr/>
        </p:nvSpPr>
        <p:spPr>
          <a:xfrm>
            <a:off x="879130" y="5582656"/>
            <a:ext cx="262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Contains 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Address=100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B62801-6979-F3DE-A3D5-8774005B7CC5}"/>
              </a:ext>
            </a:extLst>
          </p:cNvPr>
          <p:cNvCxnSpPr/>
          <p:nvPr/>
        </p:nvCxnSpPr>
        <p:spPr>
          <a:xfrm flipV="1">
            <a:off x="2189895" y="5109247"/>
            <a:ext cx="0" cy="416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2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Store Value back in the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351" y="4835011"/>
            <a:ext cx="33432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sw</a:t>
            </a:r>
            <a:r>
              <a:rPr lang="en-US" sz="2800" dirty="0"/>
              <a:t> $s4, 0($s1)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3066" y="1899326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300085B-467B-FE4C-6995-C32D07A8B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954495"/>
              </p:ext>
            </p:extLst>
          </p:nvPr>
        </p:nvGraphicFramePr>
        <p:xfrm>
          <a:off x="7838248" y="2929101"/>
          <a:ext cx="3128963" cy="2986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17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367149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2162256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6A7EC1-F717-39B2-29AF-529CF7E2C611}"/>
              </a:ext>
            </a:extLst>
          </p:cNvPr>
          <p:cNvCxnSpPr>
            <a:cxnSpLocks/>
          </p:cNvCxnSpPr>
          <p:nvPr/>
        </p:nvCxnSpPr>
        <p:spPr>
          <a:xfrm flipV="1">
            <a:off x="7464595" y="3116418"/>
            <a:ext cx="373653" cy="212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C275A2-ECA9-797D-9151-3C41AA42B7C6}"/>
              </a:ext>
            </a:extLst>
          </p:cNvPr>
          <p:cNvSpPr txBox="1"/>
          <p:nvPr/>
        </p:nvSpPr>
        <p:spPr>
          <a:xfrm>
            <a:off x="6593648" y="3146438"/>
            <a:ext cx="100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Num1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369B4-7CC0-A7EB-BFA1-6297C8D7D7D4}"/>
              </a:ext>
            </a:extLst>
          </p:cNvPr>
          <p:cNvSpPr txBox="1"/>
          <p:nvPr/>
        </p:nvSpPr>
        <p:spPr>
          <a:xfrm>
            <a:off x="185577" y="4005211"/>
            <a:ext cx="334327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 $s1, Num2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F0A0E-0165-12E8-21D5-CBECA70870B0}"/>
              </a:ext>
            </a:extLst>
          </p:cNvPr>
          <p:cNvSpPr txBox="1"/>
          <p:nvPr/>
        </p:nvSpPr>
        <p:spPr>
          <a:xfrm>
            <a:off x="178351" y="2388388"/>
            <a:ext cx="3343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Num2: .word 0</a:t>
            </a:r>
          </a:p>
          <a:p>
            <a:endParaRPr lang="en-US" sz="2800" dirty="0"/>
          </a:p>
          <a:p>
            <a:r>
              <a:rPr lang="en-US" sz="2800" dirty="0"/>
              <a:t>li $S4, 6</a:t>
            </a:r>
          </a:p>
          <a:p>
            <a:endParaRPr lang="en-US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E92611-DB1A-2B39-06BD-8923D1DBEBDD}"/>
              </a:ext>
            </a:extLst>
          </p:cNvPr>
          <p:cNvCxnSpPr>
            <a:cxnSpLocks/>
          </p:cNvCxnSpPr>
          <p:nvPr/>
        </p:nvCxnSpPr>
        <p:spPr>
          <a:xfrm flipV="1">
            <a:off x="7415207" y="4679992"/>
            <a:ext cx="373653" cy="212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39FACD-2D26-12BC-B294-465F709D7B33}"/>
              </a:ext>
            </a:extLst>
          </p:cNvPr>
          <p:cNvSpPr txBox="1"/>
          <p:nvPr/>
        </p:nvSpPr>
        <p:spPr>
          <a:xfrm>
            <a:off x="6544260" y="4710012"/>
            <a:ext cx="100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Num2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A996E-E454-9D0E-0CAB-FE3EA352F994}"/>
              </a:ext>
            </a:extLst>
          </p:cNvPr>
          <p:cNvSpPr txBox="1"/>
          <p:nvPr/>
        </p:nvSpPr>
        <p:spPr>
          <a:xfrm>
            <a:off x="838200" y="5751942"/>
            <a:ext cx="262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Contains the starting Address where the data will be saved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EF1DE7-9077-3D84-6D39-EE3232FEA96D}"/>
              </a:ext>
            </a:extLst>
          </p:cNvPr>
          <p:cNvCxnSpPr/>
          <p:nvPr/>
        </p:nvCxnSpPr>
        <p:spPr>
          <a:xfrm flipV="1">
            <a:off x="1976104" y="5335076"/>
            <a:ext cx="0" cy="416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1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C55139-1C67-B9BE-0BEF-A5F5FD66B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7" y="128172"/>
            <a:ext cx="7920452" cy="1066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29AF71-918F-CB46-E98E-F782EDD50BF2}"/>
              </a:ext>
            </a:extLst>
          </p:cNvPr>
          <p:cNvSpPr txBox="1"/>
          <p:nvPr/>
        </p:nvSpPr>
        <p:spPr>
          <a:xfrm>
            <a:off x="9448799" y="-100428"/>
            <a:ext cx="2186609" cy="705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globl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Num1: .word 5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Num2: .word 3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Num3: .word 2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RES: .word 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.text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$t1, Num1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$t2, Num2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$t3, Num3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$t4, RES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$s1, 0($t1)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$s2, 0($t2)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$s3, 0($t3)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 $t5, $s1, $s2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 $s4, $t5, $s3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$s4, 0($t4)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$v0,10</a:t>
            </a:r>
          </a:p>
          <a:p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syscall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884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C55139-1C67-B9BE-0BEF-A5F5FD66B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7" y="128172"/>
            <a:ext cx="7920452" cy="1066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E80CA-B3FF-20D0-EDFA-5F5391DC6FBC}"/>
              </a:ext>
            </a:extLst>
          </p:cNvPr>
          <p:cNvSpPr txBox="1"/>
          <p:nvPr/>
        </p:nvSpPr>
        <p:spPr>
          <a:xfrm>
            <a:off x="8627165" y="15100"/>
            <a:ext cx="6096000" cy="7400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globl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Num1: .word 5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Num2: .word 3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Num3: .word 2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RES: .word 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.text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$t1, Num1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$s1, 0($t1)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$t1,4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$s2, 0($t1)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$t1,4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$s3, 0($t1)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$t5, $s1, $s2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$s4, $t5, $s3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$t1,4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$s4, 0($t1)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$v0,10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syscall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5302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A6EF04-4043-2E44-39CA-7DC34BBA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" y="122997"/>
            <a:ext cx="7924800" cy="1390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C3D6C8-6750-0414-D186-72BCA24A3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668" y="122997"/>
            <a:ext cx="2704921" cy="66757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B4B0A8-C299-1A83-53E4-A45D08567854}"/>
              </a:ext>
            </a:extLst>
          </p:cNvPr>
          <p:cNvSpPr txBox="1"/>
          <p:nvPr/>
        </p:nvSpPr>
        <p:spPr>
          <a:xfrm>
            <a:off x="8680167" y="2012205"/>
            <a:ext cx="3387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Counter for the 8 elements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C49F3-E2A1-2539-53EA-DAA1F323D3D7}"/>
              </a:ext>
            </a:extLst>
          </p:cNvPr>
          <p:cNvSpPr txBox="1"/>
          <p:nvPr/>
        </p:nvSpPr>
        <p:spPr>
          <a:xfrm>
            <a:off x="9466230" y="3479904"/>
            <a:ext cx="3387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Read the data from the memory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D0B758-9199-A280-C6DD-4883B6B66E94}"/>
              </a:ext>
            </a:extLst>
          </p:cNvPr>
          <p:cNvSpPr txBox="1"/>
          <p:nvPr/>
        </p:nvSpPr>
        <p:spPr>
          <a:xfrm>
            <a:off x="9466230" y="2960001"/>
            <a:ext cx="3387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Loop over the 8 elements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F6FA4-D098-0763-35DA-3EC2FC863E25}"/>
              </a:ext>
            </a:extLst>
          </p:cNvPr>
          <p:cNvSpPr txBox="1"/>
          <p:nvPr/>
        </p:nvSpPr>
        <p:spPr>
          <a:xfrm>
            <a:off x="9466230" y="3999807"/>
            <a:ext cx="3387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Increment the 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79A56-A586-35D9-4574-A286B00482D0}"/>
              </a:ext>
            </a:extLst>
          </p:cNvPr>
          <p:cNvSpPr txBox="1"/>
          <p:nvPr/>
        </p:nvSpPr>
        <p:spPr>
          <a:xfrm>
            <a:off x="9579836" y="4228663"/>
            <a:ext cx="3387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Increment the loop counter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5D13B8-84CD-445A-2895-5521B7F96DD7}"/>
              </a:ext>
            </a:extLst>
          </p:cNvPr>
          <p:cNvSpPr txBox="1"/>
          <p:nvPr/>
        </p:nvSpPr>
        <p:spPr>
          <a:xfrm>
            <a:off x="9349925" y="5154041"/>
            <a:ext cx="3387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Store the sum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14E1C1-A269-38A5-F7A4-0A7D09F2B6F9}"/>
              </a:ext>
            </a:extLst>
          </p:cNvPr>
          <p:cNvSpPr txBox="1"/>
          <p:nvPr/>
        </p:nvSpPr>
        <p:spPr>
          <a:xfrm>
            <a:off x="9349925" y="5898095"/>
            <a:ext cx="3387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Store the avg</a:t>
            </a:r>
          </a:p>
        </p:txBody>
      </p:sp>
    </p:spTree>
    <p:extLst>
      <p:ext uri="{BB962C8B-B14F-4D97-AF65-F5344CB8AC3E}">
        <p14:creationId xmlns:p14="http://schemas.microsoft.com/office/powerpoint/2010/main" val="191336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488</Words>
  <Application>Microsoft Office PowerPoint</Application>
  <PresentationFormat>Widescreen</PresentationFormat>
  <Paragraphs>164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Tenorite</vt:lpstr>
      <vt:lpstr>Office Theme</vt:lpstr>
      <vt:lpstr>1_Office Theme</vt:lpstr>
      <vt:lpstr>Custom</vt:lpstr>
      <vt:lpstr>Computer Architecture</vt:lpstr>
      <vt:lpstr>PowerPoint Presentation</vt:lpstr>
      <vt:lpstr>Memory in MIPS</vt:lpstr>
      <vt:lpstr>Save Value in the Memory</vt:lpstr>
      <vt:lpstr>Read Value from the Memory</vt:lpstr>
      <vt:lpstr>Store Value back in the Memory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Explanation Slides</dc:title>
  <dc:creator>Noura.Elmaghawry</dc:creator>
  <cp:lastModifiedBy>Zeinab.Swilam</cp:lastModifiedBy>
  <cp:revision>84</cp:revision>
  <dcterms:created xsi:type="dcterms:W3CDTF">2021-10-22T18:26:44Z</dcterms:created>
  <dcterms:modified xsi:type="dcterms:W3CDTF">2023-11-11T08:06:29Z</dcterms:modified>
</cp:coreProperties>
</file>